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96" y="-13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19.10.2019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19.10.2019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19.10.2019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19.10.2019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19.10.2019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19.10.2019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19.10.2019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19.10.2019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19.10.2019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19.10.2019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19.10.2019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19.10.2019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t">
            <a:noAutofit/>
          </a:bodyPr>
          <a:lstStyle/>
          <a:p>
            <a:r>
              <a:rPr lang="hy-AM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Տերն է իմ լույսն ու փրկությունը,</a:t>
            </a:r>
            <a:br>
              <a:rPr lang="hy-AM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Ես ոչ ոքից չեմ վախենում,</a:t>
            </a:r>
            <a:br>
              <a:rPr lang="hy-AM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Նա է իմ կյանքի ապավենը,</a:t>
            </a:r>
            <a:br>
              <a:rPr lang="hy-AM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Ես ոչ </a:t>
            </a:r>
            <a:r>
              <a:rPr lang="hy-AM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ոքից </a:t>
            </a:r>
            <a:r>
              <a:rPr lang="hy-AM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չեմ </a:t>
            </a:r>
            <a:r>
              <a:rPr lang="hy-AM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սարսափ</a:t>
            </a:r>
            <a:r>
              <a:rPr lang="en-US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ում</a:t>
            </a:r>
            <a:r>
              <a:rPr lang="hy-AM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։</a:t>
            </a:r>
            <a:r>
              <a:rPr lang="hy-AM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hy-AM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X2</a:t>
            </a:r>
            <a:endParaRPr lang="ru-RU" dirty="0"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t">
            <a:noAutofit/>
          </a:bodyPr>
          <a:lstStyle/>
          <a:p>
            <a:r>
              <a:rPr lang="hy-AM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Ես ազատ եմ, ես ազատ եմ,</a:t>
            </a:r>
            <a:br>
              <a:rPr lang="hy-AM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Ազատ եմ </a:t>
            </a:r>
            <a:br>
              <a:rPr lang="hy-AM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Հիսուսի զորավոր անունով։</a:t>
            </a:r>
            <a:br>
              <a:rPr lang="hy-AM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Ես ազատ եմ, ես ազատ եմ,</a:t>
            </a:r>
            <a:br>
              <a:rPr lang="hy-AM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Ազատ եմ անեծքից, </a:t>
            </a:r>
            <a:br>
              <a:rPr lang="hy-AM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մեղքից, մահից։</a:t>
            </a:r>
            <a:br>
              <a:rPr lang="hy-AM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X2</a:t>
            </a:r>
            <a:endParaRPr lang="ru-RU" dirty="0"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t">
            <a:noAutofit/>
          </a:bodyPr>
          <a:lstStyle/>
          <a:p>
            <a:r>
              <a:rPr lang="en-US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Թեև</a:t>
            </a:r>
            <a:r>
              <a:rPr lang="en-US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վրաս</a:t>
            </a:r>
            <a:r>
              <a:rPr lang="en-US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զորքի</a:t>
            </a:r>
            <a:r>
              <a:rPr lang="en-US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բանակ</a:t>
            </a:r>
            <a:r>
              <a:rPr lang="en-US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ելնի</a:t>
            </a:r>
            <a:r>
              <a:rPr lang="en-US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,</a:t>
            </a:r>
            <a:br>
              <a:rPr lang="en-US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Իմ</a:t>
            </a:r>
            <a:r>
              <a:rPr lang="en-US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սիրտը</a:t>
            </a:r>
            <a:r>
              <a:rPr lang="en-US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երբեք</a:t>
            </a:r>
            <a:r>
              <a:rPr lang="en-US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չի</a:t>
            </a:r>
            <a:r>
              <a:rPr lang="en-US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վախենա</a:t>
            </a:r>
            <a:r>
              <a:rPr lang="en-US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:</a:t>
            </a:r>
            <a:br>
              <a:rPr lang="en-US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Թեև</a:t>
            </a:r>
            <a:r>
              <a:rPr lang="en-US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թշնամին</a:t>
            </a:r>
            <a:r>
              <a:rPr lang="en-US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ինձ</a:t>
            </a:r>
            <a:r>
              <a:rPr lang="en-US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պաշարի</a:t>
            </a:r>
            <a:r>
              <a:rPr lang="en-US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,</a:t>
            </a:r>
            <a:br>
              <a:rPr lang="en-US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Դարձյալ</a:t>
            </a:r>
            <a:r>
              <a:rPr lang="en-US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ես</a:t>
            </a:r>
            <a:r>
              <a:rPr lang="en-US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վստահ</a:t>
            </a:r>
            <a:r>
              <a:rPr lang="en-US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պիտի</a:t>
            </a:r>
            <a:r>
              <a:rPr lang="en-US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լինեմ</a:t>
            </a:r>
            <a:r>
              <a:rPr lang="en-US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:</a:t>
            </a:r>
            <a:r>
              <a:rPr lang="hy-AM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hy-AM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X2</a:t>
            </a:r>
            <a:endParaRPr lang="ru-RU" dirty="0"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t">
            <a:noAutofit/>
          </a:bodyPr>
          <a:lstStyle/>
          <a:p>
            <a:r>
              <a:rPr lang="hy-AM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Ես ազատ եմ, ես ազատ եմ,</a:t>
            </a:r>
            <a:br>
              <a:rPr lang="hy-AM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Ազատ եմ </a:t>
            </a:r>
            <a:br>
              <a:rPr lang="hy-AM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Հիսուսի զորավոր անունով։</a:t>
            </a:r>
            <a:br>
              <a:rPr lang="hy-AM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Ես ազատ եմ, ես ազատ եմ,</a:t>
            </a:r>
            <a:br>
              <a:rPr lang="hy-AM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Ազատ եմ անեծքից, </a:t>
            </a:r>
            <a:br>
              <a:rPr lang="hy-AM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մեղքից, մահից։</a:t>
            </a:r>
            <a:r>
              <a:rPr lang="en-US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)</a:t>
            </a:r>
            <a:r>
              <a:rPr lang="hy-AM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hy-AM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endParaRPr lang="ru-RU" dirty="0"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</TotalTime>
  <Words>29</Words>
  <Application>Microsoft Office PowerPoint</Application>
  <PresentationFormat>Экран (16:9)</PresentationFormat>
  <Paragraphs>4</Paragraphs>
  <Slides>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5" baseType="lpstr">
      <vt:lpstr>Тема Office</vt:lpstr>
      <vt:lpstr>Տերն է իմ լույսն ու փրկությունը, Ես ոչ ոքից չեմ վախենում, Նա է իմ կյանքի ապավենը, Ես ոչ ոքից չեմ սարսափում։ X2</vt:lpstr>
      <vt:lpstr>Ես ազատ եմ, ես ազատ եմ, Ազատ եմ  Հիսուսի զորավոր անունով։ Ես ազատ եմ, ես ազատ եմ, Ազատ եմ անեծքից,  մեղքից, մահից։ X2</vt:lpstr>
      <vt:lpstr>Թեև վրաս զորքի բանակ ելնի, Իմ սիրտը երբեք չի վախենա: Թեև թշնամին ինձ պաշարի, Դարձյալ ես վստահ պիտի լինեմ: X2</vt:lpstr>
      <vt:lpstr>Ես ազատ եմ, ես ազատ եմ, Ազատ եմ  Հիսուսի զորավոր անունով։ Ես ազատ եմ, ես ազատ եմ, Ազատ եմ անեծքից,  մեղքից, մահից։)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cp:lastModifiedBy>Ekexeci</cp:lastModifiedBy>
  <cp:revision>28</cp:revision>
  <dcterms:modified xsi:type="dcterms:W3CDTF">2019-10-19T09:18:49Z</dcterms:modified>
</cp:coreProperties>
</file>