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85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070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89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686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44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93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43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0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4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3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22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8E2D-FF12-455A-8C69-7ACD98783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08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Տերն է մեր ապավենը զորավոր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Իր ձեռքն է պահում մեզ ամեն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օր</a:t>
            </a:r>
            <a:r>
              <a:rPr lang="ru-RU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ru-RU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X4</a:t>
            </a:r>
            <a:endParaRPr lang="en-US" sz="60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Զորության Աստված մեր վեմն է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Մեր ապավենն է, զորավոր է Նա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Սելա,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սելա</a:t>
            </a:r>
            <a:r>
              <a:rPr lang="ru-RU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:)</a:t>
            </a:r>
            <a:endParaRPr lang="en-US" sz="60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0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</Words>
  <Application>Microsoft Office PowerPoint</Application>
  <PresentationFormat>Произвольный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Office Theme</vt:lpstr>
      <vt:lpstr>Տերն է մեր ապավենը զորավոր Իր ձեռքն է պահում մեզ ամեն օր X4</vt:lpstr>
      <vt:lpstr>Զորության Աստված մեր վեմն է Մեր ապավենն է, զորավոր է Նա Սելա, սելա:)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Տերն է մեր ապավենը</dc:title>
  <dc:creator>Windows User</dc:creator>
  <cp:lastModifiedBy>Ekexeci</cp:lastModifiedBy>
  <cp:revision>3</cp:revision>
  <dcterms:created xsi:type="dcterms:W3CDTF">2018-03-09T20:45:58Z</dcterms:created>
  <dcterms:modified xsi:type="dcterms:W3CDTF">2018-03-10T06:10:21Z</dcterms:modified>
</cp:coreProperties>
</file>