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մեր փրկությունը,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մեր լույսն ու փրկությունը,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մեր լույսն ու փրկությունը,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Չարից պիտի չվախենամ: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մեզ և´ ուժ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և´ երգ,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Ազատող ձեռքն է Նրա մեզ հետ: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մեզ և´ ուժ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և´ երգ,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Ազատող ձեռքն է միշտ նրա մեզ հետ: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latin typeface="Sylfaen" pitchFamily="18" charset="0"/>
              </a:rPr>
              <a:t/>
            </a:r>
            <a:br>
              <a:rPr lang="ru-RU" dirty="0" smtClean="0">
                <a:latin typeface="Sylfaen" pitchFamily="18" charset="0"/>
              </a:rPr>
            </a:b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Ուրախությամբ գանք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փրկչին,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Օրհնենք մեզ կյանք պարգևողին: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ru-RU" dirty="0" smtClean="0">
                <a:latin typeface="Sylfaen" pitchFamily="18" charset="0"/>
              </a:rPr>
              <a:t/>
            </a:r>
            <a:br>
              <a:rPr lang="ru-RU" dirty="0" smtClean="0">
                <a:latin typeface="Sylfaen" pitchFamily="18" charset="0"/>
              </a:rPr>
            </a:b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մեր փրկությունը,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մեր լույսն ու փրկությունը,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մեր լույսն ու փրկությունը,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Չարից պիտի չվախենամ: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մեզ և´ ուժ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և´ երգ,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Ազատող ձեռքն է Նրա մեզ հետ: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մեզ և´ ուժ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և´ երգ,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Ազատող ձեռքն է միշտ նրա </a:t>
            </a:r>
            <a:b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 հետ: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latin typeface="Sylfaen" pitchFamily="18" charset="0"/>
              </a:rPr>
              <a:t/>
            </a:r>
            <a:br>
              <a:rPr lang="ru-RU" dirty="0" smtClean="0">
                <a:latin typeface="Sylfaen" pitchFamily="18" charset="0"/>
              </a:rPr>
            </a:b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Ուրախությամբ գանք </a:t>
            </a:r>
            <a:b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չին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Օրհնենք մեզ կյանք պարգևողին: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ru-RU" dirty="0" smtClean="0">
                <a:latin typeface="Sylfaen" pitchFamily="18" charset="0"/>
              </a:rPr>
              <a:t/>
            </a:r>
            <a:br>
              <a:rPr lang="ru-RU" dirty="0" smtClean="0">
                <a:latin typeface="Sylfaen" pitchFamily="18" charset="0"/>
              </a:rPr>
            </a:b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մեր փրկությունը,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մեր լույսն ու փրկությունը,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մեր լույսն ու փրկությունը,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Չարից պիտի չվախենամ: </a:t>
            </a:r>
            <a:r>
              <a:rPr lang="ru-RU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}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41</Words>
  <Application>Microsoft Office PowerPoint</Application>
  <PresentationFormat>Экран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Տերն է մեր փրկությունը, Տերն է մեր լույսն ու փրկությունը,  Տերն է մեր լույսն ու փրկությունը, Չարից պիտի չվախենամ: X2</vt:lpstr>
      <vt:lpstr>Տերն է մեզ և´ ուժ, և´ երգ, Ազատող ձեռքն է Նրա մեզ հետ:  Տերն է մեզ և´ ուժ, և´ երգ, Ազատող ձեռքն է միշտ նրա մեզ հետ:   </vt:lpstr>
      <vt:lpstr>Ուրախությամբ գանք մեր փրկչին, Օրհնենք մեզ կյանք պարգևողին: X2 </vt:lpstr>
      <vt:lpstr>Տերն է մեր փրկությունը, Տերն է մեր լույսն ու փրկությունը,  Տերն է մեր լույսն ու փրկությունը, Չարից պիտի չվախենամ: X2</vt:lpstr>
      <vt:lpstr>Տերն է մեզ և´ ուժ, և´ երգ, Ազատող ձեռքն է Նրա մեզ հետ:  Տերն է մեզ և´ ուժ, և´ երգ, Ազատող ձեռքն է միշտ նրա  մեզ հետ:   </vt:lpstr>
      <vt:lpstr>Ուրախությամբ գանք  մեր փրկչին, Օրհնենք մեզ կյանք պարգևողին: X2 </vt:lpstr>
      <vt:lpstr>Տերն է մեր փրկությունը, Տերն է մեր լույսն ու փրկությունը,  Տերն է մեր լույսն ու փրկությունը, Չարից պիտի չվախենամ: }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23</cp:revision>
  <dcterms:modified xsi:type="dcterms:W3CDTF">2019-10-19T09:18:50Z</dcterms:modified>
</cp:coreProperties>
</file>