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8" r:id="rId4"/>
    <p:sldId id="262" r:id="rId5"/>
    <p:sldId id="259" r:id="rId6"/>
    <p:sldId id="261" r:id="rId7"/>
    <p:sldId id="264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24.12.2016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24.12.2016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24.12.2016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24.12.2016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24.12.2016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24.12.2016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24.12.2016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Տե´ս</a:t>
            </a:r>
            <a:r>
              <a:rPr lang="hy-AM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,</a:t>
            </a:r>
            <a:r>
              <a:rPr lang="ru-RU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ru-RU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փայլում </a:t>
            </a:r>
            <a:r>
              <a:rPr lang="ru-RU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է</a:t>
            </a:r>
            <a:r>
              <a:rPr lang="en-US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ru-RU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երկնքից </a:t>
            </a:r>
            <a:r>
              <a:rPr lang="ru-RU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աստղը պայծառ,</a:t>
            </a:r>
            <a:r>
              <a:rPr lang="ru-RU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/>
            </a:r>
            <a:br>
              <a:rPr lang="ru-RU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</a:br>
            <a:r>
              <a:rPr lang="ru-RU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Տե´ս, կանչում է երկնքից աստղը պայծառ,</a:t>
            </a:r>
            <a:r>
              <a:rPr lang="ru-RU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/>
            </a:r>
            <a:br>
              <a:rPr lang="ru-RU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</a:br>
            <a:r>
              <a:rPr lang="ru-RU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Նայի´ր, պատմում է Նա մեծ սիրո մասին,</a:t>
            </a:r>
            <a:r>
              <a:rPr lang="ru-RU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/>
            </a:r>
            <a:br>
              <a:rPr lang="ru-RU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</a:br>
            <a:r>
              <a:rPr lang="ru-RU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Նայի´ր, պատմում է նա փրկության մասին:</a:t>
            </a:r>
            <a:endParaRPr lang="ru-RU" sz="5400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Մեր փրկության աստղը պայծառ, իմ և քո</a:t>
            </a:r>
            <a:r>
              <a:rPr lang="ru-RU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/>
            </a:r>
            <a:br>
              <a:rPr lang="ru-RU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</a:br>
            <a:r>
              <a:rPr lang="ru-RU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Հավերժության աստղը պայծառ,</a:t>
            </a:r>
            <a:r>
              <a:rPr lang="ru-RU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/>
            </a:r>
            <a:br>
              <a:rPr lang="ru-RU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</a:br>
            <a:r>
              <a:rPr lang="ru-RU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Փայլում է նա, կանչում է նա</a:t>
            </a:r>
            <a:r>
              <a:rPr lang="ru-RU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:</a:t>
            </a:r>
            <a:r>
              <a:rPr lang="en-US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/>
            </a:r>
            <a:br>
              <a:rPr lang="en-US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</a:br>
            <a:r>
              <a:rPr lang="en-US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X2</a:t>
            </a:r>
            <a:br>
              <a:rPr lang="en-US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</a:br>
            <a:r>
              <a:rPr lang="ru-RU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Արի:</a:t>
            </a:r>
            <a:endParaRPr lang="ru-RU" sz="5400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Ու պիտի փայլի աստղը պայծառ,</a:t>
            </a:r>
            <a:r>
              <a:rPr lang="ru-RU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/>
            </a:r>
            <a:br>
              <a:rPr lang="ru-RU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</a:br>
            <a:r>
              <a:rPr lang="ru-RU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Ու պիտի կանչի աստղը պայծառ,</a:t>
            </a:r>
            <a:r>
              <a:rPr lang="ru-RU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/>
            </a:r>
            <a:br>
              <a:rPr lang="ru-RU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</a:br>
            <a:r>
              <a:rPr lang="ru-RU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Որ ես և դու կյանքն ընդունենք,</a:t>
            </a:r>
            <a:r>
              <a:rPr lang="ru-RU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/>
            </a:r>
            <a:br>
              <a:rPr lang="ru-RU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</a:br>
            <a:r>
              <a:rPr lang="ru-RU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Որ ես և դու մանկանը պաշտենք:</a:t>
            </a:r>
            <a:endParaRPr lang="ru-RU" sz="5400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Մեր փրկության աստղը պայծառ, իմ և քո</a:t>
            </a:r>
            <a:r>
              <a:rPr lang="ru-RU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/>
            </a:r>
            <a:br>
              <a:rPr lang="ru-RU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</a:br>
            <a:r>
              <a:rPr lang="ru-RU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Հավերժության աստղը պայծառ,</a:t>
            </a:r>
            <a:r>
              <a:rPr lang="ru-RU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/>
            </a:r>
            <a:br>
              <a:rPr lang="ru-RU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</a:br>
            <a:r>
              <a:rPr lang="ru-RU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Փայլում է նա, կանչում է նա</a:t>
            </a:r>
            <a:r>
              <a:rPr lang="ru-RU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:</a:t>
            </a:r>
            <a:r>
              <a:rPr lang="en-US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/>
            </a:r>
            <a:br>
              <a:rPr lang="en-US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</a:br>
            <a:r>
              <a:rPr lang="en-US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X2</a:t>
            </a:r>
            <a:br>
              <a:rPr lang="en-US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</a:br>
            <a:r>
              <a:rPr lang="ru-RU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Արի:</a:t>
            </a:r>
            <a:endParaRPr lang="ru-RU" sz="5400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Ե´կ, Փրկչի սիրով գնված հոգի,</a:t>
            </a:r>
            <a:r>
              <a:rPr lang="ru-RU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/>
            </a:r>
            <a:br>
              <a:rPr lang="ru-RU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</a:br>
            <a:r>
              <a:rPr lang="ru-RU" sz="540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Ե´կ</a:t>
            </a:r>
            <a:r>
              <a:rPr lang="ru-RU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, Տեր Հիսուսին,</a:t>
            </a:r>
            <a:r>
              <a:rPr lang="ru-RU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/>
            </a:r>
            <a:br>
              <a:rPr lang="ru-RU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</a:br>
            <a:r>
              <a:rPr lang="ru-RU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Նայի´ր, փայլում է դեռ աստղը պայծառ,</a:t>
            </a:r>
            <a:r>
              <a:rPr lang="ru-RU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/>
            </a:r>
            <a:br>
              <a:rPr lang="ru-RU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</a:br>
            <a:r>
              <a:rPr lang="ru-RU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Նայի´ր, փայլում է դեռ այն քեզ համար:</a:t>
            </a:r>
            <a:endParaRPr lang="ru-RU" sz="5400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Մեր փրկության աստղը պայծառ, իմ և քո</a:t>
            </a:r>
            <a:r>
              <a:rPr lang="ru-RU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/>
            </a:r>
            <a:br>
              <a:rPr lang="ru-RU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</a:br>
            <a:r>
              <a:rPr lang="ru-RU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Հավերժության աստղը պայծառ,</a:t>
            </a:r>
            <a:r>
              <a:rPr lang="ru-RU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/>
            </a:r>
            <a:br>
              <a:rPr lang="ru-RU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</a:br>
            <a:r>
              <a:rPr lang="ru-RU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Փայլում է նա, կանչում է նա</a:t>
            </a:r>
            <a:r>
              <a:rPr lang="ru-RU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:</a:t>
            </a:r>
            <a:r>
              <a:rPr lang="en-US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/>
            </a:r>
            <a:br>
              <a:rPr lang="en-US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</a:br>
            <a:r>
              <a:rPr lang="en-US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X2</a:t>
            </a:r>
            <a:br>
              <a:rPr lang="en-US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</a:br>
            <a:r>
              <a:rPr lang="ru-RU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Արի:</a:t>
            </a:r>
            <a:endParaRPr lang="ru-RU" sz="5400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Մեր փրկության աստղը պայծառ, իմ և քո</a:t>
            </a:r>
            <a:r>
              <a:rPr lang="ru-RU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/>
            </a:r>
            <a:br>
              <a:rPr lang="ru-RU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</a:br>
            <a:r>
              <a:rPr lang="ru-RU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Հավերժության աստղը պայծառ,</a:t>
            </a:r>
            <a:r>
              <a:rPr lang="ru-RU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/>
            </a:r>
            <a:br>
              <a:rPr lang="ru-RU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</a:br>
            <a:r>
              <a:rPr lang="ru-RU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Փայլում է նա, կանչում է նա</a:t>
            </a:r>
            <a:r>
              <a:rPr lang="ru-RU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:</a:t>
            </a:r>
            <a:r>
              <a:rPr lang="en-US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/>
            </a:r>
            <a:br>
              <a:rPr lang="en-US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</a:br>
            <a:r>
              <a:rPr lang="en-US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X2</a:t>
            </a:r>
            <a:br>
              <a:rPr lang="en-US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</a:br>
            <a:r>
              <a:rPr lang="ru-RU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Արի:</a:t>
            </a:r>
            <a:r>
              <a:rPr lang="en-US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)</a:t>
            </a:r>
            <a:endParaRPr lang="ru-RU" sz="5400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53</Words>
  <Application>Microsoft Office PowerPoint</Application>
  <PresentationFormat>Экран (4:3)</PresentationFormat>
  <Paragraphs>7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Տե´ս, փայլում է երկնքից աստղը պայծառ, Տե´ս, կանչում է երկնքից աստղը պայծառ, Նայի´ր, պատմում է Նա մեծ սիրո մասին, Նայի´ր, պատմում է նա փրկության մասին:</vt:lpstr>
      <vt:lpstr>Մեր փրկության աստղը պայծառ, իմ և քո Հավերժության աստղը պայծառ, Փայլում է նա, կանչում է նա: X2 Արի:</vt:lpstr>
      <vt:lpstr>Ու պիտի փայլի աստղը պայծառ, Ու պիտի կանչի աստղը պայծառ, Որ ես և դու կյանքն ընդունենք, Որ ես և դու մանկանը պաշտենք:</vt:lpstr>
      <vt:lpstr>Մեր փրկության աստղը պայծառ, իմ և քո Հավերժության աստղը պայծառ, Փայլում է նա, կանչում է նա: X2 Արի:</vt:lpstr>
      <vt:lpstr>Ե´կ, Փրկչի սիրով գնված հոգի, Ե´կ, Տեր Հիսուսին, Նայի´ր, փայլում է դեռ աստղը պայծառ, Նայի´ր, փայլում է դեռ այն քեզ համար:</vt:lpstr>
      <vt:lpstr>Մեր փրկության աստղը պայծառ, իմ և քո Հավերժության աստղը պայծառ, Փայլում է նա, կանչում է նա: X2 Արի:</vt:lpstr>
      <vt:lpstr>Մեր փրկության աստղը պայծառ, իմ և քո Հավերժության աստղը պայծառ, Փայլում է նա, կանչում է նա: X2 Արի:)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Տես փայլում է աստղը պայծառ, Տես, կանչում է երկնքից աստղը պայծառ, Նայի´ր, պատմում է Նա մեծ սիրո մասին, Նայի´ր, պատմում է նա փրկության մասին:</dc:title>
  <cp:lastModifiedBy>User</cp:lastModifiedBy>
  <cp:revision>7</cp:revision>
  <dcterms:modified xsi:type="dcterms:W3CDTF">2016-12-24T07:06:44Z</dcterms:modified>
</cp:coreProperties>
</file>