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76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6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Տիրոջը փառք տվեք </a:t>
            </a:r>
            <a:br>
              <a:rPr lang="ru-RU" sz="6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</a:br>
            <a:r>
              <a:rPr lang="ru-RU" sz="6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Նա արժան</a:t>
            </a:r>
            <a:r>
              <a:rPr lang="hy-AM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ի</a:t>
            </a:r>
            <a:r>
              <a:rPr lang="ru-RU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է:</a:t>
            </a:r>
            <a:r>
              <a:rPr lang="en-US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en-US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</a:br>
            <a:r>
              <a:rPr lang="ru-RU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ru-RU" sz="6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Տիրոջը փառք տվեք </a:t>
            </a:r>
            <a:br>
              <a:rPr lang="ru-RU" sz="6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</a:br>
            <a:r>
              <a:rPr lang="ru-RU" sz="6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Նա արժան</a:t>
            </a:r>
            <a:r>
              <a:rPr lang="hy-AM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ի</a:t>
            </a:r>
            <a:r>
              <a:rPr lang="ru-RU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է: </a:t>
            </a:r>
            <a:br>
              <a:rPr lang="ru-RU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</a:br>
            <a:r>
              <a:rPr lang="en-US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X4</a:t>
            </a:r>
            <a:endParaRPr lang="ru-RU" sz="6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Ալելու</a:t>
            </a:r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ի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ա, փառք, ալելու</a:t>
            </a:r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ի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X3</a:t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Ալելու</a:t>
            </a:r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ի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ա, փառք Քեզ, ալելու</a:t>
            </a:r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ի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</a:t>
            </a:r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։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ru-RU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Ուր Տիրոջ Հոգին է՝ ազատություն է,</a:t>
            </a:r>
            <a:r>
              <a:rPr lang="ru-RU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/>
            </a:r>
            <a:br>
              <a:rPr lang="ru-RU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</a:br>
            <a:r>
              <a:rPr lang="ru-RU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Ուր Տիրոջ Հոգին է՝ երջանկություն է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,</a:t>
            </a:r>
            <a:b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</a:br>
            <a:r>
              <a:rPr lang="ru-RU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Ուր Տիրոջ Հոգին է՝ խաղաղություն է,</a:t>
            </a:r>
            <a:r>
              <a:rPr lang="ru-RU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/>
            </a:r>
            <a:br>
              <a:rPr lang="ru-RU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</a:br>
            <a:r>
              <a:rPr lang="ru-RU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Ուր Տիրոջ Հոգին է՝ ուրախություն </a:t>
            </a:r>
            <a:r>
              <a:rPr lang="ru-RU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է:</a:t>
            </a:r>
            <a:br>
              <a:rPr lang="ru-RU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</a:b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X</a:t>
            </a:r>
            <a:r>
              <a:rPr lang="ru-RU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 2</a:t>
            </a:r>
            <a:endParaRPr lang="ru-RU" sz="4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Ալելու</a:t>
            </a:r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ի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ա, փառք, ալելու</a:t>
            </a:r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ի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X3</a:t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Ալելու</a:t>
            </a:r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ի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ա, փառք Քեզ, ալելու</a:t>
            </a:r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ի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: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6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Տիրոջը փառք տվեք </a:t>
            </a:r>
            <a:br>
              <a:rPr lang="ru-RU" sz="6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</a:br>
            <a:r>
              <a:rPr lang="ru-RU" sz="6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Նա արժան</a:t>
            </a:r>
            <a:r>
              <a:rPr lang="hy-AM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ի</a:t>
            </a:r>
            <a:r>
              <a:rPr lang="ru-RU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է:</a:t>
            </a:r>
            <a:r>
              <a:rPr lang="en-US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en-US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</a:br>
            <a:r>
              <a:rPr lang="ru-RU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ru-RU" sz="6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Տիրոջը փառք տվեք </a:t>
            </a:r>
            <a:br>
              <a:rPr lang="ru-RU" sz="6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</a:br>
            <a:r>
              <a:rPr lang="ru-RU" sz="6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Նա արժան</a:t>
            </a:r>
            <a:r>
              <a:rPr lang="hy-AM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ի</a:t>
            </a:r>
            <a:r>
              <a:rPr lang="ru-RU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է</a:t>
            </a:r>
            <a:r>
              <a:rPr lang="ru-RU" sz="66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: )</a:t>
            </a:r>
            <a:r>
              <a:rPr lang="ru-RU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ru-RU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</a:br>
            <a:r>
              <a:rPr lang="en-US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X4</a:t>
            </a:r>
            <a:endParaRPr lang="ru-RU" sz="6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34</Words>
  <Application>Microsoft Office PowerPoint</Application>
  <PresentationFormat>Экран (16:10)</PresentationFormat>
  <Paragraphs>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Տիրոջը փառք տվեք  Նա արժանի է:  Տիրոջը փառք տվեք  Նա արժանի է:  X4</vt:lpstr>
      <vt:lpstr>Ալելուիա, փառք, ալելուիա X3 Ալելուիա, փառք Քեզ, ալելուիա։ X2</vt:lpstr>
      <vt:lpstr>Ուր Տիրոջ Հոգին է՝ ազատություն է, Ուր Տիրոջ Հոգին է՝ երջանկություն է, Ուր Տիրոջ Հոգին է՝ խաղաղություն է, Ուր Տիրոջ Հոգին է՝ ուրախություն է: X 2</vt:lpstr>
      <vt:lpstr>Ալելուիա, փառք, ալելուիա X3 Ալելուիա, փառք Քեզ, ալելուիա: X2</vt:lpstr>
      <vt:lpstr>Տիրոջը փառք տվեք  Նա արժանի է:  Տիրոջը փառք տվեք  Նա արժանի է: ) X4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15</cp:revision>
  <dcterms:modified xsi:type="dcterms:W3CDTF">2019-11-03T09:17:32Z</dcterms:modified>
</cp:coreProperties>
</file>