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 ես Դու,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հզոր Աստված,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 ես Դու: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X4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Տերը աշխարհի,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երը Աշխարհի,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ես Դու Տեր: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 ես Դու,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հզոր Աստված,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 ես Դու: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X4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Տերը աշխարհի,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Մեծ, հզոր Աստված ես,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երը Աշխարհի,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ես Դու Տեր: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)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Տիրում ես Դու, Դու ես հզոր Աստված, Տիրում ես Դու: X4</vt:lpstr>
      <vt:lpstr>Մեծ, հզոր Աստված ես,  Դու ես Տերը աշխարհի, Մեծ, հզոր Աստված ես,  արժանի փառքի, Մեծ, հզոր Աստված ես,  Դու ես Տերը Աշխարհի, Մեծ ես Դու Տեր: X2</vt:lpstr>
      <vt:lpstr>Տիրում ես Դու, Դու ես հզոր Աստված, Տիրում ես Դու: X4</vt:lpstr>
      <vt:lpstr>Մեծ, հզոր Աստված ես,  Դու ես Տերը աշխարհի, Մեծ, հզոր Աստված ես,  արժանի փառքի, Մեծ, հզոր Աստված ես,  Դու ես Տերը Աշխարհի, Մեծ ես Դու Տեր: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21</cp:revision>
  <dcterms:modified xsi:type="dcterms:W3CDTF">2018-11-03T06:56:14Z</dcterms:modified>
</cp:coreProperties>
</file>