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զորությունով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լցնի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հպվի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հպվի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զորությունով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լցնի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հպվի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օծի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օծի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զորությունով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լցնի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օծի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Նազովրեցի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պատկերին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կուզեմ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նմանվել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Ինչպես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կուզեմ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լինել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Հ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Նազովրեց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զորությունով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լցնի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գետը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Թող Տիրոջ գետը հոսի, Թող Տիրոջ գետը հոսի, Իր զորությունով  քեզ պիտի լցնի, Թող Տիրոջ գետը հոսի: X2</vt:lpstr>
      <vt:lpstr>Թող որ Հիսուսը հպվի, Թող որ Հիսուսը հպվի, Իր զորությունով  քեզ պիտի լցնի, Թող որ Հիսուսը հպվի: X2</vt:lpstr>
      <vt:lpstr>Թող Սուրբ Հոգին քեզ օծի, Թող Սուրբ Հոգին քեզ օծի, Իր զորությունով  քեզ պիտի լցնի, Թող Սուրբ Հոգին քեզ օծի: X2</vt:lpstr>
      <vt:lpstr>Հսուս, Հիսուս Նազովրեցի Քո պատկերին  կուզեմ նմանվել, Ինչպես Դու ես կուզեմ լինել,  Հսուս, Հիսուս Նազովրեց: X2</vt:lpstr>
      <vt:lpstr>Թող Տիրոջ գետը հոսի, Թող Տիրոջ գետը հոսի, Իր զորությունով  քեզ պիտի լցնի, Թող Տիրոջ գետը հոսի:)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Church</cp:lastModifiedBy>
  <cp:revision>9</cp:revision>
  <dcterms:modified xsi:type="dcterms:W3CDTF">2017-05-21T07:53:41Z</dcterms:modified>
</cp:coreProperties>
</file>