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6" y="-1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 թափվի, անձրևի,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Բաց երկնքի դարպասները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։</a:t>
            </a:r>
            <a:r>
              <a:rPr lang="ru-RU" sz="540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5</Words>
  <Application>Microsoft Office PowerPoint</Application>
  <PresentationFormat>Произвольный</PresentationFormat>
  <Paragraphs>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Թող թափվի, անձրևի, Բաց երկնքի դարպասները։)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23</cp:revision>
  <dcterms:modified xsi:type="dcterms:W3CDTF">2020-02-22T05:46:03Z</dcterms:modified>
</cp:coreProperties>
</file>