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որ սիրտս դառնա Սուրբ Հոգու տաճար,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հոգիս լցվի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Կմեծարեմ Քեզ, Տեր, ողջ սրտով,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Հոգի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իջնի ինձ վրա: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եմ, Տեր, տեսնել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փառքը,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Զոհաբերել Քեզ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գոհություն և սեր,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Խնդրում եմ, Տեր,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լցրու </a:t>
            </a:r>
            <a:b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տաճարը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ներկայությամբ,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Տեր: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որ սիրտս դառնա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 տաճար,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հոգիս լցվի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Կմեծարեմ Քեզ, Տեր, ողջ սրտով,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Հոգի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իջնի ինձ վրա: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եմ, Տեր, տեսնել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փառքը,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Զոհաբերել Քեզ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գոհություն և սեր,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Խնդրում եմ, Տեր,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լցրու տաճարը Քո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ներկայությամբ,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Տեր: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30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Թող որ սիրտս դառնա Սուրբ Հոգու տաճար, Եվ հոգիս լցվի Քո սիրով, Կմեծարեմ Քեզ, Տեր, ողջ սրտով, Երբ Հոգիդ իջնի ինձ վրա:</vt:lpstr>
      <vt:lpstr>Ուզում եմ, Տեր, տեսնել Քո փառքը, Զոհաբերել Քեզ գոհություն և սեր, Խնդրում եմ, Տեր, լցրու  տաճարը Քո Սուրբ ներկայությամբ,  ով Տեր:  X2</vt:lpstr>
      <vt:lpstr>Թող որ սիրտս դառնա  Սուրբ Հոգու տաճար, Եվ հոգիս լցվի Քո սիրով, Կմեծարեմ Քեզ, Տեր, ողջ սրտով, Երբ Հոգիդ իջնի ինձ վրա:</vt:lpstr>
      <vt:lpstr>Ուզում եմ, Տեր, տեսնել Քո փառքը, Զոհաբերել Քեզ գոհություն և սեր, Խնդրում եմ, Տեր,  լցրու տաճարը Քո Սուրբ ներկայությամբ,  ով Տեր:)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12</cp:revision>
  <dcterms:modified xsi:type="dcterms:W3CDTF">2018-12-08T09:01:59Z</dcterms:modified>
</cp:coreProperties>
</file>