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64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Տուր խոսքեր կրակից,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Նոր ընթացք կյանքիս,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Բացիր իմ մեջ աղբյուրներ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Գովաբանության, երկրպագության: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Տեր, Ամենակալ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 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Դու՝ հայտնություն երկնքի,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Դու՝ կրակ աղոթքիս,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Դու՝ պատասխան հարցերիս,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Գովաբանում եմ, երկրպագում եմ: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Տեր, </a:t>
            </a:r>
            <a:r>
              <a:rPr lang="ru-RU" sz="6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Ամենակալ</a:t>
            </a: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6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</a:t>
            </a:r>
            <a:endParaRPr lang="ru-RU" sz="3600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սրտովս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հոգովս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մտքովս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ողջ զորությամբ: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Քեզ սրտովս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Մեծարում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Քեզ հոգովս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Մեծարում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Քեզ մտքովս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Մեծարում</a:t>
            </a:r>
            <a:r>
              <a:rPr lang="ru-RU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Քեզ ողջ զորությամբ: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Տուր խոսքեր կրակից, Նոր ընթացք կյանքիս, Բացիր իմ մեջ աղբյուրներ Գովաբանության, երկրպագության: X2</vt:lpstr>
      <vt:lpstr>Մեծարում եմ Քեզ,  մեծարում եմ Քեզ Արժանի ես Տեր, Ամենակալ X2 </vt:lpstr>
      <vt:lpstr>Դու՝ հայտնություն երկնքի,  Դու՝ կրակ աղոթքիս, Դու՝ պատասխան հարցերիս, Գովաբանում եմ, երկրպագում եմ: X2</vt:lpstr>
      <vt:lpstr>Մեծարում եմ Քեզ,  մեծարում եմ Քեզ Արժանի ես Տեր, Ամենակալ: X2</vt:lpstr>
      <vt:lpstr>Սիրում եմ Քեզ սրտովս ամբողջ, Սիրում եմ Քեզ հոգովս ամբողջ, Սիրում եմ Քեզ մտքովս ամբողջ, Սիրում եմ Քեզ ողջ զորությամբ: X2</vt:lpstr>
      <vt:lpstr>Մեծարում եմ Քեզ սրտովս ամբողջ,  Մեծարում եմ Քեզ հոգովս ամբողջ,  Մեծարում եմ Քեզ մտքովս ամբողջ,  Մեծարում եմ Քեզ ողջ զորությամբ:)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</cp:lastModifiedBy>
  <cp:revision>14</cp:revision>
  <dcterms:modified xsi:type="dcterms:W3CDTF">2018-11-10T05:28:26Z</dcterms:modified>
</cp:coreProperties>
</file>