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 երգեմ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եզ հպվեմ,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սիրեմ, փարվեմ: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 առնեմ,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Երկնային վայելք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ապրեմ: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Թող, որ պարուրվեմ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ներկայությամբ,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Տկարություններս ես Քեզ պատմեմ,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ագներն Իրականացնեմ: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է ամենից Սուրբ անունը Քո, Հիսուս: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են ամենից Քո գործերը Տեր, Հիսուս: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են իմ մտքից Քո հրաշքները, ով Տեր, Հիսուս,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Միակն է ուղին Քո, որ տանում է դեպ երկինք: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երգեմ ու փառաբանեմ,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հպվեմ, սիրեմ, փարվեմ: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 Քեզանից առնեմ,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Երկնային վայելք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ապրեմ: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Թող, որ պարուրվեմ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Տկարություններս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պատմեմ,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ագներն Իրականացնեմ: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Աչքերս բացեմ, միայն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տեսնեմ, Հիսուս: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Շուրթերս բացեմ՝ 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առաբանությամբ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ականջը թող ձայնդ միշտ լսի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Ճանաչի,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մտքի մեջ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նորոգվեմ միշտ խոսքերովդ, Տեր: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երգեմ ու փառաբանեմ,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հպվեմ,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սիրեմ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փարվեմ: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Երկնային վայելք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ապրեմ: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Թող, որ պարուրվեմ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Տկարություններս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պատմեմ,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ագներն Իրականացնեմ: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Թույլ տուր Քեզ երգեմ  ու փառաբանեմ, Թույլ տուր Քեզ հպվեմ,  սիրեմ, փարվեմ: Թույլ տուր իմ կարոտը  Քեզանից առնեմ, Երկնային վայելք Քո մեջ ապրեմ:</vt:lpstr>
      <vt:lpstr>Թույլ տուր իմ կարոտը  Քեզանից առնեմ, Թող, որ պարուրվեմ  Քո ներկայությամբ, Տկարություններս ես Քեզ պատմեմ, Հոգուս փափագներն Իրականացնեմ:</vt:lpstr>
      <vt:lpstr>Վեր է ամենից Սուրբ անունը Քո, Հիսուս: Վեր են ամենից Քո գործերը Տեր, Հիսուս: Վեր են իմ մտքից Քո հրաշքները, ով Տեր, Հիսուս, Միակն է ուղին Քո, որ տանում է դեպ երկինք:</vt:lpstr>
      <vt:lpstr>Թույլ տուր քեզ երգեմ ու փառաբանեմ, Թույլ տուր քեզ հպվեմ, սիրեմ, փարվեմ: Թույլ տուր իմ կարոտը Քեզանից առնեմ, Երկնային վայելք Քո մեջ ապրեմ:</vt:lpstr>
      <vt:lpstr>Թույլ տուր իմ կարոտը  Քեզանից առնեմ, Թող, որ պարուրվեմ  Քո ներկայությամբ, Տկարություններս  ես Քեզ պատմեմ, Հոգուս փափագներն Իրականացնեմ:</vt:lpstr>
      <vt:lpstr>Աչքերս բացեմ, միայն  Քեզ տեսնեմ, Հիսուս: Շուրթերս բացեմ՝ փառաբանությամբ, Հիսուս: Իմ ականջը թող ձայնդ միշտ լսի  ու Ճանաչի, Իմ մտքի մեջ ես նորոգվեմ միշտ խոսքերովդ, Տեր:</vt:lpstr>
      <vt:lpstr>Թույլ տուր քեզ երգեմ ու փառաբանեմ, Թույլ տուր քեզ հպվեմ,  սիրեմ, փարվեմ: Թույլ տուր իմ կարոտը  Քեզանից առնեմ, Երկնային վայելք Քո մեջ ապրեմ:</vt:lpstr>
      <vt:lpstr>Թույլ տուր իմ կարոտը  Քեզանից առնեմ, Թող, որ պարուրվեմ  Քո ներկայությամբ, Տկարություններս  ես Քեզ պատմեմ, Հոգուս փափագներն Իրականացնեմ:)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20</cp:revision>
  <dcterms:modified xsi:type="dcterms:W3CDTF">2018-10-13T07:47:25Z</dcterms:modified>
</cp:coreProperties>
</file>