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մոտենալ Քեզ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էլ ավելի։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ճանաչել Քեզ Հիսուս, էլ ավելի։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4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մոտենում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մեծ ես Դու,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ճանաչում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հասկանում եմ, որ սեր ես Դու։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մոտենում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Քաղցր ես Դու,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ճանաչում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հասկանում եմ նորովի Քեզ, Տեր։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սրբությունը Քո չի բաժանում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Քեզնից,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Այլ ընդունում ես ինձ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չես մերժում ինձ Քեզնից։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Ճանաչեցնում ես ինձ,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սեր ես Դու,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Գթած, ողորմած, ի՜նչ մեծ ես Դու,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8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Հի՜սուս</a:t>
            </a:r>
            <a:r>
              <a:rPr lang="en-US" sz="8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8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մոտենում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մեծ ես Դու,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ճանաչում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հասկանում եմ, որ սեր ես Դու։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մոտենում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Քաղցր ես Դու,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ճանաչում եմ Քեզ,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Այնքան հասկանում եմ նորովի Քեզ, Տեր։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սրբությունը Քո չի բաժանում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ինձ Քեզնից,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Այլ ընդունում ես ինձ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չես մերժում ինձ Քեզնից։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Ճանաչեցնում ես ինձ,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սեր ես Դու,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Գթած, ողորմած, ի՜նչ մեծ ես Դու,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8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Հի՜սուս</a:t>
            </a:r>
            <a:r>
              <a:rPr lang="en-US" sz="8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sz="8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8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41</Words>
  <Application>Microsoft Office PowerPoint</Application>
  <PresentationFormat>Экран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Ուզում եմ մոտենալ Քեզ  Հիսուս, էլ ավելի։ Ուզում եմ ճանաչել Քեզ Հիսուս, էլ ավելի։ X4</vt:lpstr>
      <vt:lpstr>Որքան մոտենում եմ Քեզ, Այնքան մեծ ես Դու, Որքան ճանաչում եմ Քեզ, Այնքան հասկանում եմ, որ սեր ես Դու։  </vt:lpstr>
      <vt:lpstr>Որքան մոտենում եմ Քեզ, Այնքան Քաղցր ես Դու, Որքան ճանաչում եմ Քեզ, Այնքան հասկանում եմ նորովի Քեզ, Տեր։ </vt:lpstr>
      <vt:lpstr>Որ սրբությունը Քո չի բաժանում  ինձ Քեզնից,  Այլ ընդունում ես ինձ  և չես մերժում ինձ Քեզնից։ Ճանաչեցնում ես ինձ, որ սեր ես Դու, Գթած, ողորմած, ի՜նչ մեծ ես Դու,  X2</vt:lpstr>
      <vt:lpstr> Հի՜սուս…</vt:lpstr>
      <vt:lpstr>Որքան մոտենում եմ Քեզ, Այնքան մեծ ես Դու, Որքան ճանաչում եմ Քեզ, Այնքան հասկանում եմ, որ սեր ես Դու։ </vt:lpstr>
      <vt:lpstr>Որքան մոտենում եմ Քեզ, Այնքան Քաղցր ես Դու, Որքան ճանաչում եմ Քեզ, Այնքան հասկանում եմ նորովի Քեզ, Տեր։ </vt:lpstr>
      <vt:lpstr>Որ սրբությունը Քո չի բաժանում  ինձ Քեզնից,  Այլ ընդունում ես ինձ  և չես մերժում ինձ Քեզնից։ Ճանաչեցնում ես ինձ, որ սեր ես Դու, Գթած, ողորմած, ի՜նչ մեծ ես Դու,  X2</vt:lpstr>
      <vt:lpstr> Հի՜սուս…)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16</cp:revision>
  <dcterms:modified xsi:type="dcterms:W3CDTF">2020-01-31T15:56:32Z</dcterms:modified>
</cp:coreProperties>
</file>