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նմանվել Քեզ իմ Տեր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նվիրել սիրտս ու հոգիս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ապրել միայն Քեզ համար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Հիսուս թանկագին։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Մաքուր սիրտ ստեղծիր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Հոգիս նորոգիր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ապրեմ կատարյալ Քեզանով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Լուսավորիր միտքս,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ճանաչեմ իմաստությունը Քո իմ Տեր։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ծառայել Քեզ իմ Տեր</a:t>
            </a:r>
            <a:b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իմ սրտով՝ էությամբ</a:t>
            </a:r>
            <a:b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խոնարհվել Քո առջև</a:t>
            </a:r>
            <a:b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Հիսուս սքանչելի։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14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73</Words>
  <Application>Microsoft Office PowerPoint</Application>
  <PresentationFormat>Экран 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Sylfaen</vt:lpstr>
      <vt:lpstr>Тема Office</vt:lpstr>
      <vt:lpstr>Ուզում եմ նմանվել Քեզ իմ Տեր Ուզում եմ նվիրել սիրտս ու հոգիս Ուզում եմ ապրել միայն Քեզ համար Իմ Հիսուս թանկագին։</vt:lpstr>
      <vt:lpstr>Մաքուր սիրտ ստեղծիր  Հոգիս նորոգիր Որ ապրեմ կատարյալ Քեզանով Լուսավորիր միտքս, Որ ճանաչեմ իմաստությունը Քո իմ Տեր։</vt:lpstr>
      <vt:lpstr>Ուզում եմ ծառայել Քեզ իմ Տեր Ամբողջ իմ սրտով՝ էությամբ Ուզում եմ խոնարհվել Քո առջև Իմ Հիսուս սքանչելի։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32</cp:revision>
  <dcterms:modified xsi:type="dcterms:W3CDTF">2020-05-21T16:09:54Z</dcterms:modified>
</cp:coreProperties>
</file>