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1" r:id="rId5"/>
    <p:sldId id="266" r:id="rId6"/>
    <p:sldId id="267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6" y="-3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Վեր է ամենից 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անունը Քո, Հիսուս։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Վեր են ամենից 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գործերը Տեր, Հիսուս։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Վեր են իմ մտքից 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հրաշքները, 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 Տեր, Հիսուս,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Միակն է ուղին 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Քո, որ տանում է դեպ երկինք։</a:t>
            </a:r>
            <a:endParaRPr lang="ru-RU" sz="4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Թույլ տուր Քեզ երգեմ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փառաբանեմ,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Թույլ տուր Քեզ հպվեմ, սիրեմ, փարվեմ։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Թույլ տուր իմ կարոտը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Քեզանից</a:t>
            </a:r>
            <a: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առնեմ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Երկնային վայելք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մեջ ապրեմ։</a:t>
            </a:r>
            <a:endParaRPr lang="ru-RU" sz="4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Թույլ տուր իմ կարոտ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Քեզանից</a:t>
            </a:r>
            <a: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առնեմ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Թող, որ պարուրվեմ 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ներկայությամբ,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Տկարություններս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 պատմեմ,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Հոգուս փափագներն իրականացնեմ։</a:t>
            </a:r>
            <a:endParaRPr lang="ru-RU" sz="4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Աչքերս բացեմ, 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միայն Քեզ տեսնեմ, Հիսուս։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Շուրթերս բացեմ՝ փառաբանությամբ, Հիսուս։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ականջը թող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ձայնդ միշտ լսի ու ճանաչի,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մտքի մեջ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նորոգվեմ միշտ խոսքերովդ, Տեր։</a:t>
            </a:r>
            <a:endParaRPr lang="ru-RU" sz="4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Թույլ տուր Քեզ երգեմ 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 փառաբանեմ,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Թույլ տուր Քեզ հպվեմ, սիրեմ, փարվեմ։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Թույլ տուր իմ կարոտը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Քեզանից</a:t>
            </a:r>
            <a: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առնեմ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Երկնային վայելք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մեջ ապրեմ։</a:t>
            </a:r>
            <a:endParaRPr lang="ru-RU" sz="4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Թույլ տուր իմ կարոտ Քեզանից առնեմ,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Թող, որ պարուրվեմ 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ներկայությամբ,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Տկարություններս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 պատմեմ,</a:t>
            </a:r>
            <a:b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Հոգուս փափագներն </a:t>
            </a:r>
            <a:r>
              <a:rPr lang="hy-AM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իրականացնեմ։</a:t>
            </a:r>
            <a:r>
              <a:rPr lang="en-US" sz="400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endParaRPr lang="ru-RU" sz="4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31</Words>
  <Application>Microsoft Office PowerPoint</Application>
  <PresentationFormat>Экран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Վեր է ամենից  Սուրբ անունը Քո, Հիսուս։ Վեր են ամենից  Քո գործերը Տեր, Հիսուս։ Վեր են իմ մտքից  Քո հրաշքները, Ով Տեր, Հիսուս, Միակն է ուղին  Քո, որ տանում է դեպ երկինք։</vt:lpstr>
      <vt:lpstr>Թույլ տուր Քեզ երգեմ ու փառաբանեմ, Թույլ տուր Քեզ հպվեմ, սիրեմ, փարվեմ։ Թույլ տուր իմ կարոտը Քեզանից առնեմ, Երկնային վայելք Քո մեջ ապրեմ։</vt:lpstr>
      <vt:lpstr>Թույլ տուր իմ կարոտ Քեզանից առնեմ, Թող, որ պարուրվեմ  Քո ներկայությամբ, Տկարություններս ես Քեզ պատմեմ, Հոգուս փափագներն իրականացնեմ։</vt:lpstr>
      <vt:lpstr>Աչքերս բացեմ,  միայն Քեզ տեսնեմ, Հիսուս։ Շուրթերս բացեմ՝ փառաբանությամբ, Հիսուս։ Իմ ականջը թող ձայնդ միշտ լսի ու ճանաչի, Իմ մտքի մեջ ես նորոգվեմ միշտ խոսքերովդ, Տեր։</vt:lpstr>
      <vt:lpstr>Թույլ տուր Քեզ երգեմ  ու փառաբանեմ, Թույլ տուր Քեզ հպվեմ, սիրեմ, փարվեմ։ Թույլ տուր իմ կարոտը Քեզանից առնեմ, Երկնային վայելք Քո մեջ ապրեմ։</vt:lpstr>
      <vt:lpstr>Թույլ տուր իմ կարոտ Քեզանից առնեմ, Թող, որ պարուրվեմ  Քո ներկայությամբ, Տկարություններս ես Քեզ պատմեմ, Հոգուս փափագներն իրականացնեմ։)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23</cp:revision>
  <dcterms:modified xsi:type="dcterms:W3CDTF">2019-08-31T07:09:06Z</dcterms:modified>
</cp:coreProperties>
</file>