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9" r:id="rId4"/>
    <p:sldId id="270" r:id="rId5"/>
    <p:sldId id="263" r:id="rId6"/>
    <p:sldId id="258" r:id="rId7"/>
    <p:sldId id="264" r:id="rId8"/>
    <p:sldId id="260" r:id="rId9"/>
    <p:sldId id="266" r:id="rId10"/>
    <p:sldId id="259" r:id="rId11"/>
    <p:sldId id="267" r:id="rId12"/>
    <p:sldId id="268" r:id="rId13"/>
    <p:sldId id="265" r:id="rId1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36" y="-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09.07.2018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09.07.2018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09.07.2018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09.07.2018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Վե´ր կաց և օրհնի´ր Տիրոջը,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Վե´ր կաց և գոչի´ր: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Վե´ր կաց և օրհնի´ր Տիրոջը,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Փա´ռք տուր Հիսուսին: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sz="3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չեմ կարող պահել</a:t>
            </a:r>
            <a:r>
              <a:rPr lang="ru-RU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</a:t>
            </a:r>
            <a:r>
              <a:rPr lang="ru-RU" sz="3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ւրախությունը իմ,</a:t>
            </a:r>
            <a:r>
              <a:rPr lang="en-US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չեմ կարող պահել</a:t>
            </a:r>
            <a:r>
              <a:rPr lang="en-US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ո</a:t>
            </a:r>
            <a:r>
              <a:rPr lang="ru-RU" sz="3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ւրախությունը իմ,</a:t>
            </a:r>
            <a:r>
              <a:rPr lang="en-US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չեմ </a:t>
            </a:r>
            <a:r>
              <a:rPr lang="ru-RU" sz="3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կարող </a:t>
            </a:r>
            <a:r>
              <a:rPr lang="ru-RU" sz="3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պահել</a:t>
            </a:r>
            <a:r>
              <a:rPr lang="en-US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ո</a:t>
            </a:r>
            <a:r>
              <a:rPr lang="ru-RU" sz="3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ւրախությունը իմ,</a:t>
            </a:r>
            <a:r>
              <a:rPr lang="en-US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չեմ կարող պահել</a:t>
            </a:r>
            <a:r>
              <a:rPr lang="en-US" sz="3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ո</a:t>
            </a:r>
            <a:r>
              <a:rPr lang="ru-RU" sz="3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ւրախությունը իմ:</a:t>
            </a:r>
            <a:endParaRPr lang="ru-RU" sz="36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ինձ մաքրեց գործած մեղքերից,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հիմա ազատ եմ ինձ ճնշող մտքերից.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Ազատ եմ վերջապե՜ս:</a:t>
            </a:r>
            <a:endParaRPr lang="ru-RU" sz="5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Վե´ր կաց և օրհնի´ր Տիրոջը,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Վե´ր կաց և գոչի´ր: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Վե´ր կաց և օրհնի´ր Տիրոջը,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Փա´ռք տուր Հիսուսին: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միակն է, Նա Արքա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է,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միակն է, Նա ամենն է,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միակն է, և ես ուզում եմ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Երգել հիմա, հիմա: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Վե´ր կաց և փառք տո´ւր Նրան: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միակն է, Նա Արքա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է,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միակն է, Նա ամենն է,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միակն է, և ես ուզում եմ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Երգել հիմա, հիմա, հիմա: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5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Վե´ր կաց և օրհնի´ր Տիրոջը,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Վե´ր կաց և գոչի´ր: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Վե´ր կաց և օրհնի´ր Տիրոջը,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Փա´ռք տուր Հիսուսին: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միակն է, Նա Արքա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է,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միակն է, Նա ամենն է,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միակն է, և ես ուզում եմ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Երգել հիմա, հիմա: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5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9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Լա</a:t>
            </a:r>
            <a:r>
              <a:rPr lang="en-US" sz="9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9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լա</a:t>
            </a:r>
            <a:r>
              <a:rPr lang="en-US" sz="9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9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լա</a:t>
            </a:r>
            <a:r>
              <a:rPr lang="en-US" sz="9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…</a:t>
            </a:r>
            <a:endParaRPr lang="ru-RU" sz="96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չեմ կարող պահել </a:t>
            </a:r>
            <a:b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ուրախությունը իմ ներսի: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ես ուզում եմ հայտնել </a:t>
            </a:r>
            <a:b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գոհությունը իմ սրտի: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ինձ մաքրեց գործած մեղքերից,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հիմա ազատ եմ ինձ ճնշող մտքերից.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Ազատ եմ վերջապե՜ս:</a:t>
            </a:r>
            <a:endParaRPr lang="ru-RU" sz="4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Վե´ր կաց և օրհնի´ր Տիրոջը,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Վե´ր կաց և գոչի´ր: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Վե´ր կաց և օրհնի´ր Տիրոջը,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Փա´ռք տուր Հիսուսին: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միակն է, Նա Արքա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է,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միակն է, Նա ամենն է,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 միակն է, և ես ուզում եմ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Երգել հիմա, հիմա: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5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9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Լա</a:t>
            </a:r>
            <a:r>
              <a:rPr lang="en-US" sz="9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9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լա</a:t>
            </a:r>
            <a:r>
              <a:rPr lang="en-US" sz="9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9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լա</a:t>
            </a:r>
            <a:r>
              <a:rPr lang="en-US" sz="9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…</a:t>
            </a:r>
            <a:endParaRPr lang="ru-RU" sz="96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86</Words>
  <Application>Microsoft Office PowerPoint</Application>
  <PresentationFormat>Экран (16:9)</PresentationFormat>
  <Paragraphs>13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Վե´ր կաց և օրհնի´ր Տիրոջը,  Վե´ր կաց և գոչի´ր:  Վե´ր կաց և օրհնի´ր Տիրոջը, Փա´ռք տուր Հիսուսին: X2</vt:lpstr>
      <vt:lpstr>Նա միակն է, Նա Արքան է, Նա միակն է, Նա ամենն է, Նա միակն է, և ես ուզում եմ Երգել հիմա, հիմա, հիմա: </vt:lpstr>
      <vt:lpstr>Վե´ր կաց և օրհնի´ր Տիրոջը,  Վե´ր կաց և գոչի´ր:  Վե´ր կաց և օրհնի´ր Տիրոջը, Փա´ռք տուր Հիսուսին: X2</vt:lpstr>
      <vt:lpstr>Նա միակն է, Նա Արքան է, Նա միակն է, Նա ամենն է, Նա միակն է, և ես ուզում եմ Երգել հիմա, հիմա: </vt:lpstr>
      <vt:lpstr>Լա լա լա…</vt:lpstr>
      <vt:lpstr>Ես չեմ կարող պահել  ուրախությունը իմ ներսի: Եվ ես ուզում եմ հայտնել  գոհությունը իմ սրտի: Նա ինձ մաքրեց գործած մեղքերից, Ես հիմա ազատ եմ ինձ ճնշող մտքերից. Ազատ եմ վերջապե՜ս:</vt:lpstr>
      <vt:lpstr>Վե´ր կաց և օրհնի´ր Տիրոջը,  Վե´ր կաց և գոչի´ր:  Վե´ր կաց և օրհնի´ր Տիրոջը, Փա´ռք տուր Հիսուսին: X2</vt:lpstr>
      <vt:lpstr>Նա միակն է, Նա Արքան է, Նա միակն է, Նա ամենն է, Նա միակն է, և ես ուզում եմ Երգել հիմա, հիմա: </vt:lpstr>
      <vt:lpstr>Լա լա լա…</vt:lpstr>
      <vt:lpstr>Ես չեմ կարող պահել ուրախությունը իմ, Ես չեմ կարող պահել ուրախությունը իմ, Ես չեմ կարող պահել ուրախությունը իմ, Ես չեմ կարող պահել ուրախությունը իմ:</vt:lpstr>
      <vt:lpstr>Նա ինձ մաքրեց գործած մեղքերից, Ես հիմա ազատ եմ ինձ ճնշող մտքերից. Ազատ եմ վերջապե՜ս:</vt:lpstr>
      <vt:lpstr>Վե´ր կաց և օրհնի´ր Տիրոջը,  Վե´ր կաց և գոչի´ր:  Վե´ր կաց և օրհնի´ր Տիրոջը, Փա´ռք տուր Հիսուսին: X2</vt:lpstr>
      <vt:lpstr>Նա միակն է, Նա Արքան է, Նա միակն է, Նա ամենն է, Նա միակն է, և ես ուզում եմ Երգել հիմա, հիմա:  Վե´ր կաց և փառք տո´ւր Նրան:)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Shahen</dc:creator>
  <cp:lastModifiedBy>Shahen Aleksanyan</cp:lastModifiedBy>
  <cp:revision>26</cp:revision>
  <dcterms:modified xsi:type="dcterms:W3CDTF">2018-07-08T22:36:47Z</dcterms:modified>
</cp:coreProperties>
</file>