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47DF88-2C9D-4673-80BD-23B29F07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0203B61-E022-4B65-8832-29241F798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A7B994F-AEAB-467D-87BF-375608E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7B9-E5F9-4D53-AAA5-9B8E65B94E51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8548D6-9F09-47CF-A384-C658AF2C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2B08A84-6980-482B-A1E2-D3769226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3735-88CB-4B21-B3F4-4EE8F85C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34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3E7C79-F12C-48A6-94C0-FE4763F8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E559FA8-0B49-47E5-BE9C-9D3BFB4CC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0287E42-52BF-49DC-B756-6F5E4294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7B9-E5F9-4D53-AAA5-9B8E65B94E51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5CC5FC-0225-47B0-9151-7C3D145F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F41CBD2-683C-4AFC-A3DB-F6A0A024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3735-88CB-4B21-B3F4-4EE8F85C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35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73E61B54-BD58-4236-8709-0C5A1BB47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8E7212D-522B-4F5D-8928-56C73CE6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8D92FFC-AD5A-4FDB-9965-6561F4DD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7B9-E5F9-4D53-AAA5-9B8E65B94E51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B512A35-5DDF-4DE4-9150-1131A450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2D4FC-7A3E-42F8-92A8-86BA4186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3735-88CB-4B21-B3F4-4EE8F85C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410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D0C16D6-8B80-4DB1-9C98-AAD27014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E4629F1-28F7-4B2F-A13F-161407EF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7FFD944-4D96-4A85-BA01-91D2F1B9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7B9-E5F9-4D53-AAA5-9B8E65B94E51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D015C81-9804-4D7A-A93F-F1ADBF94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C7ECAD1-BABC-40F9-BCC8-1A238C19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3735-88CB-4B21-B3F4-4EE8F85C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75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8B9F71-8941-44B8-8635-D9FD6484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DB72F39-7651-4597-A71B-7CC0DF686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9EF949-FFE7-4306-8E6C-C7BF9830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7B9-E5F9-4D53-AAA5-9B8E65B94E51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AD39942-71C7-467A-8D8A-A5BEC68F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C1BE669-24AB-4051-868D-CC4108CF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3735-88CB-4B21-B3F4-4EE8F85C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100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C2ECE7-5520-48C6-B745-54F4993E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C1DF3AF-76A6-4DF1-A608-86D635247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33C9EB4-FF03-4836-A7B9-CABB0CD40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8CA9280-E13B-4864-B461-3DB1D8F9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7B9-E5F9-4D53-AAA5-9B8E65B94E51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AF5E0CD-2D27-44C6-AB3B-1E6D3A2A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83CF6E4-F4EA-4B8F-8CF5-4F9401D7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3735-88CB-4B21-B3F4-4EE8F85C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704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FED3C9B-7CAF-411F-9A45-0CD01D66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981E4B7-6CB0-442D-900D-206B2545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1571529-201D-4061-88FD-8470723BD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50633C32-3CEF-4017-8409-41D316CF9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1239248A-7798-4572-AF9A-E4958BD0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881DACA-C311-4866-9074-3191EDD1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7B9-E5F9-4D53-AAA5-9B8E65B94E51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5D781EA-F2D0-4E53-95DD-495C5C16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1B845D9-EE0C-4E39-BA9E-F6CBEECA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3735-88CB-4B21-B3F4-4EE8F85C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8029053-9207-4A6C-83F9-53841435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A2DBE34-6AB6-4C0C-B497-CDDB86A2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7B9-E5F9-4D53-AAA5-9B8E65B94E51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578BF84-3DA4-43F8-B9BF-6454FDE4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E59F440-A0EA-4758-B0B8-5A62D0B0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3735-88CB-4B21-B3F4-4EE8F85C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85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A48166C6-8136-448A-B6FE-13DF3356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7B9-E5F9-4D53-AAA5-9B8E65B94E51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2B7682B-E6F9-4C26-AEF6-7AF1F5A6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F5494E9-B7F6-4E74-B6E6-0B15B941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3735-88CB-4B21-B3F4-4EE8F85C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48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BE23C0-5BD2-49BC-898C-4FC00AAF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B0EC92-F508-4CBF-9496-A354E6C1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E46DCC4-1404-4225-925D-0349F4FF2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468CF9A-7273-440A-BCB7-3D305128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7B9-E5F9-4D53-AAA5-9B8E65B94E51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9B9405C-14F3-4CDD-B6D6-245C2C01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EBD3601-37F5-416E-BAF9-0C4E628E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3735-88CB-4B21-B3F4-4EE8F85C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501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2BC70D-53EE-4A76-87F1-63BD4785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DC2FD12-E5C5-4246-A2F9-E67FA0862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F1AB85C-40F9-46FE-9879-460394CD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5009DA2-4E76-4B62-83C0-28F65C2F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7B9-E5F9-4D53-AAA5-9B8E65B94E51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CD4A234-1FAC-45AF-8982-770C5033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C08F59E-C695-4BF5-BBE1-8035DEF5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3735-88CB-4B21-B3F4-4EE8F85C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624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34939B-F9C8-4FFE-80FE-0AD6A418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EAFA1BB-FE5F-471A-B459-86AA60F6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C35880-DF02-4551-A5AB-99BC0E053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87B9-E5F9-4D53-AAA5-9B8E65B94E51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1EAE115-B0BB-4910-A997-A59C23E7C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8E2BA89-302A-4335-B71B-B4BD3A5D3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3735-88CB-4B21-B3F4-4EE8F85C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49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3EE46F-DDB9-483A-8311-89D2EE8F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Ողջ երկիրը և ազգերը 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Մեծարում են անունը Քո․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Քոնն է փառքը, զորությունը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Եվ պատիվը հավիտյան։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xmlns="" val="9406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3EE46F-DDB9-483A-8311-89D2EE8F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algn="ctr"/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Մեծարում ենք անունը </a:t>
            </a: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Քո,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հզոր </a:t>
            </a:r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Աստված</a:t>
            </a:r>
            <a:b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Մեծարում ենք անունը Քո, 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տերերի </a:t>
            </a:r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Տեր,</a:t>
            </a:r>
            <a:b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Մեծարում ենք անունը Քո,</a:t>
            </a:r>
            <a:b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հզոր Թագավոր,</a:t>
            </a:r>
            <a:b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Մեծարում ենք անունը Քո, 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հավիտյան</a:t>
            </a:r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։</a:t>
            </a:r>
            <a:r>
              <a:rPr lang="en-US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xmlns="" val="103591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3EE46F-DDB9-483A-8311-89D2EE8F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Ողջ երկիրը և ազգերը 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Մեծարում են անունը Քո․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Քոնն է փառքը, զորությունը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Եվ պատիվը հավիտյան։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xmlns="" val="174928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3EE46F-DDB9-483A-8311-89D2EE8F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Մեծարում ենք անունը </a:t>
            </a: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Քո,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հզոր </a:t>
            </a:r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Աստված</a:t>
            </a:r>
            <a:b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Մեծարում ենք անունը Քո, տերերի Տեր,</a:t>
            </a:r>
            <a:b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Մեծարում ենք անունը Քո,</a:t>
            </a:r>
            <a:b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հզոր Թագավոր,</a:t>
            </a:r>
            <a:b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Մեծարում ենք անունը Քո, հավիտյան։</a:t>
            </a:r>
            <a:r>
              <a:rPr lang="en-US" sz="54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)</a:t>
            </a:r>
            <a:br>
              <a:rPr lang="en-US" sz="54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en-US" sz="5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3755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Произвольный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Ողջ երկիրը և ազգերը  Մեծարում են անունը Քո․ Քոնն է փառքը, զորությունը Եվ պատիվը հավիտյան։ X2</vt:lpstr>
      <vt:lpstr>Մեծարում ենք անունը Քո, հզոր Աստված Մեծարում ենք անունը Քո,  տերերի Տեր, Մեծարում ենք անունը Քո, հզոր Թագավոր, Մեծարում ենք անունը Քո,  հավիտյան։ X2</vt:lpstr>
      <vt:lpstr>Ողջ երկիրը և ազգերը  Մեծարում են անունը Քո․ Քոնն է փառքը, զորությունը Եվ պատիվը հավիտյան։ X2</vt:lpstr>
      <vt:lpstr>Մեծարում ենք անունը Քո, հզոր Աստված Մեծարում ենք անունը Քո, տերերի Տեր, Մեծարում ենք անունը Քո, հզոր Թագավոր, Մեծարում ենք անունը Քո, հավիտյան։)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Ողջ երկիրը և ազգերը  Մեծարում են անունը Քո․ Քոնն է փառքը, զորությունը Եվ պատիվը հավիտյան։</dc:title>
  <dc:creator>Shahen Aleksanyan</dc:creator>
  <cp:lastModifiedBy>Ekexeci</cp:lastModifiedBy>
  <cp:revision>6</cp:revision>
  <dcterms:created xsi:type="dcterms:W3CDTF">2019-10-26T07:21:56Z</dcterms:created>
  <dcterms:modified xsi:type="dcterms:W3CDTF">2019-10-26T07:08:20Z</dcterms:modified>
</cp:coreProperties>
</file>