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 ճամփան սկսվում է մսուրից,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Գողգոթայի տառապանքով վերջանում,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Օրենքներն էլ սկսվում են Սինայից,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Գողգոթայի անարգ խաչով վերջանում։</a:t>
            </a:r>
            <a:endParaRPr lang="ru-RU" sz="5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օրհնիր, խաչը ծանր չթվա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մեր հոգին Իր արյունով լվանա։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Ոմանց համար 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խաչի ճամփան մսուրում է,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Ոմանց համար այնտեղ գնալն իզուր է,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Ոմանց համար 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անհասանելի բարձունք է,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Ոմանց համար 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օրհնություն է, արցունք է։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օրհնիր, խաչը ծանր չթվա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մեր հոգին Իր արյունով լվանա։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իր ճամփան սկսում է մսուրից,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Տառապանքն է լինում նրան ուղեկից,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 եղավ մեր պաշտելի Հիսուսին՝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Քարկոծելով խաչն էր կրում Իր ուսին։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օրհնիր, խաչը ծանր չթվա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մեր հոգին </a:t>
            </a:r>
            <a:r>
              <a:rPr lang="ru-RU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արյունով լվանա։</a:t>
            </a:r>
            <a:r>
              <a:rPr lang="ru-RU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</Words>
  <Application>Microsoft Office PowerPoint</Application>
  <PresentationFormat>Произвольный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Խաչի ճամփան սկսվում է մսուրից, Գողգոթայի տառապանքով վերջանում, Օրենքներն էլ սկսվում են Սինայից, Գողգոթայի անարգ խաչով վերջանում։</vt:lpstr>
      <vt:lpstr>Տեր օրհնիր, խաչը ծանր չթվա Ու մեր հոգին Իր արյունով լվանա։ X2</vt:lpstr>
      <vt:lpstr>Ոմանց համար  խաչի ճամփան մսուրում է, Ոմանց համար այնտեղ գնալն իզուր է, Ոմանց համար  անհասանելի բարձունք է, Ոմանց համար  օրհնություն է, արցունք է։</vt:lpstr>
      <vt:lpstr>Տեր օրհնիր, խաչը ծանր չթվա Ու մեր հոգին Իր արյունով լվանա։ X2</vt:lpstr>
      <vt:lpstr>Ով իր ճամփան սկսում է մսուրից, Տառապանքն է լինում նրան ուղեկից, Ինչպես եղավ մեր պաշտելի Հիսուսին՝ Քարկոծելով խաչն էր կրում Իր ուսին։</vt:lpstr>
      <vt:lpstr>Տեր օրհնիր, խաչը ծանր չթվա Ու մեր հոգին  Իր արյունով լվանա։)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19</cp:revision>
  <dcterms:modified xsi:type="dcterms:W3CDTF">2019-04-26T09:51:39Z</dcterms:modified>
</cp:coreProperties>
</file>