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Ընթացքն իմ սրբացումն է,</a:t>
            </a:r>
            <a:b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լույս ես սրտիս մեջ,</a:t>
            </a:r>
            <a:b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Ուղղությունս դեպ երկինք է,</a:t>
            </a:r>
            <a:b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Ճանապարհս Դու ես, Տեր։</a:t>
            </a:r>
            <a:b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Խաղաղությամբ կհաղթեմ ես</a:t>
            </a:r>
            <a:b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Փոթորիկներն աշխարհի,</a:t>
            </a:r>
            <a:b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Խոնարհությամբ կճեղքեմ ես</a:t>
            </a:r>
            <a:b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Ըմբոստությունը խավարի։</a:t>
            </a:r>
            <a:b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b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Սեր ես Տեր, սեր ես բերում երկնքից։</a:t>
            </a:r>
            <a:b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ես Տեր, Սրբացնում ես կյանքը իմ։</a:t>
            </a:r>
            <a:b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Խաղաղությամբ կհաղթեմ ես</a:t>
            </a:r>
            <a:b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Փոթորիկներն աշխարհի,</a:t>
            </a:r>
            <a:b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Խոնարհությամբ կճեղքեմ ես</a:t>
            </a:r>
            <a:b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Ըմբոստությունը խավարի։</a:t>
            </a:r>
            <a:b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b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7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Սեր ես Տեր, սեր ես բերում երկնքից։</a:t>
            </a:r>
            <a:b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ես Տեր, Սրբացնում ես կյանքը իմ։</a:t>
            </a:r>
            <a:r>
              <a:rPr lang="en-US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00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104</Words>
  <Application>Microsoft Office PowerPoint</Application>
  <PresentationFormat>Экран (16:9)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Sylfaen</vt:lpstr>
      <vt:lpstr>Тема Office</vt:lpstr>
      <vt:lpstr>Ընթացքն իմ սրբացումն է, Հիսուս լույս ես սրտիս մեջ, Ուղղությունս դեպ երկինք է, Ճանապարհս Դու ես, Տեր։ X2</vt:lpstr>
      <vt:lpstr>Խաղաղությամբ կհաղթեմ ես Փոթորիկներն աշխարհի, Խոնարհությամբ կճեղքեմ ես Ըմբոստությունը խավարի։ X2 </vt:lpstr>
      <vt:lpstr>Սեր ես Տեր, սեր ես բերում երկնքից։ Սուրբ ես Տեր, Սրբացնում ես կյանքը իմ։ X2</vt:lpstr>
      <vt:lpstr>Խաղաղությամբ կհաղթեմ ես Փոթորիկներն աշխարհի, Խոնարհությամբ կճեղքեմ ես Ըմբոստությունը խավարի։ X2 </vt:lpstr>
      <vt:lpstr>Սեր ես Տեր, սեր ես բերում երկնքից։ Սուրբ ես Տեր, Սրբացնում ես կյանքը իմ։)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27</cp:revision>
  <dcterms:modified xsi:type="dcterms:W3CDTF">2020-09-12T07:57:09Z</dcterms:modified>
</cp:coreProperties>
</file>