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01.07.2017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անվան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կապանքներ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ջախջախելու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կոտրելու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499992" y="620688"/>
            <a:ext cx="864096" cy="2592288"/>
          </a:xfrm>
          <a:prstGeom prst="rightBrace">
            <a:avLst>
              <a:gd name="adj1" fmla="val 37349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5796136" y="3933056"/>
            <a:ext cx="864096" cy="2592288"/>
          </a:xfrm>
          <a:prstGeom prst="rightBrace">
            <a:avLst>
              <a:gd name="adj1" fmla="val 37349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60032" y="1196752"/>
            <a:ext cx="187220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X4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156176" y="4581128"/>
            <a:ext cx="187220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X4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7308304" y="476672"/>
            <a:ext cx="864096" cy="6192688"/>
          </a:xfrm>
          <a:prstGeom prst="rightBrace">
            <a:avLst>
              <a:gd name="adj1" fmla="val 100501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7991872" y="2852936"/>
            <a:ext cx="115212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X4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կապանքներ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ջախջախելու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կոտրելու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5868144" y="2276872"/>
            <a:ext cx="864096" cy="2592288"/>
          </a:xfrm>
          <a:prstGeom prst="rightBrace">
            <a:avLst>
              <a:gd name="adj1" fmla="val 37349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300192" y="2852936"/>
            <a:ext cx="187220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X4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անվան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կապանքներ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ջախջախելու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կոտրելու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endParaRPr lang="ru-RU" sz="5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499992" y="620688"/>
            <a:ext cx="864096" cy="2592288"/>
          </a:xfrm>
          <a:prstGeom prst="rightBrace">
            <a:avLst>
              <a:gd name="adj1" fmla="val 37349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5796136" y="3933056"/>
            <a:ext cx="864096" cy="2592288"/>
          </a:xfrm>
          <a:prstGeom prst="rightBrace">
            <a:avLst>
              <a:gd name="adj1" fmla="val 37349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60032" y="1196752"/>
            <a:ext cx="187220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X4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156176" y="4581128"/>
            <a:ext cx="187220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X8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անվան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մեջ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Բոլոր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կապանքներ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ջախջախելու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</a:t>
            </a:r>
            <a:b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կոտրելու</a:t>
            </a:r>
            <a:r>
              <a:rPr lang="en-US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ru-RU" sz="5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5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}</a:t>
            </a:r>
            <a:endParaRPr lang="ru-RU" sz="5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499992" y="620688"/>
            <a:ext cx="864096" cy="2592288"/>
          </a:xfrm>
          <a:prstGeom prst="rightBrace">
            <a:avLst>
              <a:gd name="adj1" fmla="val 37349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5796136" y="3933056"/>
            <a:ext cx="864096" cy="2592288"/>
          </a:xfrm>
          <a:prstGeom prst="rightBrace">
            <a:avLst>
              <a:gd name="adj1" fmla="val 37349"/>
              <a:gd name="adj2" fmla="val 5000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860032" y="1196752"/>
            <a:ext cx="187220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X4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156176" y="4581128"/>
            <a:ext cx="187220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Sylfaen" pitchFamily="18" charset="0"/>
                <a:ea typeface="+mj-ea"/>
                <a:cs typeface="+mj-cs"/>
              </a:rPr>
              <a:t>X4</a:t>
            </a:r>
            <a:endParaRPr kumimoji="0" lang="ru-RU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Tx/>
              <a:latin typeface="Sylfae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Экран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Զորություն կա  Քո անվան մեջ  Հիսուս:  Բոլոր կապանքներ ջախջախելու և  կոտրելու:</vt:lpstr>
      <vt:lpstr>Բոլոր կապանքներ ջախջախելու և  կոտրելու:</vt:lpstr>
      <vt:lpstr>Զորություն կա  Քո անվան մեջ  Հիսուս:  Բոլոր կապանքներ ջախջախելու և  կոտրելու:</vt:lpstr>
      <vt:lpstr>Զորություն կա  Քո անվան մեջ  Հիսուս:  Բոլոր կապանքներ ջախջախելու և  կոտրելու: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Church</cp:lastModifiedBy>
  <cp:revision>14</cp:revision>
  <dcterms:modified xsi:type="dcterms:W3CDTF">2017-07-01T07:17:46Z</dcterms:modified>
</cp:coreProperties>
</file>