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0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ստեղծեցիր երկինքն ու երկիրը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արարիր ողջ մարդկությանը,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փառքով լցրիր երկիրը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ենք երգում Քեզ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Ալելույա</a:t>
            </a: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ալելույա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մեր Բարձրյալին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Ալելույա, ալելույա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Թագավորին։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 փառք Քեզ իմ Արքա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գոչում ենք Քեզ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 փառք Քեզ իմ Արքա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ենք Քեզ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սովորեցրիր ինձ սիրել 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սովորեցրիր ինձ ներել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տվիր ինձ լույս և հույս 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ենք երգում Քեզ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2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Ալելույա</a:t>
            </a: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ալելույա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մեր Բարձրյալին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Ալելույա, ալելույա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Թագավորին։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 փառք Քեզ իմ Արքա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գոչում ենք Քեզ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 փառք Քեզ իմ Արքա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ենք Քեզ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</Words>
  <Application>Microsoft Office PowerPoint</Application>
  <PresentationFormat>Экран (16:9)</PresentationFormat>
  <Paragraphs>7</Paragraphs>
  <Slides>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Դու ստեղծեցիր երկինքն ու երկիրը Դու արարիր ողջ մարդկությանը, Քո փառքով լցրիր երկիրը Փառք ենք երգում Քեզ։ X2</vt:lpstr>
      <vt:lpstr>Ալելույա, ալելույա Փառք մեր Բարձրյալին Ալելույա, ալելույա Հզոր Թագավորին։ Փառք Քեզ փառք Քեզ իմ Արքա Մենք գոչում ենք Քեզ Փառք Քեզ փառք Քեզ իմ Արքա Մեծարում ենք Քեզ։ X2</vt:lpstr>
      <vt:lpstr>Դու սովորեցրիր ինձ սիրել  Դու սովորեցրիր ինձ ներել Դու տվիր ինձ լույս և հույս  Փառք ենք երգում Քեզ։ X2</vt:lpstr>
      <vt:lpstr>Ալելույա, ալելույա Փառք մեր Բարձրյալին Ալելույա, ալելույա Հզոր Թագավորին։ Փառք Քեզ փառք Քեզ իմ Արքա Մենք գոչում ենք Քեզ Փառք Քեզ փառք Քեզ իմ Արքա Մեծարում ենք Քեզ։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razmi</cp:lastModifiedBy>
  <cp:revision>40</cp:revision>
  <dcterms:modified xsi:type="dcterms:W3CDTF">2020-11-14T08:39:28Z</dcterms:modified>
</cp:coreProperties>
</file>