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4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Հավիտենից Աստված խորհրդավոր սուրբ Հայր,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Երկրի ու երկնի Արարիչ,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Ամենակալ Աստված: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Արի Քո ողջ զորությամբ,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փառքդ հագած մեծությամբ,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Ծածկիր մեզ Քո սուրբ բարիքով</a:t>
            </a:r>
            <a:r>
              <a:rPr lang="ru-RU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ru-RU" sz="40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րի Ով Արքա:</a:t>
            </a:r>
            <a:endParaRPr lang="ru-RU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աչք կտեսնի ողջ</a:t>
            </a:r>
            <a:r>
              <a:rPr lang="ru-RU" sz="6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 երկնքի:</a:t>
            </a:r>
            <a:endParaRPr lang="ru-RU" sz="6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Արարիչ, Տիրակալ հավիտյան ես Քեզ կգովեր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եմ,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Արարիչ, Տիրակալ  հավիտյան Քեզնով պիտի ցնծամ: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Արարիչ…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Երուսաղեմն է սպասում փառք է Քեզ Տեր բարձրացնում: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ծառաներդ բոլոր Քեզ կանչում են Տեր: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Ժողովուրդն աղաղակում է արի Հիսուս Քրիստոս: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Արարիչ, Տիրակալ հավիտյան ես Քեզ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կգովեր</a:t>
            </a:r>
            <a:r>
              <a:rPr lang="hy-AM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</a:t>
            </a: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եմ, </a:t>
            </a:r>
            <a:b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Արարիչ, Տիրակալ  հավիտյան Քեզնով պիտի ցնծամ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39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Հավիտենից Աստված խորհրդավոր սուրբ Հայր, Երկրի ու երկնի Արարիչ, Ամենակալ Աստված: Արի Քո ողջ զորությամբ, փառքդ հագած մեծությամբ, Ծածկիր մեզ Քո սուրբ բարիքով  Արի Ով Արքա:</vt:lpstr>
      <vt:lpstr>Ամեն աչք կտեսնի ողջ փառքը երկնքի:</vt:lpstr>
      <vt:lpstr>Արարիչ, Տիրակալ հավիտյան ես Քեզ կգովերգեմ,   Արարիչ, Տիրակալ  հավիտյան Քեզնով պիտի ցնծամ: X2  Արարիչ…</vt:lpstr>
      <vt:lpstr>Երուսաղեմն է սպասում փառք է Քեզ Տեր բարձրացնում: Եվ ծառաներդ բոլոր Քեզ կանչում են Տեր: Ժողովուրդն աղաղակում է արի Հիսուս Քրիստոս:</vt:lpstr>
      <vt:lpstr>Արարիչ, Տիրակալ հավիտյան ես Քեզ կգովերգեմ,   Արարիչ, Տիրակալ  հավիտյան Քեզնով պիտի ցնծամ:)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razmi</cp:lastModifiedBy>
  <cp:revision>33</cp:revision>
  <dcterms:modified xsi:type="dcterms:W3CDTF">2020-11-14T08:39:27Z</dcterms:modified>
</cp:coreProperties>
</file>