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1" r:id="rId6"/>
    <p:sldId id="267" r:id="rId7"/>
    <p:sldId id="268" r:id="rId8"/>
    <p:sldId id="266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Դժվար պահին Դու հույսն ես իմ,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Գիտեմ, կանգնած ես Դու իմ կողքին,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Հավատարիմ ես, իմ Տեր, հավիտյան։ 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 փոթորիկ է շուրջը իմ,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Ապավենն ես Դու իմ սրտի։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Հովիվն ես, որին վստահում եմ ես։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Ե՛վ ցերեկ, և՛ գիշեր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իմ կողքին ես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Միշտ, գիտեմ․․․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ինձ հետ ես ամենուր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Հիսուս, երբեք Դու չես փոխվում,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նույնն ես, Տեր, և՛ երեկ, և՛ այսօր, և՛ հավիտյան։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Խոստումներիդ մեջ եմ կանգնած,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Ձեռքերիդ մեջ է ապագաս։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ամուր ժայռ, ով մեծ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Պատվում եմ Քեզ։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ինձ հետ ես ամենուր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Հիսուս, երբեք Դու չես փոխվում,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նույնն ես, Տեր, և՛ երեկ, և՛ այսօր, և՛ հավիտյան։ 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Խոստումներիդ մեջ եմ կանգնած,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Ձեռքերիդ մեջ է ապագաս։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ամուր ժայռ, ով մեծ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Պատվում եմ Քեզ։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Վստահ գիտեմ, երբ աղոթեմ,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Պատասխանը մի օր կառնեմ,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լույսի մեջ կապրեմ հավիտյան։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խոր վերքեր են իմ հոգում,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մեծ սերն է ինձ ամոքում,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այսօր մեկ վայրկյանում 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մեծ սերը զգամ։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Ե՛վ ցերեկ, և՛ գիշեր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իմ կողքին ես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Միշտ, գիտեմ․․․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ինձ հետ ես ամենուր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Հիսուս, երբեք Դու չես փոխվում,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նույնն ես, Տեր, և՛ երեկ, և՛ այսօր, և՛ հավիտյան։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Խոստումներիդ մեջ եմ կանգնած,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Ձեռքերիդ մեջ է ապագաս։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ամուր ժայռ, ով մեծ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Պատվում եմ Քեզ։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ինձ հետ ես ամենուր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Հիսուս, երբեք Դու չես փոխվում,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նույնն ես, Տեր, և՛ երեկ, և՛ այսօր, և՛ հավիտյան։ 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Խոստումներիդ մեջ եմ կանգնած,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Ձեռքերիդ մեջ է ապագաս։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ամուր ժայռ, ով մեծ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Պատվում եմ Քեզ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45</Words>
  <Application>Microsoft Office PowerPoint</Application>
  <PresentationFormat>Экран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Դժվար պահին Դու հույսն ես իմ, Գիտեմ, կանգնած ես Դու իմ կողքին, Հավատարիմ ես, իմ Տեր, հավիտյան։  Երբ  փոթորիկ է շուրջը իմ, Ապավենն ես Դու իմ սրտի։ Իմ Հովիվն ես, որին վստահում եմ ես։</vt:lpstr>
      <vt:lpstr>Ե՛վ ցերեկ, և՛ գիշեր Դու իմ կողքին ես Միշտ, գիտեմ․․․ Տեր ինձ հետ ես ամենուր Հիսուս, երբեք Դու չես փոխվում, Դու նույնն ես, Տեր, և՛ երեկ, և՛ այսօր, և՛ հավիտյան։</vt:lpstr>
      <vt:lpstr>Խոստումներիդ մեջ եմ կանգնած, Ձեռքերիդ մեջ է ապագաս։ Իմ ամուր ժայռ, ով մեծ Աստված, Պատվում եմ Քեզ։ </vt:lpstr>
      <vt:lpstr>Տեր ինձ հետ ես ամենուր Հիսուս, երբեք Դու չես փոխվում, Դու նույնն ես, Տեր, և՛ երեկ, և՛ այսօր, և՛ հավիտյան։  Խոստումներիդ մեջ եմ կանգնած, Ձեռքերիդ մեջ է ապագաս։ Իմ ամուր ժայռ, ով մեծ Աստված, Պատվում եմ Քեզ։ </vt:lpstr>
      <vt:lpstr>Վստահ գիտեմ, երբ աղոթեմ, Պատասխանը մի օր կառնեմ, Քո լույսի մեջ կապրեմ հավիտյան։ Երբ խոր վերքեր են իմ հոգում, Քո մեծ սերն է ինձ ամոքում, Թող այսօր մեկ վայրկյանում  Քո մեծ սերը զգամ։</vt:lpstr>
      <vt:lpstr>Ե՛վ ցերեկ, և՛ գիշեր Դու իմ կողքին ես Միշտ, գիտեմ․․․ Տեր ինձ հետ ես ամենուր Հիսուս, երբեք Դու չես փոխվում, Դու նույնն ես, Տեր, և՛ երեկ, և՛ այսօր, և՛ հավիտյան։</vt:lpstr>
      <vt:lpstr>Խոստումներիդ մեջ եմ կանգնած, Ձեռքերիդ մեջ է ապագաս։ Իմ ամուր ժայռ, ով մեծ Աստված, Պատվում եմ Քեզ։ </vt:lpstr>
      <vt:lpstr>Տեր ինձ հետ ես ամենուր Հիսուս, երբեք Դու չես փոխվում, Դու նույնն ես, Տեր, և՛ երեկ, և՛ այսօր, և՛ հավիտյան։  Խոստումներիդ մեջ եմ կանգնած, Ձեռքերիդ մեջ է ապագաս։ Իմ ամուր ժայռ, ով մեծ Աստված, Պատվում եմ Քեզ։)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Shahen Aleksanyan</dc:creator>
  <cp:lastModifiedBy>razmi</cp:lastModifiedBy>
  <cp:revision>25</cp:revision>
  <dcterms:modified xsi:type="dcterms:W3CDTF">2020-11-14T08:39:25Z</dcterms:modified>
</cp:coreProperties>
</file>