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միակ, սրտիս փափագ, սեր աշխարհի,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 Քոնն եմ, 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ձեռքիդ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գործն եմ,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սիրելին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սրտի։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հոգին Քոնն է, </a:t>
            </a:r>
            <a: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կյանքը Քոնն է, 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ուզում ապրել առանց Քեզ։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հոգին Քոնն է, </a:t>
            </a:r>
            <a:br>
              <a:rPr lang="hy-AM" sz="5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կյանքը Քոնն է</a:t>
            </a: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ապրել Քեզ համար</a:t>
            </a: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Աստված, արժանի ես փառքերի,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Արքա, </a:t>
            </a:r>
            <a:b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պատիվն 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է Քեզ վայել</a:t>
            </a:r>
            <a:r>
              <a:rPr lang="hy-AM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5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հոգին Քոնն է, </a:t>
            </a:r>
            <a: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կյանքը Քոնն է, 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Չեմ ուզում ապրել առանց Քեզ։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հոգին Քոնն է, </a:t>
            </a:r>
            <a:br>
              <a:rPr lang="hy-AM" sz="5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 կյանքը Քոնն է</a:t>
            </a: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 եմ ապրել Քեզ համար</a:t>
            </a:r>
            <a:r>
              <a:rPr lang="hy-AM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։</a:t>
            </a:r>
            <a: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b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2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</Words>
  <Application>Microsoft Office PowerPoint</Application>
  <PresentationFormat>Экран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Իմ միակ, սրտիս փափագ, սեր աշխարհի, Ես Քոնն եմ,  ձեռքիդ գործն եմ,  սիրելին Քո սրտի։ </vt:lpstr>
      <vt:lpstr>Իմ հոգին Քոնն է,  իմ կյանքը Քոնն է,  Չեմ ուզում ապրել առանց Քեզ։ Իմ հոգին Քոնն է,  իմ կյանքը Քոնն է, Ուզում եմ ապրել Քեզ համար։ X2</vt:lpstr>
      <vt:lpstr>Ով Աստված, արժանի ես փառքերի, Իմ Արքա,  պատիվն է Քեզ վայել։ X2 </vt:lpstr>
      <vt:lpstr>Իմ հոգին Քոնն է,  իմ կյանքը Քոնն է,  Չեմ ուզում ապրել առանց Քեզ։ Իմ հոգին Քոնն է,  իմ կյանքը Քոնն է, Ուզում եմ ապրել Քեզ համար։)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18</cp:revision>
  <dcterms:modified xsi:type="dcterms:W3CDTF">2018-06-02T07:59:07Z</dcterms:modified>
</cp:coreProperties>
</file>