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  <a:sp3d extrusionH="57150">
              <a:bevelT w="69850" h="69850" prst="divot"/>
            </a:sp3d>
          </a:bodyPr>
          <a:lstStyle/>
          <a:p>
            <a:r>
              <a:rPr lang="en-US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Խնդրում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ենք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անջատել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հեռախոսները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:</a:t>
            </a:r>
            <a:r>
              <a:rPr lang="ru-RU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ru-RU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73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Пожалуйста</a:t>
            </a:r>
            <a:r>
              <a:rPr lang="en-US" sz="73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, </a:t>
            </a:r>
            <a:r>
              <a:rPr lang="en-US" sz="73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выключите</a:t>
            </a:r>
            <a:r>
              <a:rPr lang="en-US" sz="73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73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телефон</a:t>
            </a:r>
            <a:r>
              <a:rPr lang="ru-RU" sz="73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ы</a:t>
            </a:r>
            <a:r>
              <a:rPr lang="en-US" sz="73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.</a:t>
            </a:r>
            <a:r>
              <a:rPr lang="ru-RU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ru-RU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ru-RU" sz="73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>Please</a:t>
            </a:r>
            <a:r>
              <a:rPr lang="ru-RU" sz="73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ru-RU" sz="73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>turn</a:t>
            </a:r>
            <a:r>
              <a:rPr lang="ru-RU" sz="73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ru-RU" sz="73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>off</a:t>
            </a:r>
            <a:r>
              <a:rPr lang="ru-RU" sz="73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ru-RU" sz="73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>phones</a:t>
            </a:r>
            <a:r>
              <a:rPr lang="ru-RU" sz="73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  <a:reflection blurRad="6350" stA="55000" endA="300" endPos="45500" dir="5400000" sy="-100000" algn="bl" rotWithShape="0"/>
                </a:effectLst>
              </a:rPr>
              <a:t>.</a:t>
            </a:r>
            <a:endParaRPr lang="ru-RU" sz="73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Խնդրում ենք անջատել հեռախոսները:  Пожалуйста, выключите телефоны.  Please turn off phones.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Խնդրում ենք անջատել հեռախոսները:  Пожалуйста, выключите телефон.  Please turn off phones.</dc:title>
  <cp:lastModifiedBy>Church</cp:lastModifiedBy>
  <cp:revision>5</cp:revision>
  <dcterms:modified xsi:type="dcterms:W3CDTF">2017-07-08T08:07:29Z</dcterms:modified>
</cp:coreProperties>
</file>