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7" r:id="rId2"/>
    <p:sldId id="258" r:id="rId3"/>
    <p:sldId id="271" r:id="rId4"/>
    <p:sldId id="259" r:id="rId5"/>
    <p:sldId id="272" r:id="rId6"/>
    <p:sldId id="263" r:id="rId7"/>
    <p:sldId id="260" r:id="rId8"/>
    <p:sldId id="262" r:id="rId9"/>
    <p:sldId id="264" r:id="rId10"/>
    <p:sldId id="265" r:id="rId11"/>
    <p:sldId id="274" r:id="rId12"/>
    <p:sldId id="27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5EB"/>
    <a:srgbClr val="D52B83"/>
    <a:srgbClr val="1C262E"/>
    <a:srgbClr val="DC2C7D"/>
    <a:srgbClr val="9DE5FC"/>
    <a:srgbClr val="755DD9"/>
    <a:srgbClr val="9B57D3"/>
    <a:srgbClr val="BE86BD"/>
    <a:srgbClr val="FFFFFF"/>
    <a:srgbClr val="D1D9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4660" autoAdjust="0"/>
  </p:normalViewPr>
  <p:slideViewPr>
    <p:cSldViewPr snapToGrid="0">
      <p:cViewPr varScale="1">
        <p:scale>
          <a:sx n="78" d="100"/>
          <a:sy n="78" d="100"/>
        </p:scale>
        <p:origin x="576"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90CDA-78EC-4922-AC38-3EECF9F5436C}" type="datetimeFigureOut">
              <a:rPr lang="en-IN" smtClean="0"/>
              <a:t>07-05-2025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47C2E-7A5E-4F2E-A599-0D761A9309D6}" type="slidenum">
              <a:rPr lang="en-IN" smtClean="0"/>
              <a:t>‹#›</a:t>
            </a:fld>
            <a:endParaRPr lang="en-IN" dirty="0"/>
          </a:p>
        </p:txBody>
      </p:sp>
    </p:spTree>
    <p:extLst>
      <p:ext uri="{BB962C8B-B14F-4D97-AF65-F5344CB8AC3E}">
        <p14:creationId xmlns:p14="http://schemas.microsoft.com/office/powerpoint/2010/main" val="244304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a:t>
            </a:fld>
            <a:endParaRPr lang="en-IN" dirty="0"/>
          </a:p>
        </p:txBody>
      </p:sp>
    </p:spTree>
    <p:extLst>
      <p:ext uri="{BB962C8B-B14F-4D97-AF65-F5344CB8AC3E}">
        <p14:creationId xmlns:p14="http://schemas.microsoft.com/office/powerpoint/2010/main" val="23047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2</a:t>
            </a:fld>
            <a:endParaRPr lang="en-IN" dirty="0"/>
          </a:p>
        </p:txBody>
      </p:sp>
    </p:spTree>
    <p:extLst>
      <p:ext uri="{BB962C8B-B14F-4D97-AF65-F5344CB8AC3E}">
        <p14:creationId xmlns:p14="http://schemas.microsoft.com/office/powerpoint/2010/main" val="357100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7</a:t>
            </a:fld>
            <a:endParaRPr lang="en-IN" dirty="0"/>
          </a:p>
        </p:txBody>
      </p:sp>
    </p:spTree>
    <p:extLst>
      <p:ext uri="{BB962C8B-B14F-4D97-AF65-F5344CB8AC3E}">
        <p14:creationId xmlns:p14="http://schemas.microsoft.com/office/powerpoint/2010/main" val="62269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547C2E-7A5E-4F2E-A599-0D761A9309D6}" type="slidenum">
              <a:rPr lang="en-IN" smtClean="0"/>
              <a:t>12</a:t>
            </a:fld>
            <a:endParaRPr lang="en-IN" dirty="0"/>
          </a:p>
        </p:txBody>
      </p:sp>
    </p:spTree>
    <p:extLst>
      <p:ext uri="{BB962C8B-B14F-4D97-AF65-F5344CB8AC3E}">
        <p14:creationId xmlns:p14="http://schemas.microsoft.com/office/powerpoint/2010/main" val="266582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52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3205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2663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08008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7FEAA14-33F6-41C8-BC7C-9A3A94EF7967}"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452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52118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80678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20738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106798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77C30-C233-4AF6-A20F-BAD9FA68C5B4}" type="datetimeFigureOut">
              <a:rPr lang="en-IN" smtClean="0"/>
              <a:t>07-05-2025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EAA14-33F6-41C8-BC7C-9A3A94EF7967}" type="slidenum">
              <a:rPr lang="en-IN" smtClean="0"/>
              <a:t>‹#›</a:t>
            </a:fld>
            <a:endParaRPr lang="en-IN" dirty="0"/>
          </a:p>
        </p:txBody>
      </p:sp>
    </p:spTree>
    <p:extLst>
      <p:ext uri="{BB962C8B-B14F-4D97-AF65-F5344CB8AC3E}">
        <p14:creationId xmlns:p14="http://schemas.microsoft.com/office/powerpoint/2010/main" val="387632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A77C30-C233-4AF6-A20F-BAD9FA68C5B4}" type="datetimeFigureOut">
              <a:rPr lang="en-IN" smtClean="0"/>
              <a:t>07-05-2025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7FEAA14-33F6-41C8-BC7C-9A3A94EF7967}" type="slidenum">
              <a:rPr lang="en-IN" smtClean="0"/>
              <a:t>‹#›</a:t>
            </a:fld>
            <a:endParaRPr lang="en-IN" dirty="0"/>
          </a:p>
        </p:txBody>
      </p:sp>
    </p:spTree>
    <p:extLst>
      <p:ext uri="{BB962C8B-B14F-4D97-AF65-F5344CB8AC3E}">
        <p14:creationId xmlns:p14="http://schemas.microsoft.com/office/powerpoint/2010/main" val="97741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A77C30-C233-4AF6-A20F-BAD9FA68C5B4}" type="datetimeFigureOut">
              <a:rPr lang="en-IN" smtClean="0"/>
              <a:t>07-05-2025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7FEAA14-33F6-41C8-BC7C-9A3A94EF7967}"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5794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4.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6F2177CF-FFC0-3983-5707-40D04A57781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Effect>
                      <a14:sharpenSoften amount="50000"/>
                    </a14:imgEffect>
                    <a14:imgEffect>
                      <a14:saturation sat="40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8835437" y="5130246"/>
            <a:ext cx="1469927" cy="827359"/>
          </a:xfrm>
          <a:prstGeom prst="rect">
            <a:avLst/>
          </a:prstGeom>
          <a:ln>
            <a:noFill/>
          </a:ln>
        </p:spPr>
      </p:pic>
      <p:sp>
        <p:nvSpPr>
          <p:cNvPr id="6" name="TextBox 5">
            <a:extLst>
              <a:ext uri="{FF2B5EF4-FFF2-40B4-BE49-F238E27FC236}">
                <a16:creationId xmlns:a16="http://schemas.microsoft.com/office/drawing/2014/main" id="{02FFFBBC-20C5-D918-7278-D8E5CEA4BFCD}"/>
              </a:ext>
            </a:extLst>
          </p:cNvPr>
          <p:cNvSpPr txBox="1"/>
          <p:nvPr/>
        </p:nvSpPr>
        <p:spPr>
          <a:xfrm>
            <a:off x="320249" y="2953786"/>
            <a:ext cx="6489580" cy="707886"/>
          </a:xfrm>
          <a:prstGeom prst="rect">
            <a:avLst/>
          </a:prstGeom>
          <a:noFill/>
        </p:spPr>
        <p:txBody>
          <a:bodyPr wrap="square" rtlCol="0">
            <a:spAutoFit/>
          </a:bodyPr>
          <a:lstStyle/>
          <a:p>
            <a:pPr algn="ctr"/>
            <a:r>
              <a:rPr lang="en-IN" sz="4000" b="1" dirty="0">
                <a:latin typeface="Amasis MT Pro Medium" panose="02040604050005020304" pitchFamily="18" charset="0"/>
              </a:rPr>
              <a:t>Social Media Data Analysis</a:t>
            </a:r>
          </a:p>
        </p:txBody>
      </p:sp>
      <p:sp>
        <p:nvSpPr>
          <p:cNvPr id="7" name="TextBox 6">
            <a:extLst>
              <a:ext uri="{FF2B5EF4-FFF2-40B4-BE49-F238E27FC236}">
                <a16:creationId xmlns:a16="http://schemas.microsoft.com/office/drawing/2014/main" id="{F549EB47-DBC9-D1E6-2937-317CDDE7B58C}"/>
              </a:ext>
            </a:extLst>
          </p:cNvPr>
          <p:cNvSpPr txBox="1"/>
          <p:nvPr/>
        </p:nvSpPr>
        <p:spPr>
          <a:xfrm>
            <a:off x="1753801" y="4003055"/>
            <a:ext cx="3566160" cy="400110"/>
          </a:xfrm>
          <a:prstGeom prst="rect">
            <a:avLst/>
          </a:prstGeom>
          <a:noFill/>
        </p:spPr>
        <p:txBody>
          <a:bodyPr wrap="square" rtlCol="0">
            <a:spAutoFit/>
          </a:bodyPr>
          <a:lstStyle/>
          <a:p>
            <a:pPr algn="ctr"/>
            <a:r>
              <a:rPr lang="en-IN" sz="2000" dirty="0">
                <a:latin typeface="Amasis MT Pro Medium" panose="02040604050005020304" pitchFamily="18" charset="0"/>
              </a:rPr>
              <a:t>By Shekhar </a:t>
            </a:r>
          </a:p>
        </p:txBody>
      </p:sp>
      <p:grpSp>
        <p:nvGrpSpPr>
          <p:cNvPr id="8" name="Google Shape;48;p15">
            <a:extLst>
              <a:ext uri="{FF2B5EF4-FFF2-40B4-BE49-F238E27FC236}">
                <a16:creationId xmlns:a16="http://schemas.microsoft.com/office/drawing/2014/main" id="{DDAE3ED2-F1F3-5AE1-2C5C-3E5AD9D44FEC}"/>
              </a:ext>
            </a:extLst>
          </p:cNvPr>
          <p:cNvGrpSpPr/>
          <p:nvPr/>
        </p:nvGrpSpPr>
        <p:grpSpPr>
          <a:xfrm>
            <a:off x="7209548" y="2453137"/>
            <a:ext cx="4662204" cy="3702719"/>
            <a:chOff x="457209" y="1541763"/>
            <a:chExt cx="2145012" cy="1859560"/>
          </a:xfrm>
        </p:grpSpPr>
        <p:sp>
          <p:nvSpPr>
            <p:cNvPr id="9" name="Google Shape;49;p15">
              <a:extLst>
                <a:ext uri="{FF2B5EF4-FFF2-40B4-BE49-F238E27FC236}">
                  <a16:creationId xmlns:a16="http://schemas.microsoft.com/office/drawing/2014/main" id="{3FE502F5-1023-3800-184D-02134F8FA449}"/>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0;p15">
              <a:extLst>
                <a:ext uri="{FF2B5EF4-FFF2-40B4-BE49-F238E27FC236}">
                  <a16:creationId xmlns:a16="http://schemas.microsoft.com/office/drawing/2014/main" id="{6E0A9C35-F677-C763-7E19-8DF47C326FD4}"/>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p15">
              <a:extLst>
                <a:ext uri="{FF2B5EF4-FFF2-40B4-BE49-F238E27FC236}">
                  <a16:creationId xmlns:a16="http://schemas.microsoft.com/office/drawing/2014/main" id="{FC028F07-6B92-CF16-6809-452C5253C7A6}"/>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2;p15">
              <a:extLst>
                <a:ext uri="{FF2B5EF4-FFF2-40B4-BE49-F238E27FC236}">
                  <a16:creationId xmlns:a16="http://schemas.microsoft.com/office/drawing/2014/main" id="{D89D5F1D-E436-4E23-3929-F967F83C9114}"/>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3;p15">
              <a:extLst>
                <a:ext uri="{FF2B5EF4-FFF2-40B4-BE49-F238E27FC236}">
                  <a16:creationId xmlns:a16="http://schemas.microsoft.com/office/drawing/2014/main" id="{CDF251A3-234E-FE20-B3A3-28F25BDD87A9}"/>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4;p15">
              <a:extLst>
                <a:ext uri="{FF2B5EF4-FFF2-40B4-BE49-F238E27FC236}">
                  <a16:creationId xmlns:a16="http://schemas.microsoft.com/office/drawing/2014/main" id="{71FB8CDB-5753-0342-028D-568ADEA4F2BA}"/>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5;p15">
              <a:extLst>
                <a:ext uri="{FF2B5EF4-FFF2-40B4-BE49-F238E27FC236}">
                  <a16:creationId xmlns:a16="http://schemas.microsoft.com/office/drawing/2014/main" id="{B1AEEFC4-C46E-1FC1-8638-66919A9D3B27}"/>
                </a:ext>
              </a:extLst>
            </p:cNvPr>
            <p:cNvSpPr/>
            <p:nvPr/>
          </p:nvSpPr>
          <p:spPr>
            <a:xfrm>
              <a:off x="1244056" y="2157258"/>
              <a:ext cx="560214" cy="560214"/>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6;p15">
              <a:extLst>
                <a:ext uri="{FF2B5EF4-FFF2-40B4-BE49-F238E27FC236}">
                  <a16:creationId xmlns:a16="http://schemas.microsoft.com/office/drawing/2014/main" id="{946C65E5-FE9C-482F-2026-99823615D11A}"/>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7" name="Google Shape;57;p15">
              <a:extLst>
                <a:ext uri="{FF2B5EF4-FFF2-40B4-BE49-F238E27FC236}">
                  <a16:creationId xmlns:a16="http://schemas.microsoft.com/office/drawing/2014/main" id="{7835035B-16E4-2913-F992-B56CB21D0343}"/>
                </a:ext>
              </a:extLst>
            </p:cNvPr>
            <p:cNvGrpSpPr/>
            <p:nvPr/>
          </p:nvGrpSpPr>
          <p:grpSpPr>
            <a:xfrm>
              <a:off x="2230008" y="3072410"/>
              <a:ext cx="241836" cy="241887"/>
              <a:chOff x="5651375" y="3806450"/>
              <a:chExt cx="481825" cy="481825"/>
            </a:xfrm>
          </p:grpSpPr>
          <p:sp>
            <p:nvSpPr>
              <p:cNvPr id="38" name="Google Shape;58;p15">
                <a:extLst>
                  <a:ext uri="{FF2B5EF4-FFF2-40B4-BE49-F238E27FC236}">
                    <a16:creationId xmlns:a16="http://schemas.microsoft.com/office/drawing/2014/main" id="{F0972DF2-1FCC-7AD8-DF01-C41BC8B9865D}"/>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9" name="Google Shape;59;p15">
                <a:extLst>
                  <a:ext uri="{FF2B5EF4-FFF2-40B4-BE49-F238E27FC236}">
                    <a16:creationId xmlns:a16="http://schemas.microsoft.com/office/drawing/2014/main" id="{3956B832-3462-FEDE-9E6A-6C0C7252F667}"/>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0" name="Google Shape;60;p15">
                <a:extLst>
                  <a:ext uri="{FF2B5EF4-FFF2-40B4-BE49-F238E27FC236}">
                    <a16:creationId xmlns:a16="http://schemas.microsoft.com/office/drawing/2014/main" id="{4B818143-23F9-AFD5-E59F-5FDAB9EB7A07}"/>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61;p15">
                <a:extLst>
                  <a:ext uri="{FF2B5EF4-FFF2-40B4-BE49-F238E27FC236}">
                    <a16:creationId xmlns:a16="http://schemas.microsoft.com/office/drawing/2014/main" id="{86F79F6E-ADE9-3BAD-E4AD-42900311BD89}"/>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62;p15">
              <a:extLst>
                <a:ext uri="{FF2B5EF4-FFF2-40B4-BE49-F238E27FC236}">
                  <a16:creationId xmlns:a16="http://schemas.microsoft.com/office/drawing/2014/main" id="{70CCB3C3-6E0D-CDB9-8132-71FE98800A7C}"/>
                </a:ext>
              </a:extLst>
            </p:cNvPr>
            <p:cNvGrpSpPr/>
            <p:nvPr/>
          </p:nvGrpSpPr>
          <p:grpSpPr>
            <a:xfrm>
              <a:off x="2230003" y="2110791"/>
              <a:ext cx="241821" cy="240575"/>
              <a:chOff x="7963176" y="2290374"/>
              <a:chExt cx="358853" cy="357004"/>
            </a:xfrm>
          </p:grpSpPr>
          <p:sp>
            <p:nvSpPr>
              <p:cNvPr id="32" name="Google Shape;63;p15">
                <a:extLst>
                  <a:ext uri="{FF2B5EF4-FFF2-40B4-BE49-F238E27FC236}">
                    <a16:creationId xmlns:a16="http://schemas.microsoft.com/office/drawing/2014/main" id="{E437E7C6-6695-0869-03CB-EFE66700C075}"/>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64;p15">
                <a:extLst>
                  <a:ext uri="{FF2B5EF4-FFF2-40B4-BE49-F238E27FC236}">
                    <a16:creationId xmlns:a16="http://schemas.microsoft.com/office/drawing/2014/main" id="{4447F2F2-847D-8CEE-9D41-8116373C385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5;p15">
                <a:extLst>
                  <a:ext uri="{FF2B5EF4-FFF2-40B4-BE49-F238E27FC236}">
                    <a16:creationId xmlns:a16="http://schemas.microsoft.com/office/drawing/2014/main" id="{CDB6F1B2-6169-40C4-BC20-2F7DF37B6100}"/>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6;p15">
                <a:extLst>
                  <a:ext uri="{FF2B5EF4-FFF2-40B4-BE49-F238E27FC236}">
                    <a16:creationId xmlns:a16="http://schemas.microsoft.com/office/drawing/2014/main" id="{919EE8C8-929F-B261-E6DE-25BAF8CF546C}"/>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7;p15">
                <a:extLst>
                  <a:ext uri="{FF2B5EF4-FFF2-40B4-BE49-F238E27FC236}">
                    <a16:creationId xmlns:a16="http://schemas.microsoft.com/office/drawing/2014/main" id="{901E7B28-F500-31FA-7D28-3E9A205CD0B8}"/>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8;p15">
                <a:extLst>
                  <a:ext uri="{FF2B5EF4-FFF2-40B4-BE49-F238E27FC236}">
                    <a16:creationId xmlns:a16="http://schemas.microsoft.com/office/drawing/2014/main" id="{059D0A3C-E506-8699-DAF9-DDAA2D72F975}"/>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 name="Google Shape;69;p15">
              <a:extLst>
                <a:ext uri="{FF2B5EF4-FFF2-40B4-BE49-F238E27FC236}">
                  <a16:creationId xmlns:a16="http://schemas.microsoft.com/office/drawing/2014/main" id="{2C44A36F-2D0D-6592-F07E-8E31E88E094D}"/>
                </a:ext>
              </a:extLst>
            </p:cNvPr>
            <p:cNvGrpSpPr/>
            <p:nvPr/>
          </p:nvGrpSpPr>
          <p:grpSpPr>
            <a:xfrm>
              <a:off x="587304" y="2591200"/>
              <a:ext cx="250563" cy="241901"/>
              <a:chOff x="3999694" y="3458368"/>
              <a:chExt cx="383339" cy="370086"/>
            </a:xfrm>
          </p:grpSpPr>
          <p:sp>
            <p:nvSpPr>
              <p:cNvPr id="29" name="Google Shape;70;p15">
                <a:extLst>
                  <a:ext uri="{FF2B5EF4-FFF2-40B4-BE49-F238E27FC236}">
                    <a16:creationId xmlns:a16="http://schemas.microsoft.com/office/drawing/2014/main" id="{9F040D75-353A-48DC-09F4-1EAC33E2A3B1}"/>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1;p15">
                <a:extLst>
                  <a:ext uri="{FF2B5EF4-FFF2-40B4-BE49-F238E27FC236}">
                    <a16:creationId xmlns:a16="http://schemas.microsoft.com/office/drawing/2014/main" id="{0869ED95-4AB2-0421-071B-6F49D0877CF5}"/>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72;p15">
                <a:extLst>
                  <a:ext uri="{FF2B5EF4-FFF2-40B4-BE49-F238E27FC236}">
                    <a16:creationId xmlns:a16="http://schemas.microsoft.com/office/drawing/2014/main" id="{9DA7D327-1ADA-69F0-A95D-B3688FC2433C}"/>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73;p15">
              <a:extLst>
                <a:ext uri="{FF2B5EF4-FFF2-40B4-BE49-F238E27FC236}">
                  <a16:creationId xmlns:a16="http://schemas.microsoft.com/office/drawing/2014/main" id="{DACDB474-E3B8-A16B-06E6-5C8FD08894B5}"/>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4;p15">
              <a:extLst>
                <a:ext uri="{FF2B5EF4-FFF2-40B4-BE49-F238E27FC236}">
                  <a16:creationId xmlns:a16="http://schemas.microsoft.com/office/drawing/2014/main" id="{E6F01C48-30E8-1FBE-2AAC-35B5DDF72D92}"/>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5;p15">
              <a:extLst>
                <a:ext uri="{FF2B5EF4-FFF2-40B4-BE49-F238E27FC236}">
                  <a16:creationId xmlns:a16="http://schemas.microsoft.com/office/drawing/2014/main" id="{EE686F12-DDFE-8C45-2868-C5D610452964}"/>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 name="Google Shape;76;p15">
              <a:extLst>
                <a:ext uri="{FF2B5EF4-FFF2-40B4-BE49-F238E27FC236}">
                  <a16:creationId xmlns:a16="http://schemas.microsoft.com/office/drawing/2014/main" id="{EDFA2F1E-495E-84E0-60B9-6E925A789545}"/>
                </a:ext>
              </a:extLst>
            </p:cNvPr>
            <p:cNvGrpSpPr/>
            <p:nvPr/>
          </p:nvGrpSpPr>
          <p:grpSpPr>
            <a:xfrm>
              <a:off x="1403109" y="2316220"/>
              <a:ext cx="241829" cy="241842"/>
              <a:chOff x="864491" y="1723250"/>
              <a:chExt cx="397866" cy="397887"/>
            </a:xfrm>
          </p:grpSpPr>
          <p:sp>
            <p:nvSpPr>
              <p:cNvPr id="26" name="Google Shape;77;p15">
                <a:extLst>
                  <a:ext uri="{FF2B5EF4-FFF2-40B4-BE49-F238E27FC236}">
                    <a16:creationId xmlns:a16="http://schemas.microsoft.com/office/drawing/2014/main" id="{5F4EE18B-07FF-5048-B9A2-735D024C9BB7}"/>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78;p15">
                <a:extLst>
                  <a:ext uri="{FF2B5EF4-FFF2-40B4-BE49-F238E27FC236}">
                    <a16:creationId xmlns:a16="http://schemas.microsoft.com/office/drawing/2014/main" id="{7FEF1598-35DC-2286-971B-7E1DD8728D88}"/>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79;p15">
                <a:extLst>
                  <a:ext uri="{FF2B5EF4-FFF2-40B4-BE49-F238E27FC236}">
                    <a16:creationId xmlns:a16="http://schemas.microsoft.com/office/drawing/2014/main" id="{4D7B5A51-AA3D-53B1-D681-54574A60E3E8}"/>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 name="Google Shape;80;p15">
              <a:extLst>
                <a:ext uri="{FF2B5EF4-FFF2-40B4-BE49-F238E27FC236}">
                  <a16:creationId xmlns:a16="http://schemas.microsoft.com/office/drawing/2014/main" id="{D0ECF876-CB13-B720-EB13-D115C1C897BB}"/>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1;p15">
              <a:extLst>
                <a:ext uri="{FF2B5EF4-FFF2-40B4-BE49-F238E27FC236}">
                  <a16:creationId xmlns:a16="http://schemas.microsoft.com/office/drawing/2014/main" id="{F31D713F-A667-B5C6-8F44-89E1F9567554}"/>
                </a:ext>
              </a:extLst>
            </p:cNvPr>
            <p:cNvSpPr/>
            <p:nvPr/>
          </p:nvSpPr>
          <p:spPr>
            <a:xfrm>
              <a:off x="1501882" y="1575367"/>
              <a:ext cx="41521" cy="41521"/>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2" name="Picture 81">
            <a:extLst>
              <a:ext uri="{FF2B5EF4-FFF2-40B4-BE49-F238E27FC236}">
                <a16:creationId xmlns:a16="http://schemas.microsoft.com/office/drawing/2014/main" id="{629FB08B-9419-1866-8790-113E7DBEC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4865" y="-2507"/>
            <a:ext cx="6439615" cy="2414855"/>
          </a:xfrm>
          <a:prstGeom prst="rect">
            <a:avLst/>
          </a:prstGeom>
          <a:ln>
            <a:noFill/>
          </a:ln>
          <a:effectLst>
            <a:softEdge rad="112500"/>
          </a:effectLst>
        </p:spPr>
      </p:pic>
    </p:spTree>
    <p:extLst>
      <p:ext uri="{BB962C8B-B14F-4D97-AF65-F5344CB8AC3E}">
        <p14:creationId xmlns:p14="http://schemas.microsoft.com/office/powerpoint/2010/main" val="3406913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8B4A8-6463-CAC4-E60B-578AFC9D8D72}"/>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Loyal user Analysis</a:t>
            </a:r>
            <a:endParaRPr lang="en-US" sz="3200" b="0" dirty="0">
              <a:effectLst/>
              <a:latin typeface="Amasis MT Pro Medium" panose="02040604050005020304" pitchFamily="18" charset="0"/>
            </a:endParaRPr>
          </a:p>
        </p:txBody>
      </p:sp>
      <p:pic>
        <p:nvPicPr>
          <p:cNvPr id="9222" name="Picture 6">
            <a:extLst>
              <a:ext uri="{FF2B5EF4-FFF2-40B4-BE49-F238E27FC236}">
                <a16:creationId xmlns:a16="http://schemas.microsoft.com/office/drawing/2014/main" id="{AF5A409C-42FF-0132-6BBB-4BF3B1958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57" y="734037"/>
            <a:ext cx="6209010" cy="3382452"/>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F2C46BCF-4D66-4D8E-E113-7B780DF0C6ED}"/>
              </a:ext>
            </a:extLst>
          </p:cNvPr>
          <p:cNvGraphicFramePr>
            <a:graphicFrameLocks noGrp="1"/>
          </p:cNvGraphicFramePr>
          <p:nvPr>
            <p:extLst>
              <p:ext uri="{D42A27DB-BD31-4B8C-83A1-F6EECF244321}">
                <p14:modId xmlns:p14="http://schemas.microsoft.com/office/powerpoint/2010/main" val="4076419593"/>
              </p:ext>
            </p:extLst>
          </p:nvPr>
        </p:nvGraphicFramePr>
        <p:xfrm>
          <a:off x="6526636" y="734037"/>
          <a:ext cx="5523907" cy="3382452"/>
        </p:xfrm>
        <a:graphic>
          <a:graphicData uri="http://schemas.openxmlformats.org/drawingml/2006/table">
            <a:tbl>
              <a:tblPr/>
              <a:tblGrid>
                <a:gridCol w="1593907">
                  <a:extLst>
                    <a:ext uri="{9D8B030D-6E8A-4147-A177-3AD203B41FA5}">
                      <a16:colId xmlns:a16="http://schemas.microsoft.com/office/drawing/2014/main" val="1044865697"/>
                    </a:ext>
                  </a:extLst>
                </a:gridCol>
                <a:gridCol w="1372638">
                  <a:extLst>
                    <a:ext uri="{9D8B030D-6E8A-4147-A177-3AD203B41FA5}">
                      <a16:colId xmlns:a16="http://schemas.microsoft.com/office/drawing/2014/main" val="3099499879"/>
                    </a:ext>
                  </a:extLst>
                </a:gridCol>
                <a:gridCol w="1278681">
                  <a:extLst>
                    <a:ext uri="{9D8B030D-6E8A-4147-A177-3AD203B41FA5}">
                      <a16:colId xmlns:a16="http://schemas.microsoft.com/office/drawing/2014/main" val="1504319503"/>
                    </a:ext>
                  </a:extLst>
                </a:gridCol>
                <a:gridCol w="1278681">
                  <a:extLst>
                    <a:ext uri="{9D8B030D-6E8A-4147-A177-3AD203B41FA5}">
                      <a16:colId xmlns:a16="http://schemas.microsoft.com/office/drawing/2014/main" val="2691976945"/>
                    </a:ext>
                  </a:extLst>
                </a:gridCol>
              </a:tblGrid>
              <a:tr h="354435">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username</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user_activity_level</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user_engagement</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200" b="1" kern="1200" dirty="0">
                          <a:solidFill>
                            <a:schemeClr val="bg1"/>
                          </a:solidFill>
                          <a:effectLst/>
                          <a:latin typeface="Aptos" panose="020B0004020202020204" pitchFamily="34" charset="0"/>
                          <a:ea typeface="+mn-ea"/>
                          <a:cs typeface="+mn-cs"/>
                        </a:rPr>
                        <a:t>user_loyalty_rank</a:t>
                      </a:r>
                    </a:p>
                  </a:txBody>
                  <a:tcPr marL="0" marR="0"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2371734272"/>
                  </a:ext>
                </a:extLst>
              </a:tr>
              <a:tr h="27443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Keenan.Schamberger60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2543"/>
                  </a:ext>
                </a:extLst>
              </a:tr>
              <a:tr h="25429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Rick29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170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559536"/>
                  </a:ext>
                </a:extLst>
              </a:tr>
              <a:tr h="2631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Josianne.Friesen</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3646620"/>
                  </a:ext>
                </a:extLst>
              </a:tr>
              <a:tr h="29178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Elenor88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828263"/>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Karley_Bosco</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391554"/>
                  </a:ext>
                </a:extLst>
              </a:tr>
              <a:tr h="276837">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Billy52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6</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371164"/>
                  </a:ext>
                </a:extLst>
              </a:tr>
              <a:tr h="285225">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Emilio_Bernier52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162</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4020623"/>
                  </a:ext>
                </a:extLst>
              </a:tr>
              <a:tr h="302004">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925665"/>
                  </a:ext>
                </a:extLst>
              </a:tr>
              <a:tr h="32717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Norbert_Carroll35</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164</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161</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9</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0729015"/>
                  </a:ext>
                </a:extLst>
              </a:tr>
              <a:tr h="365702">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Janet.Armstrong</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163</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158</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10</a:t>
                      </a:r>
                    </a:p>
                  </a:txBody>
                  <a:tcPr marL="14436" marR="14436" marT="9624" marB="96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836039"/>
                  </a:ext>
                </a:extLst>
              </a:tr>
            </a:tbl>
          </a:graphicData>
        </a:graphic>
      </p:graphicFrame>
      <p:sp>
        <p:nvSpPr>
          <p:cNvPr id="7" name="TextBox 6">
            <a:extLst>
              <a:ext uri="{FF2B5EF4-FFF2-40B4-BE49-F238E27FC236}">
                <a16:creationId xmlns:a16="http://schemas.microsoft.com/office/drawing/2014/main" id="{02340CD3-16FE-0A03-E28A-902D33DF6F74}"/>
              </a:ext>
            </a:extLst>
          </p:cNvPr>
          <p:cNvSpPr txBox="1"/>
          <p:nvPr/>
        </p:nvSpPr>
        <p:spPr>
          <a:xfrm>
            <a:off x="0" y="4265751"/>
            <a:ext cx="12050543" cy="2062103"/>
          </a:xfrm>
          <a:prstGeom prst="rect">
            <a:avLst/>
          </a:prstGeom>
          <a:noFill/>
        </p:spPr>
        <p:txBody>
          <a:bodyPr wrap="square">
            <a:spAutoFit/>
          </a:bodyPr>
          <a:lstStyle/>
          <a:p>
            <a:pPr marL="491490" lvl="1" indent="-245745" algn="just">
              <a:buFont typeface="Arial" panose="020B0604020202020204"/>
              <a:buChar char="•"/>
            </a:pPr>
            <a:r>
              <a:rPr lang="en-US" sz="1600" spc="22" dirty="0">
                <a:latin typeface="Aptos Display" panose="020B0004020202020204" pitchFamily="34" charset="0"/>
              </a:rPr>
              <a:t>Username such as Keenan.Schamberger60, Rick29, Josianne.Friesen, Elenor88, and Karley_Bosco are the top 5 most loya users with high activity level and engagement rate. </a:t>
            </a:r>
          </a:p>
          <a:p>
            <a:pPr marL="491490" lvl="1" indent="-245745" algn="just">
              <a:buFont typeface="Arial" panose="020B0604020202020204"/>
              <a:buChar char="•"/>
            </a:pPr>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most loyal user that is user id 96, has done 98 likes, 75 comments, used 6 tags, and posted three photos.</a:t>
            </a:r>
          </a:p>
          <a:p>
            <a:pPr marL="491490" lvl="1" indent="-245745" algn="just">
              <a:buFont typeface="Arial" panose="020B0604020202020204"/>
              <a:buChar char="•"/>
            </a:pPr>
            <a:endParaRPr lang="en-US" sz="1600" spc="22" dirty="0">
              <a:latin typeface="Aptos Display" panose="020B0004020202020204" pitchFamily="34" charset="0"/>
            </a:endParaRPr>
          </a:p>
          <a:p>
            <a:pPr marL="245745" lvl="1" algn="just"/>
            <a:endParaRPr lang="en-US" sz="1600" spc="22" dirty="0">
              <a:latin typeface="Aptos Display" panose="020B0004020202020204" pitchFamily="34" charset="0"/>
            </a:endParaRPr>
          </a:p>
          <a:p>
            <a:pPr marL="491490" lvl="1" indent="-245745" algn="just">
              <a:buFont typeface="Arial" panose="020B0604020202020204"/>
              <a:buChar char="•"/>
            </a:pPr>
            <a:r>
              <a:rPr lang="en-US" sz="1600" spc="22" dirty="0">
                <a:latin typeface="Aptos Display" panose="020B0004020202020204" pitchFamily="34" charset="0"/>
              </a:rPr>
              <a:t>The tags used by user id 96 are style, stunning, food, fasion, dreamy, and delicious.</a:t>
            </a:r>
          </a:p>
          <a:p>
            <a:pPr marL="245745" lvl="1" algn="just"/>
            <a:endParaRPr lang="en-US" sz="1600" spc="22" dirty="0">
              <a:latin typeface="Aptos Display" panose="020B0004020202020204" pitchFamily="34" charset="0"/>
            </a:endParaRPr>
          </a:p>
        </p:txBody>
      </p:sp>
    </p:spTree>
    <p:extLst>
      <p:ext uri="{BB962C8B-B14F-4D97-AF65-F5344CB8AC3E}">
        <p14:creationId xmlns:p14="http://schemas.microsoft.com/office/powerpoint/2010/main" val="323442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715F1-F832-F034-EAC6-DE1787AE6D79}"/>
              </a:ext>
            </a:extLst>
          </p:cNvPr>
          <p:cNvSpPr txBox="1"/>
          <p:nvPr/>
        </p:nvSpPr>
        <p:spPr>
          <a:xfrm>
            <a:off x="1936808" y="0"/>
            <a:ext cx="8318384" cy="584775"/>
          </a:xfrm>
          <a:prstGeom prst="rect">
            <a:avLst/>
          </a:prstGeom>
          <a:noFill/>
        </p:spPr>
        <p:txBody>
          <a:bodyPr wrap="square">
            <a:spAutoFit/>
          </a:bodyPr>
          <a:lstStyle/>
          <a:p>
            <a:pPr marL="457200" rtl="0"/>
            <a:r>
              <a:rPr lang="en-IN" sz="3200" dirty="0">
                <a:latin typeface="Amasis MT Pro Medium" panose="02040604050005020304" pitchFamily="18" charset="0"/>
              </a:rPr>
              <a:t>Ideal Candidate: Influencer Marketing</a:t>
            </a:r>
          </a:p>
        </p:txBody>
      </p:sp>
      <p:pic>
        <p:nvPicPr>
          <p:cNvPr id="14338" name="Picture 2">
            <a:extLst>
              <a:ext uri="{FF2B5EF4-FFF2-40B4-BE49-F238E27FC236}">
                <a16:creationId xmlns:a16="http://schemas.microsoft.com/office/drawing/2014/main" id="{856180E4-8A9D-9164-E697-9DC7D795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088" y="677054"/>
            <a:ext cx="7814510" cy="3203135"/>
          </a:xfrm>
          <a:prstGeom prst="rect">
            <a:avLst/>
          </a:prstGeom>
          <a:noFill/>
          <a:ln>
            <a:solidFill>
              <a:schemeClr val="accent1">
                <a:lumMod val="50000"/>
              </a:schemeClr>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02434E-3DE6-B2D9-00A8-49678EBC9179}"/>
              </a:ext>
            </a:extLst>
          </p:cNvPr>
          <p:cNvSpPr txBox="1"/>
          <p:nvPr/>
        </p:nvSpPr>
        <p:spPr>
          <a:xfrm>
            <a:off x="209726" y="3880189"/>
            <a:ext cx="12088535" cy="28007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ptos Narrow" panose="020B0004020202020204" pitchFamily="34" charset="0"/>
              </a:rPr>
              <a:t> Users with large followings and high engagement (likes + comments) are ideal for influencer marketing, maximizing reach and impact.</a:t>
            </a:r>
          </a:p>
          <a:p>
            <a:pPr marL="285750" indent="-285750">
              <a:lnSpc>
                <a:spcPct val="150000"/>
              </a:lnSpc>
              <a:buFont typeface="Arial" panose="020B0604020202020204" pitchFamily="34" charset="0"/>
              <a:buChar char="•"/>
            </a:pPr>
            <a:r>
              <a:rPr lang="en-US" sz="1600" dirty="0">
                <a:latin typeface="Aptos Narrow" panose="020B0004020202020204" pitchFamily="34" charset="0"/>
              </a:rPr>
              <a:t> These influencers show potential for consistent, authentic brand partnerships due to their strong connection with followers.</a:t>
            </a:r>
          </a:p>
          <a:p>
            <a:pPr>
              <a:lnSpc>
                <a:spcPct val="150000"/>
              </a:lnSpc>
            </a:pPr>
            <a:r>
              <a:rPr lang="en-IN" sz="1600" b="1" dirty="0">
                <a:latin typeface="Aptos" panose="020B0004020202020204" pitchFamily="34" charset="0"/>
              </a:rPr>
              <a:t>To approach influencers:</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Tailored Outreach:</a:t>
            </a:r>
            <a:r>
              <a:rPr lang="en-US" sz="1600" b="0" i="0" u="none" strike="noStrike" dirty="0">
                <a:solidFill>
                  <a:srgbClr val="000000"/>
                </a:solidFill>
                <a:effectLst/>
                <a:latin typeface="Aptos Narrow" panose="020B0004020202020204" pitchFamily="34" charset="0"/>
              </a:rPr>
              <a:t> Connect with influencers directly, using a personalized message that acknowledges their unique impact.</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Develop Authentic Relationships:</a:t>
            </a:r>
            <a:r>
              <a:rPr lang="en-US" sz="1600" b="0" i="0" u="none" strike="noStrike" dirty="0">
                <a:solidFill>
                  <a:srgbClr val="000000"/>
                </a:solidFill>
                <a:effectLst/>
                <a:latin typeface="Aptos Narrow" panose="020B0004020202020204" pitchFamily="34" charset="0"/>
              </a:rPr>
              <a:t> Build genuine connections by actively engaging with their content and showing real interest in their audience.</a:t>
            </a:r>
          </a:p>
          <a:p>
            <a:pPr marL="285750" indent="-285750">
              <a:lnSpc>
                <a:spcPct val="150000"/>
              </a:lnSpc>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Set Transparent Goals:</a:t>
            </a:r>
            <a:r>
              <a:rPr lang="en-US" sz="1600" b="0" i="0" u="none" strike="noStrike" dirty="0">
                <a:solidFill>
                  <a:srgbClr val="000000"/>
                </a:solidFill>
                <a:effectLst/>
                <a:latin typeface="Aptos Narrow" panose="020B0004020202020204" pitchFamily="34" charset="0"/>
              </a:rPr>
              <a:t> Clearly outline your campaign objectives, expectations, and collaboration terms to ensure alignment.</a:t>
            </a:r>
          </a:p>
          <a:p>
            <a:pPr marL="285750" indent="-285750">
              <a:buFont typeface="Arial" panose="020B0604020202020204" pitchFamily="34" charset="0"/>
              <a:buChar char="•"/>
            </a:pPr>
            <a:endParaRPr lang="en-IN" sz="1600" b="1" dirty="0">
              <a:latin typeface="Aptos Narrow" panose="020B0004020202020204" pitchFamily="34" charset="0"/>
            </a:endParaRPr>
          </a:p>
          <a:p>
            <a:pPr marL="285750" indent="-285750">
              <a:buFont typeface="Arial" panose="020B0604020202020204" pitchFamily="34" charset="0"/>
              <a:buChar char="•"/>
            </a:pPr>
            <a:endParaRPr lang="en-IN" sz="1600" dirty="0">
              <a:latin typeface="Aptos Narrow" panose="020B0004020202020204" pitchFamily="34" charset="0"/>
            </a:endParaRPr>
          </a:p>
        </p:txBody>
      </p:sp>
    </p:spTree>
    <p:extLst>
      <p:ext uri="{BB962C8B-B14F-4D97-AF65-F5344CB8AC3E}">
        <p14:creationId xmlns:p14="http://schemas.microsoft.com/office/powerpoint/2010/main" val="2424286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48AFC8-9EB9-4806-D32C-ECADDCE18819}"/>
              </a:ext>
            </a:extLst>
          </p:cNvPr>
          <p:cNvGraphicFramePr>
            <a:graphicFrameLocks noGrp="1"/>
          </p:cNvGraphicFramePr>
          <p:nvPr>
            <p:extLst>
              <p:ext uri="{D42A27DB-BD31-4B8C-83A1-F6EECF244321}">
                <p14:modId xmlns:p14="http://schemas.microsoft.com/office/powerpoint/2010/main" val="3164193789"/>
              </p:ext>
            </p:extLst>
          </p:nvPr>
        </p:nvGraphicFramePr>
        <p:xfrm>
          <a:off x="304800" y="711784"/>
          <a:ext cx="5981350" cy="3330428"/>
        </p:xfrm>
        <a:graphic>
          <a:graphicData uri="http://schemas.openxmlformats.org/drawingml/2006/table">
            <a:tbl>
              <a:tblPr/>
              <a:tblGrid>
                <a:gridCol w="2061871">
                  <a:extLst>
                    <a:ext uri="{9D8B030D-6E8A-4147-A177-3AD203B41FA5}">
                      <a16:colId xmlns:a16="http://schemas.microsoft.com/office/drawing/2014/main" val="3311788307"/>
                    </a:ext>
                  </a:extLst>
                </a:gridCol>
                <a:gridCol w="2061871">
                  <a:extLst>
                    <a:ext uri="{9D8B030D-6E8A-4147-A177-3AD203B41FA5}">
                      <a16:colId xmlns:a16="http://schemas.microsoft.com/office/drawing/2014/main" val="3273268412"/>
                    </a:ext>
                  </a:extLst>
                </a:gridCol>
                <a:gridCol w="1857608">
                  <a:extLst>
                    <a:ext uri="{9D8B030D-6E8A-4147-A177-3AD203B41FA5}">
                      <a16:colId xmlns:a16="http://schemas.microsoft.com/office/drawing/2014/main" val="3621017099"/>
                    </a:ext>
                  </a:extLst>
                </a:gridCol>
              </a:tblGrid>
              <a:tr h="330008">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hashtag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tag_count</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780852937"/>
                  </a:ext>
                </a:extLst>
              </a:tr>
              <a:tr h="25483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beach</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30</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6285"/>
                  </a:ext>
                </a:extLst>
              </a:tr>
              <a:tr h="29425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7035305"/>
                  </a:ext>
                </a:extLst>
              </a:tr>
              <a:tr h="2401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Clint27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dreamy</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184321"/>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Cesar93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18</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5736475"/>
                  </a:ext>
                </a:extLst>
              </a:tr>
              <a:tr h="284911">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Gus93</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stunning</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1553124"/>
                  </a:ext>
                </a:extLst>
              </a:tr>
              <a:tr h="328886">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fun</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76974"/>
                  </a:ext>
                </a:extLst>
              </a:tr>
              <a:tr h="304220">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Andre_Purdy85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0770848"/>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Eveline95</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lol</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7</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5872342"/>
                  </a:ext>
                </a:extLst>
              </a:tr>
              <a:tr h="303099">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Tabitha_Schamberger11</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4</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142212"/>
                  </a:ext>
                </a:extLst>
              </a:tr>
              <a:tr h="330008">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Adelle96</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smile</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b="1" kern="1200" dirty="0">
                          <a:solidFill>
                            <a:schemeClr val="tx1"/>
                          </a:solidFill>
                          <a:effectLst/>
                          <a:latin typeface="Aptos" panose="020B0004020202020204" pitchFamily="34" charset="0"/>
                          <a:ea typeface="+mn-ea"/>
                          <a:cs typeface="+mn-cs"/>
                        </a:rPr>
                        <a:t>29</a:t>
                      </a:r>
                    </a:p>
                  </a:txBody>
                  <a:tcPr marL="13291" marR="13291" marT="8861" marB="88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942695"/>
                  </a:ext>
                </a:extLst>
              </a:tr>
            </a:tbl>
          </a:graphicData>
        </a:graphic>
      </p:graphicFrame>
      <p:sp>
        <p:nvSpPr>
          <p:cNvPr id="3" name="TextBox 2">
            <a:extLst>
              <a:ext uri="{FF2B5EF4-FFF2-40B4-BE49-F238E27FC236}">
                <a16:creationId xmlns:a16="http://schemas.microsoft.com/office/drawing/2014/main" id="{CC3FF779-2A59-2A1E-7798-4FB1F370F149}"/>
              </a:ext>
            </a:extLst>
          </p:cNvPr>
          <p:cNvSpPr txBox="1"/>
          <p:nvPr/>
        </p:nvSpPr>
        <p:spPr>
          <a:xfrm>
            <a:off x="1936808" y="0"/>
            <a:ext cx="8318384" cy="584775"/>
          </a:xfrm>
          <a:prstGeom prst="rect">
            <a:avLst/>
          </a:prstGeom>
          <a:noFill/>
        </p:spPr>
        <p:txBody>
          <a:bodyPr wrap="square">
            <a:spAutoFit/>
          </a:bodyPr>
          <a:lstStyle/>
          <a:p>
            <a:pPr marL="457200" algn="ctr" rtl="0"/>
            <a:r>
              <a:rPr lang="en-IN" sz="3200" dirty="0">
                <a:latin typeface="Amasis MT Pro Medium" panose="02040604050005020304" pitchFamily="18" charset="0"/>
              </a:rPr>
              <a:t>Advertisement Strategy</a:t>
            </a:r>
          </a:p>
        </p:txBody>
      </p:sp>
      <p:sp>
        <p:nvSpPr>
          <p:cNvPr id="5" name="TextBox 4">
            <a:extLst>
              <a:ext uri="{FF2B5EF4-FFF2-40B4-BE49-F238E27FC236}">
                <a16:creationId xmlns:a16="http://schemas.microsoft.com/office/drawing/2014/main" id="{7AADC28B-DD18-3208-F075-CA11869EA853}"/>
              </a:ext>
            </a:extLst>
          </p:cNvPr>
          <p:cNvSpPr txBox="1"/>
          <p:nvPr/>
        </p:nvSpPr>
        <p:spPr>
          <a:xfrm>
            <a:off x="178965" y="4169221"/>
            <a:ext cx="12013035" cy="2308324"/>
          </a:xfrm>
          <a:prstGeom prst="rect">
            <a:avLst/>
          </a:prstGeom>
          <a:noFill/>
        </p:spPr>
        <p:txBody>
          <a:bodyPr wrap="square">
            <a:spAutoFit/>
          </a:bodyPr>
          <a:lstStyle/>
          <a:p>
            <a:pPr rtl="0" fontAlgn="base">
              <a:buFont typeface="Arial" panose="020B0604020202020204" pitchFamily="34" charset="0"/>
              <a:buChar char="•"/>
            </a:pPr>
            <a:r>
              <a:rPr lang="en-US" sz="1600" b="0" i="0" u="none" strike="noStrike" dirty="0">
                <a:effectLst/>
                <a:latin typeface="Aptos Narrow" panose="020B0004020202020204" pitchFamily="34" charset="0"/>
              </a:rPr>
              <a:t>  Ad campaigns on the basis of user’s category.</a:t>
            </a:r>
          </a:p>
          <a:p>
            <a:pPr rtl="0" fontAlgn="base"/>
            <a:endParaRPr lang="en-US" sz="1600" dirty="0">
              <a:latin typeface="Aptos Narrow" panose="020B0004020202020204" pitchFamily="34" charset="0"/>
            </a:endParaRPr>
          </a:p>
          <a:p>
            <a:pPr fontAlgn="base">
              <a:buFont typeface="Arial" panose="020B0604020202020204" pitchFamily="34" charset="0"/>
              <a:buChar char="•"/>
            </a:pPr>
            <a:r>
              <a:rPr lang="en-US" sz="1600" b="0" i="0" u="none" strike="noStrike" dirty="0">
                <a:effectLst/>
                <a:latin typeface="Aptos Narrow" panose="020B0004020202020204" pitchFamily="34" charset="0"/>
              </a:rPr>
              <a:t> Utilise user data for personalised ad and content.</a:t>
            </a:r>
          </a:p>
          <a:p>
            <a:pPr fontAlgn="base"/>
            <a:endParaRPr lang="en-US" sz="1600" b="0" i="0" u="none" strike="noStrike" dirty="0">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To leverage user-generated content for personalized ad campaigns, we identified popular tags, tag usage using a column chart, and average engagement to those tags.</a:t>
            </a:r>
          </a:p>
          <a:p>
            <a:pPr fontAlgn="base"/>
            <a:endParaRPr lang="en-US" sz="1600" b="0" i="0" u="none" strike="noStrike" dirty="0">
              <a:solidFill>
                <a:srgbClr val="000000"/>
              </a:solidFill>
              <a:effectLst/>
              <a:latin typeface="Aptos Narrow" panose="020B0004020202020204" pitchFamily="34" charset="0"/>
            </a:endParaRPr>
          </a:p>
          <a:p>
            <a:pPr fontAlgn="base">
              <a:buFont typeface="Arial" panose="020B0604020202020204" pitchFamily="34" charset="0"/>
              <a:buChar char="•"/>
            </a:pPr>
            <a:r>
              <a:rPr lang="en-US" sz="1600" dirty="0">
                <a:solidFill>
                  <a:srgbClr val="000000"/>
                </a:solidFill>
                <a:latin typeface="Aptos Narrow" panose="020B0004020202020204" pitchFamily="34" charset="0"/>
              </a:rPr>
              <a:t> </a:t>
            </a:r>
            <a:r>
              <a:rPr lang="en-US" sz="1600" b="0" i="0" u="none" strike="noStrike" dirty="0">
                <a:solidFill>
                  <a:srgbClr val="000000"/>
                </a:solidFill>
                <a:effectLst/>
                <a:latin typeface="Aptos Narrow" panose="020B0004020202020204" pitchFamily="34" charset="0"/>
              </a:rPr>
              <a:t>These tags help us identify users' interest in the specific content type, which helps create personalized ads with good engagement.</a:t>
            </a:r>
          </a:p>
          <a:p>
            <a:pPr rtl="0" fontAlgn="base">
              <a:buFont typeface="Arial" panose="020B0604020202020204" pitchFamily="34" charset="0"/>
              <a:buChar char="•"/>
            </a:pPr>
            <a:endParaRPr lang="en-US" sz="1600" b="0" i="0" u="none" strike="noStrike" dirty="0">
              <a:effectLst/>
              <a:latin typeface="Times New Roman" panose="02020603050405020304" pitchFamily="18" charset="0"/>
            </a:endParaRPr>
          </a:p>
        </p:txBody>
      </p:sp>
      <p:pic>
        <p:nvPicPr>
          <p:cNvPr id="15364" name="Picture 4">
            <a:extLst>
              <a:ext uri="{FF2B5EF4-FFF2-40B4-BE49-F238E27FC236}">
                <a16:creationId xmlns:a16="http://schemas.microsoft.com/office/drawing/2014/main" id="{7C52E3C0-1284-E2BB-53A0-C963AD230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8448" y="711784"/>
            <a:ext cx="5418752" cy="3228480"/>
          </a:xfrm>
          <a:prstGeom prst="rect">
            <a:avLst/>
          </a:prstGeom>
          <a:noFill/>
          <a:ln>
            <a:solidFill>
              <a:schemeClr val="accent4">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8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506C1C-B60B-CECC-9B17-EE8A4C75BC08}"/>
              </a:ext>
            </a:extLst>
          </p:cNvPr>
          <p:cNvSpPr txBox="1"/>
          <p:nvPr/>
        </p:nvSpPr>
        <p:spPr>
          <a:xfrm>
            <a:off x="3048646" y="0"/>
            <a:ext cx="6094708" cy="584775"/>
          </a:xfrm>
          <a:prstGeom prst="rect">
            <a:avLst/>
          </a:prstGeom>
          <a:noFill/>
        </p:spPr>
        <p:txBody>
          <a:bodyPr wrap="square">
            <a:spAutoFit/>
          </a:bodyPr>
          <a:lstStyle/>
          <a:p>
            <a:pPr algn="ctr"/>
            <a:r>
              <a:rPr lang="en-US" sz="3200" b="1" i="0" u="none" strike="noStrike" dirty="0">
                <a:solidFill>
                  <a:srgbClr val="000000"/>
                </a:solidFill>
                <a:effectLst/>
                <a:latin typeface="Amasis MT Pro Medium" panose="02040604050005020304" pitchFamily="18" charset="0"/>
              </a:rPr>
              <a:t>Conclusion</a:t>
            </a:r>
            <a:endParaRPr lang="en-IN" sz="3200" dirty="0"/>
          </a:p>
        </p:txBody>
      </p:sp>
      <p:sp>
        <p:nvSpPr>
          <p:cNvPr id="11" name="TextBox 10">
            <a:extLst>
              <a:ext uri="{FF2B5EF4-FFF2-40B4-BE49-F238E27FC236}">
                <a16:creationId xmlns:a16="http://schemas.microsoft.com/office/drawing/2014/main" id="{CED65595-331B-1364-F3EF-4BB49EBCD082}"/>
              </a:ext>
            </a:extLst>
          </p:cNvPr>
          <p:cNvSpPr txBox="1"/>
          <p:nvPr/>
        </p:nvSpPr>
        <p:spPr>
          <a:xfrm>
            <a:off x="204799" y="761249"/>
            <a:ext cx="8662304" cy="4247317"/>
          </a:xfrm>
          <a:prstGeom prst="rect">
            <a:avLst/>
          </a:prstGeom>
          <a:noFill/>
        </p:spPr>
        <p:txBody>
          <a:bodyPr wrap="square">
            <a:spAutoFit/>
          </a:bodyPr>
          <a:lstStyle/>
          <a:p>
            <a:endParaRPr lang="en-IN" dirty="0"/>
          </a:p>
          <a:p>
            <a:pPr marL="285750" indent="-285750">
              <a:buFont typeface="Arial" panose="020B0604020202020204" pitchFamily="34" charset="0"/>
              <a:buChar char="•"/>
            </a:pPr>
            <a:r>
              <a:rPr lang="en-IN" dirty="0">
                <a:latin typeface="Aptos Narrow" panose="020B0004020202020204" pitchFamily="34" charset="0"/>
              </a:rPr>
              <a:t>Successfully analyzed user engagement and activity levels.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Identified the most frequently used tags.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Recognized influential users with a potential impact on others.</a:t>
            </a: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This data analysis provided valuable insights into user behaviour's, engagement patterns, and key trends.</a:t>
            </a:r>
          </a:p>
          <a:p>
            <a:pPr marL="285750" indent="-285750">
              <a:buFont typeface="Arial" panose="020B0604020202020204" pitchFamily="34" charset="0"/>
              <a:buChar char="•"/>
            </a:pPr>
            <a:endParaRPr lang="en-IN" dirty="0">
              <a:latin typeface="Aptos Narrow" panose="020B0004020202020204" pitchFamily="34" charset="0"/>
            </a:endParaRPr>
          </a:p>
          <a:p>
            <a:pPr marL="285750" indent="-285750">
              <a:buFont typeface="Arial" panose="020B0604020202020204" pitchFamily="34" charset="0"/>
              <a:buChar char="•"/>
            </a:pPr>
            <a:r>
              <a:rPr lang="en-US" dirty="0">
                <a:latin typeface="Aptos Narrow" panose="020B0004020202020204" pitchFamily="34" charset="0"/>
              </a:rPr>
              <a:t>Ads and Campaigns should regularly be made optimizing with trends.</a:t>
            </a:r>
          </a:p>
          <a:p>
            <a:endParaRPr lang="en-IN" dirty="0">
              <a:latin typeface="Aptos Narrow" panose="020B0004020202020204" pitchFamily="34" charset="0"/>
            </a:endParaRPr>
          </a:p>
          <a:p>
            <a:endParaRPr lang="en-IN" dirty="0">
              <a:latin typeface="Aptos Narrow" panose="020B0004020202020204" pitchFamily="34" charset="0"/>
            </a:endParaRPr>
          </a:p>
          <a:p>
            <a:pPr marL="285750" indent="-285750">
              <a:buFont typeface="Arial" panose="020B0604020202020204" pitchFamily="34" charset="0"/>
              <a:buChar char="•"/>
            </a:pPr>
            <a:r>
              <a:rPr lang="en-IN" dirty="0">
                <a:latin typeface="Aptos Narrow" panose="020B0004020202020204" pitchFamily="34" charset="0"/>
              </a:rPr>
              <a:t>Achieved the objectives by identifying loyal users, popular tags, and other essential data for targeted strategies.</a:t>
            </a:r>
          </a:p>
        </p:txBody>
      </p:sp>
      <p:grpSp>
        <p:nvGrpSpPr>
          <p:cNvPr id="60" name="Group 59">
            <a:extLst>
              <a:ext uri="{FF2B5EF4-FFF2-40B4-BE49-F238E27FC236}">
                <a16:creationId xmlns:a16="http://schemas.microsoft.com/office/drawing/2014/main" id="{B288FFF8-44CC-9FDB-2497-41958FC6E56A}"/>
              </a:ext>
            </a:extLst>
          </p:cNvPr>
          <p:cNvGrpSpPr/>
          <p:nvPr/>
        </p:nvGrpSpPr>
        <p:grpSpPr>
          <a:xfrm>
            <a:off x="8301773" y="675995"/>
            <a:ext cx="3685428" cy="4417823"/>
            <a:chOff x="149460" y="715390"/>
            <a:chExt cx="2875329" cy="4273224"/>
          </a:xfrm>
        </p:grpSpPr>
        <p:grpSp>
          <p:nvGrpSpPr>
            <p:cNvPr id="59" name="Group 58">
              <a:extLst>
                <a:ext uri="{FF2B5EF4-FFF2-40B4-BE49-F238E27FC236}">
                  <a16:creationId xmlns:a16="http://schemas.microsoft.com/office/drawing/2014/main" id="{85EA74CD-9DE9-61F0-533E-09FCB5E49C3A}"/>
                </a:ext>
              </a:extLst>
            </p:cNvPr>
            <p:cNvGrpSpPr/>
            <p:nvPr/>
          </p:nvGrpSpPr>
          <p:grpSpPr>
            <a:xfrm>
              <a:off x="149460" y="715390"/>
              <a:ext cx="2875329" cy="4273224"/>
              <a:chOff x="149460" y="715390"/>
              <a:chExt cx="2875329" cy="4273224"/>
            </a:xfrm>
          </p:grpSpPr>
          <p:grpSp>
            <p:nvGrpSpPr>
              <p:cNvPr id="17" name="Google Shape;449;p23">
                <a:extLst>
                  <a:ext uri="{FF2B5EF4-FFF2-40B4-BE49-F238E27FC236}">
                    <a16:creationId xmlns:a16="http://schemas.microsoft.com/office/drawing/2014/main" id="{A9A744A2-0235-7661-4BF9-6DB7FC755FE8}"/>
                  </a:ext>
                </a:extLst>
              </p:cNvPr>
              <p:cNvGrpSpPr/>
              <p:nvPr/>
            </p:nvGrpSpPr>
            <p:grpSpPr>
              <a:xfrm>
                <a:off x="592245" y="1309898"/>
                <a:ext cx="2432544" cy="3678716"/>
                <a:chOff x="864900" y="1051175"/>
                <a:chExt cx="2432544" cy="3678716"/>
              </a:xfrm>
            </p:grpSpPr>
            <p:sp>
              <p:nvSpPr>
                <p:cNvPr id="18" name="Google Shape;450;p23">
                  <a:extLst>
                    <a:ext uri="{FF2B5EF4-FFF2-40B4-BE49-F238E27FC236}">
                      <a16:creationId xmlns:a16="http://schemas.microsoft.com/office/drawing/2014/main" id="{A0BDE773-D0F3-2C63-FA67-5ED4EF00CF23}"/>
                    </a:ext>
                  </a:extLst>
                </p:cNvPr>
                <p:cNvSpPr/>
                <p:nvPr/>
              </p:nvSpPr>
              <p:spPr>
                <a:xfrm>
                  <a:off x="864900" y="1063323"/>
                  <a:ext cx="2432544" cy="3613732"/>
                </a:xfrm>
                <a:custGeom>
                  <a:avLst/>
                  <a:gdLst/>
                  <a:ahLst/>
                  <a:cxnLst/>
                  <a:rect l="l" t="t" r="r" b="b"/>
                  <a:pathLst>
                    <a:path w="138567" h="205852" extrusionOk="0">
                      <a:moveTo>
                        <a:pt x="0" y="1"/>
                      </a:moveTo>
                      <a:lnTo>
                        <a:pt x="0" y="205852"/>
                      </a:lnTo>
                      <a:lnTo>
                        <a:pt x="138567" y="205852"/>
                      </a:lnTo>
                      <a:lnTo>
                        <a:pt x="1385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51;p23">
                  <a:extLst>
                    <a:ext uri="{FF2B5EF4-FFF2-40B4-BE49-F238E27FC236}">
                      <a16:creationId xmlns:a16="http://schemas.microsoft.com/office/drawing/2014/main" id="{BE44A70F-4EB0-DE51-FB6A-9D61B22DA399}"/>
                    </a:ext>
                  </a:extLst>
                </p:cNvPr>
                <p:cNvSpPr/>
                <p:nvPr/>
              </p:nvSpPr>
              <p:spPr>
                <a:xfrm>
                  <a:off x="864900" y="1402915"/>
                  <a:ext cx="2432544" cy="2443358"/>
                </a:xfrm>
                <a:custGeom>
                  <a:avLst/>
                  <a:gdLst/>
                  <a:ahLst/>
                  <a:cxnLst/>
                  <a:rect l="l" t="t" r="r" b="b"/>
                  <a:pathLst>
                    <a:path w="138567" h="139183" extrusionOk="0">
                      <a:moveTo>
                        <a:pt x="0" y="0"/>
                      </a:moveTo>
                      <a:lnTo>
                        <a:pt x="0" y="139183"/>
                      </a:lnTo>
                      <a:lnTo>
                        <a:pt x="138567" y="139183"/>
                      </a:lnTo>
                      <a:lnTo>
                        <a:pt x="13856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52;p23">
                  <a:extLst>
                    <a:ext uri="{FF2B5EF4-FFF2-40B4-BE49-F238E27FC236}">
                      <a16:creationId xmlns:a16="http://schemas.microsoft.com/office/drawing/2014/main" id="{B7804867-4B8E-022E-BFB3-C0B4BC6F53EC}"/>
                    </a:ext>
                  </a:extLst>
                </p:cNvPr>
                <p:cNvSpPr/>
                <p:nvPr/>
              </p:nvSpPr>
              <p:spPr>
                <a:xfrm>
                  <a:off x="864900" y="1051175"/>
                  <a:ext cx="2432544" cy="354892"/>
                </a:xfrm>
                <a:custGeom>
                  <a:avLst/>
                  <a:gdLst/>
                  <a:ahLst/>
                  <a:cxnLst/>
                  <a:rect l="l" t="t" r="r" b="b"/>
                  <a:pathLst>
                    <a:path w="138567" h="20216" extrusionOk="0">
                      <a:moveTo>
                        <a:pt x="0" y="0"/>
                      </a:moveTo>
                      <a:lnTo>
                        <a:pt x="0" y="20215"/>
                      </a:lnTo>
                      <a:lnTo>
                        <a:pt x="138567" y="20215"/>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53;p23">
                  <a:extLst>
                    <a:ext uri="{FF2B5EF4-FFF2-40B4-BE49-F238E27FC236}">
                      <a16:creationId xmlns:a16="http://schemas.microsoft.com/office/drawing/2014/main" id="{7B004A3D-D3EA-8D1B-D638-1F335FCA1FEC}"/>
                    </a:ext>
                  </a:extLst>
                </p:cNvPr>
                <p:cNvSpPr/>
                <p:nvPr/>
              </p:nvSpPr>
              <p:spPr>
                <a:xfrm>
                  <a:off x="864900" y="3841608"/>
                  <a:ext cx="2432544" cy="888283"/>
                </a:xfrm>
                <a:custGeom>
                  <a:avLst/>
                  <a:gdLst/>
                  <a:ahLst/>
                  <a:cxnLst/>
                  <a:rect l="l" t="t" r="r" b="b"/>
                  <a:pathLst>
                    <a:path w="138567" h="50600" extrusionOk="0">
                      <a:moveTo>
                        <a:pt x="0" y="0"/>
                      </a:moveTo>
                      <a:lnTo>
                        <a:pt x="0" y="50600"/>
                      </a:lnTo>
                      <a:lnTo>
                        <a:pt x="138567" y="50600"/>
                      </a:lnTo>
                      <a:lnTo>
                        <a:pt x="138567" y="0"/>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54;p23">
                  <a:extLst>
                    <a:ext uri="{FF2B5EF4-FFF2-40B4-BE49-F238E27FC236}">
                      <a16:creationId xmlns:a16="http://schemas.microsoft.com/office/drawing/2014/main" id="{DE1F38AA-B0F2-9B58-AF28-2CD43747DFE3}"/>
                    </a:ext>
                  </a:extLst>
                </p:cNvPr>
                <p:cNvSpPr/>
                <p:nvPr/>
              </p:nvSpPr>
              <p:spPr>
                <a:xfrm>
                  <a:off x="1258386" y="1190881"/>
                  <a:ext cx="305633" cy="59687"/>
                </a:xfrm>
                <a:custGeom>
                  <a:avLst/>
                  <a:gdLst/>
                  <a:ahLst/>
                  <a:cxnLst/>
                  <a:rect l="l" t="t" r="r" b="b"/>
                  <a:pathLst>
                    <a:path w="17410" h="3400" extrusionOk="0">
                      <a:moveTo>
                        <a:pt x="16357" y="338"/>
                      </a:moveTo>
                      <a:cubicBezTo>
                        <a:pt x="16553" y="338"/>
                        <a:pt x="16710" y="403"/>
                        <a:pt x="16829" y="532"/>
                      </a:cubicBezTo>
                      <a:cubicBezTo>
                        <a:pt x="16948" y="662"/>
                        <a:pt x="17009" y="836"/>
                        <a:pt x="17012" y="1053"/>
                      </a:cubicBezTo>
                      <a:lnTo>
                        <a:pt x="15594" y="1055"/>
                      </a:lnTo>
                      <a:cubicBezTo>
                        <a:pt x="15615" y="828"/>
                        <a:pt x="15691" y="651"/>
                        <a:pt x="15825" y="526"/>
                      </a:cubicBezTo>
                      <a:cubicBezTo>
                        <a:pt x="15958" y="401"/>
                        <a:pt x="16135" y="338"/>
                        <a:pt x="16357" y="338"/>
                      </a:cubicBezTo>
                      <a:close/>
                      <a:moveTo>
                        <a:pt x="3841" y="338"/>
                      </a:moveTo>
                      <a:cubicBezTo>
                        <a:pt x="4053" y="338"/>
                        <a:pt x="4221" y="422"/>
                        <a:pt x="4345" y="590"/>
                      </a:cubicBezTo>
                      <a:cubicBezTo>
                        <a:pt x="4469" y="758"/>
                        <a:pt x="4531" y="985"/>
                        <a:pt x="4531" y="1271"/>
                      </a:cubicBezTo>
                      <a:cubicBezTo>
                        <a:pt x="4531" y="1560"/>
                        <a:pt x="4469" y="1787"/>
                        <a:pt x="4345" y="1954"/>
                      </a:cubicBezTo>
                      <a:cubicBezTo>
                        <a:pt x="4221" y="2121"/>
                        <a:pt x="4053" y="2205"/>
                        <a:pt x="3841" y="2205"/>
                      </a:cubicBezTo>
                      <a:cubicBezTo>
                        <a:pt x="3627" y="2205"/>
                        <a:pt x="3458" y="2122"/>
                        <a:pt x="3335" y="1955"/>
                      </a:cubicBezTo>
                      <a:cubicBezTo>
                        <a:pt x="3211" y="1789"/>
                        <a:pt x="3150" y="1561"/>
                        <a:pt x="3150" y="1271"/>
                      </a:cubicBezTo>
                      <a:cubicBezTo>
                        <a:pt x="3150" y="982"/>
                        <a:pt x="3212" y="754"/>
                        <a:pt x="3336" y="588"/>
                      </a:cubicBezTo>
                      <a:cubicBezTo>
                        <a:pt x="3460" y="421"/>
                        <a:pt x="3628" y="338"/>
                        <a:pt x="3841" y="338"/>
                      </a:cubicBezTo>
                      <a:close/>
                      <a:moveTo>
                        <a:pt x="9613" y="1"/>
                      </a:moveTo>
                      <a:cubicBezTo>
                        <a:pt x="9421" y="1"/>
                        <a:pt x="9258" y="37"/>
                        <a:pt x="9124" y="108"/>
                      </a:cubicBezTo>
                      <a:cubicBezTo>
                        <a:pt x="8990" y="179"/>
                        <a:pt x="8882" y="288"/>
                        <a:pt x="8798" y="435"/>
                      </a:cubicBezTo>
                      <a:lnTo>
                        <a:pt x="8798" y="59"/>
                      </a:lnTo>
                      <a:lnTo>
                        <a:pt x="8398" y="59"/>
                      </a:lnTo>
                      <a:lnTo>
                        <a:pt x="8398" y="2479"/>
                      </a:lnTo>
                      <a:lnTo>
                        <a:pt x="8798" y="2479"/>
                      </a:lnTo>
                      <a:lnTo>
                        <a:pt x="8798" y="1204"/>
                      </a:lnTo>
                      <a:cubicBezTo>
                        <a:pt x="8798" y="931"/>
                        <a:pt x="8858" y="721"/>
                        <a:pt x="8979" y="575"/>
                      </a:cubicBezTo>
                      <a:cubicBezTo>
                        <a:pt x="9099" y="428"/>
                        <a:pt x="9271" y="355"/>
                        <a:pt x="9496" y="355"/>
                      </a:cubicBezTo>
                      <a:cubicBezTo>
                        <a:pt x="9559" y="355"/>
                        <a:pt x="9617" y="361"/>
                        <a:pt x="9670" y="374"/>
                      </a:cubicBezTo>
                      <a:cubicBezTo>
                        <a:pt x="9723" y="386"/>
                        <a:pt x="9771" y="405"/>
                        <a:pt x="9816" y="431"/>
                      </a:cubicBezTo>
                      <a:lnTo>
                        <a:pt x="9814" y="22"/>
                      </a:lnTo>
                      <a:cubicBezTo>
                        <a:pt x="9773" y="15"/>
                        <a:pt x="9737" y="10"/>
                        <a:pt x="9703" y="6"/>
                      </a:cubicBezTo>
                      <a:cubicBezTo>
                        <a:pt x="9670" y="3"/>
                        <a:pt x="9640" y="1"/>
                        <a:pt x="9613" y="1"/>
                      </a:cubicBezTo>
                      <a:close/>
                      <a:moveTo>
                        <a:pt x="3841" y="1"/>
                      </a:moveTo>
                      <a:cubicBezTo>
                        <a:pt x="3494" y="1"/>
                        <a:pt x="3222" y="113"/>
                        <a:pt x="3026" y="338"/>
                      </a:cubicBezTo>
                      <a:cubicBezTo>
                        <a:pt x="2829" y="563"/>
                        <a:pt x="2731" y="874"/>
                        <a:pt x="2731" y="1271"/>
                      </a:cubicBezTo>
                      <a:cubicBezTo>
                        <a:pt x="2731" y="1668"/>
                        <a:pt x="2829" y="1978"/>
                        <a:pt x="3026" y="2204"/>
                      </a:cubicBezTo>
                      <a:cubicBezTo>
                        <a:pt x="3222" y="2429"/>
                        <a:pt x="3494" y="2542"/>
                        <a:pt x="3841" y="2542"/>
                      </a:cubicBezTo>
                      <a:cubicBezTo>
                        <a:pt x="4187" y="2542"/>
                        <a:pt x="4458" y="2429"/>
                        <a:pt x="4656" y="2204"/>
                      </a:cubicBezTo>
                      <a:cubicBezTo>
                        <a:pt x="4853" y="1978"/>
                        <a:pt x="4952" y="1668"/>
                        <a:pt x="4952" y="1271"/>
                      </a:cubicBezTo>
                      <a:cubicBezTo>
                        <a:pt x="4952" y="874"/>
                        <a:pt x="4853" y="563"/>
                        <a:pt x="4656" y="338"/>
                      </a:cubicBezTo>
                      <a:cubicBezTo>
                        <a:pt x="4458" y="113"/>
                        <a:pt x="4187" y="1"/>
                        <a:pt x="3841" y="1"/>
                      </a:cubicBezTo>
                      <a:close/>
                      <a:moveTo>
                        <a:pt x="5568" y="59"/>
                      </a:moveTo>
                      <a:lnTo>
                        <a:pt x="5568" y="1524"/>
                      </a:lnTo>
                      <a:cubicBezTo>
                        <a:pt x="5568" y="1857"/>
                        <a:pt x="5640" y="2110"/>
                        <a:pt x="5785" y="2283"/>
                      </a:cubicBezTo>
                      <a:cubicBezTo>
                        <a:pt x="5929" y="2455"/>
                        <a:pt x="6140" y="2542"/>
                        <a:pt x="6418" y="2542"/>
                      </a:cubicBezTo>
                      <a:cubicBezTo>
                        <a:pt x="6586" y="2542"/>
                        <a:pt x="6734" y="2506"/>
                        <a:pt x="6862" y="2435"/>
                      </a:cubicBezTo>
                      <a:cubicBezTo>
                        <a:pt x="6989" y="2364"/>
                        <a:pt x="7101" y="2255"/>
                        <a:pt x="7198" y="2108"/>
                      </a:cubicBezTo>
                      <a:lnTo>
                        <a:pt x="7198" y="2479"/>
                      </a:lnTo>
                      <a:lnTo>
                        <a:pt x="7595" y="2479"/>
                      </a:lnTo>
                      <a:lnTo>
                        <a:pt x="7595" y="59"/>
                      </a:lnTo>
                      <a:lnTo>
                        <a:pt x="7198" y="59"/>
                      </a:lnTo>
                      <a:lnTo>
                        <a:pt x="7198" y="1431"/>
                      </a:lnTo>
                      <a:cubicBezTo>
                        <a:pt x="7198" y="1668"/>
                        <a:pt x="7135" y="1854"/>
                        <a:pt x="7011" y="1991"/>
                      </a:cubicBezTo>
                      <a:cubicBezTo>
                        <a:pt x="6886" y="2128"/>
                        <a:pt x="6717" y="2196"/>
                        <a:pt x="6502" y="2196"/>
                      </a:cubicBezTo>
                      <a:cubicBezTo>
                        <a:pt x="6323" y="2196"/>
                        <a:pt x="6189" y="2139"/>
                        <a:pt x="6100" y="2024"/>
                      </a:cubicBezTo>
                      <a:cubicBezTo>
                        <a:pt x="6011" y="1910"/>
                        <a:pt x="5966" y="1738"/>
                        <a:pt x="5966" y="1509"/>
                      </a:cubicBezTo>
                      <a:lnTo>
                        <a:pt x="5966" y="59"/>
                      </a:lnTo>
                      <a:close/>
                      <a:moveTo>
                        <a:pt x="10190" y="59"/>
                      </a:moveTo>
                      <a:lnTo>
                        <a:pt x="10190" y="1524"/>
                      </a:lnTo>
                      <a:cubicBezTo>
                        <a:pt x="10190" y="1857"/>
                        <a:pt x="10262" y="2110"/>
                        <a:pt x="10407" y="2283"/>
                      </a:cubicBezTo>
                      <a:cubicBezTo>
                        <a:pt x="10551" y="2455"/>
                        <a:pt x="10762" y="2542"/>
                        <a:pt x="11040" y="2542"/>
                      </a:cubicBezTo>
                      <a:cubicBezTo>
                        <a:pt x="11208" y="2542"/>
                        <a:pt x="11356" y="2506"/>
                        <a:pt x="11484" y="2435"/>
                      </a:cubicBezTo>
                      <a:cubicBezTo>
                        <a:pt x="11611" y="2364"/>
                        <a:pt x="11723" y="2255"/>
                        <a:pt x="11820" y="2108"/>
                      </a:cubicBezTo>
                      <a:lnTo>
                        <a:pt x="11820" y="2479"/>
                      </a:lnTo>
                      <a:lnTo>
                        <a:pt x="12217" y="2479"/>
                      </a:lnTo>
                      <a:lnTo>
                        <a:pt x="12217" y="59"/>
                      </a:lnTo>
                      <a:lnTo>
                        <a:pt x="11820" y="59"/>
                      </a:lnTo>
                      <a:lnTo>
                        <a:pt x="11820" y="1431"/>
                      </a:lnTo>
                      <a:cubicBezTo>
                        <a:pt x="11820" y="1668"/>
                        <a:pt x="11757" y="1854"/>
                        <a:pt x="11633" y="1991"/>
                      </a:cubicBezTo>
                      <a:cubicBezTo>
                        <a:pt x="11508" y="2128"/>
                        <a:pt x="11339" y="2196"/>
                        <a:pt x="11124" y="2196"/>
                      </a:cubicBezTo>
                      <a:cubicBezTo>
                        <a:pt x="10945" y="2196"/>
                        <a:pt x="10811" y="2139"/>
                        <a:pt x="10722" y="2024"/>
                      </a:cubicBezTo>
                      <a:cubicBezTo>
                        <a:pt x="10633" y="1910"/>
                        <a:pt x="10588" y="1738"/>
                        <a:pt x="10588" y="1509"/>
                      </a:cubicBezTo>
                      <a:lnTo>
                        <a:pt x="10588" y="59"/>
                      </a:lnTo>
                      <a:close/>
                      <a:moveTo>
                        <a:pt x="13805" y="1"/>
                      </a:moveTo>
                      <a:cubicBezTo>
                        <a:pt x="13508" y="1"/>
                        <a:pt x="13279" y="63"/>
                        <a:pt x="13118" y="187"/>
                      </a:cubicBezTo>
                      <a:cubicBezTo>
                        <a:pt x="12956" y="311"/>
                        <a:pt x="12876" y="486"/>
                        <a:pt x="12876" y="714"/>
                      </a:cubicBezTo>
                      <a:cubicBezTo>
                        <a:pt x="12876" y="901"/>
                        <a:pt x="12930" y="1048"/>
                        <a:pt x="13040" y="1156"/>
                      </a:cubicBezTo>
                      <a:cubicBezTo>
                        <a:pt x="13149" y="1263"/>
                        <a:pt x="13327" y="1343"/>
                        <a:pt x="13574" y="1395"/>
                      </a:cubicBezTo>
                      <a:lnTo>
                        <a:pt x="13712" y="1427"/>
                      </a:lnTo>
                      <a:cubicBezTo>
                        <a:pt x="13958" y="1480"/>
                        <a:pt x="14118" y="1536"/>
                        <a:pt x="14190" y="1593"/>
                      </a:cubicBezTo>
                      <a:cubicBezTo>
                        <a:pt x="14263" y="1651"/>
                        <a:pt x="14300" y="1734"/>
                        <a:pt x="14300" y="1842"/>
                      </a:cubicBezTo>
                      <a:cubicBezTo>
                        <a:pt x="14300" y="1959"/>
                        <a:pt x="14249" y="2049"/>
                        <a:pt x="14148" y="2113"/>
                      </a:cubicBezTo>
                      <a:cubicBezTo>
                        <a:pt x="14047" y="2177"/>
                        <a:pt x="13903" y="2209"/>
                        <a:pt x="13716" y="2209"/>
                      </a:cubicBezTo>
                      <a:cubicBezTo>
                        <a:pt x="13576" y="2209"/>
                        <a:pt x="13435" y="2190"/>
                        <a:pt x="13293" y="2152"/>
                      </a:cubicBezTo>
                      <a:cubicBezTo>
                        <a:pt x="13150" y="2114"/>
                        <a:pt x="13005" y="2056"/>
                        <a:pt x="12858" y="1980"/>
                      </a:cubicBezTo>
                      <a:lnTo>
                        <a:pt x="12858" y="2391"/>
                      </a:lnTo>
                      <a:cubicBezTo>
                        <a:pt x="13014" y="2441"/>
                        <a:pt x="13162" y="2479"/>
                        <a:pt x="13302" y="2504"/>
                      </a:cubicBezTo>
                      <a:cubicBezTo>
                        <a:pt x="13443" y="2529"/>
                        <a:pt x="13578" y="2542"/>
                        <a:pt x="13707" y="2542"/>
                      </a:cubicBezTo>
                      <a:cubicBezTo>
                        <a:pt x="14019" y="2542"/>
                        <a:pt x="14263" y="2476"/>
                        <a:pt x="14441" y="2345"/>
                      </a:cubicBezTo>
                      <a:cubicBezTo>
                        <a:pt x="14619" y="2214"/>
                        <a:pt x="14708" y="2036"/>
                        <a:pt x="14708" y="1812"/>
                      </a:cubicBezTo>
                      <a:cubicBezTo>
                        <a:pt x="14708" y="1614"/>
                        <a:pt x="14648" y="1460"/>
                        <a:pt x="14530" y="1350"/>
                      </a:cubicBezTo>
                      <a:cubicBezTo>
                        <a:pt x="14411" y="1240"/>
                        <a:pt x="14210" y="1155"/>
                        <a:pt x="13928" y="1094"/>
                      </a:cubicBezTo>
                      <a:lnTo>
                        <a:pt x="13792" y="1064"/>
                      </a:lnTo>
                      <a:cubicBezTo>
                        <a:pt x="13579" y="1016"/>
                        <a:pt x="13437" y="966"/>
                        <a:pt x="13366" y="914"/>
                      </a:cubicBezTo>
                      <a:cubicBezTo>
                        <a:pt x="13295" y="861"/>
                        <a:pt x="13260" y="789"/>
                        <a:pt x="13260" y="697"/>
                      </a:cubicBezTo>
                      <a:cubicBezTo>
                        <a:pt x="13260" y="576"/>
                        <a:pt x="13310" y="485"/>
                        <a:pt x="13408" y="424"/>
                      </a:cubicBezTo>
                      <a:cubicBezTo>
                        <a:pt x="13507" y="364"/>
                        <a:pt x="13655" y="334"/>
                        <a:pt x="13852" y="334"/>
                      </a:cubicBezTo>
                      <a:cubicBezTo>
                        <a:pt x="13982" y="334"/>
                        <a:pt x="14107" y="348"/>
                        <a:pt x="14228" y="377"/>
                      </a:cubicBezTo>
                      <a:cubicBezTo>
                        <a:pt x="14349" y="406"/>
                        <a:pt x="14466" y="449"/>
                        <a:pt x="14578" y="507"/>
                      </a:cubicBezTo>
                      <a:lnTo>
                        <a:pt x="14578" y="131"/>
                      </a:lnTo>
                      <a:cubicBezTo>
                        <a:pt x="14469" y="87"/>
                        <a:pt x="14349" y="55"/>
                        <a:pt x="14220" y="33"/>
                      </a:cubicBezTo>
                      <a:cubicBezTo>
                        <a:pt x="14090" y="12"/>
                        <a:pt x="13952" y="1"/>
                        <a:pt x="13805" y="1"/>
                      </a:cubicBezTo>
                      <a:close/>
                      <a:moveTo>
                        <a:pt x="16353" y="1"/>
                      </a:moveTo>
                      <a:cubicBezTo>
                        <a:pt x="15990" y="1"/>
                        <a:pt x="15701" y="117"/>
                        <a:pt x="15488" y="350"/>
                      </a:cubicBezTo>
                      <a:cubicBezTo>
                        <a:pt x="15274" y="583"/>
                        <a:pt x="15167" y="897"/>
                        <a:pt x="15167" y="1293"/>
                      </a:cubicBezTo>
                      <a:cubicBezTo>
                        <a:pt x="15167" y="1676"/>
                        <a:pt x="15279" y="1980"/>
                        <a:pt x="15505" y="2205"/>
                      </a:cubicBezTo>
                      <a:cubicBezTo>
                        <a:pt x="15730" y="2430"/>
                        <a:pt x="16036" y="2542"/>
                        <a:pt x="16422" y="2542"/>
                      </a:cubicBezTo>
                      <a:cubicBezTo>
                        <a:pt x="16576" y="2542"/>
                        <a:pt x="16728" y="2526"/>
                        <a:pt x="16878" y="2494"/>
                      </a:cubicBezTo>
                      <a:cubicBezTo>
                        <a:pt x="17028" y="2463"/>
                        <a:pt x="17174" y="2417"/>
                        <a:pt x="17317" y="2356"/>
                      </a:cubicBezTo>
                      <a:lnTo>
                        <a:pt x="17317" y="1980"/>
                      </a:lnTo>
                      <a:cubicBezTo>
                        <a:pt x="17175" y="2055"/>
                        <a:pt x="17033" y="2111"/>
                        <a:pt x="16890" y="2149"/>
                      </a:cubicBezTo>
                      <a:cubicBezTo>
                        <a:pt x="16746" y="2186"/>
                        <a:pt x="16598" y="2205"/>
                        <a:pt x="16446" y="2205"/>
                      </a:cubicBezTo>
                      <a:cubicBezTo>
                        <a:pt x="16182" y="2205"/>
                        <a:pt x="15977" y="2133"/>
                        <a:pt x="15829" y="1990"/>
                      </a:cubicBezTo>
                      <a:cubicBezTo>
                        <a:pt x="15681" y="1847"/>
                        <a:pt x="15599" y="1638"/>
                        <a:pt x="15581" y="1364"/>
                      </a:cubicBezTo>
                      <a:lnTo>
                        <a:pt x="17409" y="1364"/>
                      </a:lnTo>
                      <a:lnTo>
                        <a:pt x="17409" y="1170"/>
                      </a:lnTo>
                      <a:cubicBezTo>
                        <a:pt x="17409" y="810"/>
                        <a:pt x="17315" y="525"/>
                        <a:pt x="17125" y="315"/>
                      </a:cubicBezTo>
                      <a:cubicBezTo>
                        <a:pt x="16936" y="106"/>
                        <a:pt x="16678" y="1"/>
                        <a:pt x="16353" y="1"/>
                      </a:cubicBezTo>
                      <a:close/>
                      <a:moveTo>
                        <a:pt x="0" y="59"/>
                      </a:moveTo>
                      <a:lnTo>
                        <a:pt x="979" y="2440"/>
                      </a:lnTo>
                      <a:lnTo>
                        <a:pt x="908" y="2622"/>
                      </a:lnTo>
                      <a:cubicBezTo>
                        <a:pt x="834" y="2815"/>
                        <a:pt x="767" y="2937"/>
                        <a:pt x="707" y="2989"/>
                      </a:cubicBezTo>
                      <a:cubicBezTo>
                        <a:pt x="646" y="3041"/>
                        <a:pt x="561" y="3067"/>
                        <a:pt x="452" y="3067"/>
                      </a:cubicBezTo>
                      <a:lnTo>
                        <a:pt x="219" y="3067"/>
                      </a:lnTo>
                      <a:lnTo>
                        <a:pt x="219" y="3400"/>
                      </a:lnTo>
                      <a:lnTo>
                        <a:pt x="536" y="3400"/>
                      </a:lnTo>
                      <a:cubicBezTo>
                        <a:pt x="715" y="3400"/>
                        <a:pt x="857" y="3356"/>
                        <a:pt x="964" y="3268"/>
                      </a:cubicBezTo>
                      <a:cubicBezTo>
                        <a:pt x="1071" y="3180"/>
                        <a:pt x="1180" y="2992"/>
                        <a:pt x="1292" y="2704"/>
                      </a:cubicBezTo>
                      <a:lnTo>
                        <a:pt x="2355" y="59"/>
                      </a:lnTo>
                      <a:lnTo>
                        <a:pt x="1934" y="59"/>
                      </a:lnTo>
                      <a:lnTo>
                        <a:pt x="1178" y="1952"/>
                      </a:lnTo>
                      <a:lnTo>
                        <a:pt x="422" y="5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55;p23">
                  <a:extLst>
                    <a:ext uri="{FF2B5EF4-FFF2-40B4-BE49-F238E27FC236}">
                      <a16:creationId xmlns:a16="http://schemas.microsoft.com/office/drawing/2014/main" id="{30EDFAEE-C98D-24F0-0FBB-47589B0CAA28}"/>
                    </a:ext>
                  </a:extLst>
                </p:cNvPr>
                <p:cNvSpPr/>
                <p:nvPr/>
              </p:nvSpPr>
              <p:spPr>
                <a:xfrm>
                  <a:off x="1572610" y="1190881"/>
                  <a:ext cx="24893" cy="43536"/>
                </a:xfrm>
                <a:custGeom>
                  <a:avLst/>
                  <a:gdLst/>
                  <a:ahLst/>
                  <a:cxnLst/>
                  <a:rect l="l" t="t" r="r" b="b"/>
                  <a:pathLst>
                    <a:path w="1418" h="2480" extrusionOk="0">
                      <a:moveTo>
                        <a:pt x="1214" y="1"/>
                      </a:moveTo>
                      <a:cubicBezTo>
                        <a:pt x="1023" y="1"/>
                        <a:pt x="860" y="37"/>
                        <a:pt x="726" y="108"/>
                      </a:cubicBezTo>
                      <a:cubicBezTo>
                        <a:pt x="592" y="179"/>
                        <a:pt x="483" y="288"/>
                        <a:pt x="400" y="435"/>
                      </a:cubicBezTo>
                      <a:lnTo>
                        <a:pt x="400" y="59"/>
                      </a:lnTo>
                      <a:lnTo>
                        <a:pt x="0" y="59"/>
                      </a:lnTo>
                      <a:lnTo>
                        <a:pt x="0" y="2479"/>
                      </a:lnTo>
                      <a:lnTo>
                        <a:pt x="400" y="2479"/>
                      </a:lnTo>
                      <a:lnTo>
                        <a:pt x="400" y="1204"/>
                      </a:lnTo>
                      <a:cubicBezTo>
                        <a:pt x="400" y="931"/>
                        <a:pt x="460" y="721"/>
                        <a:pt x="580" y="575"/>
                      </a:cubicBezTo>
                      <a:cubicBezTo>
                        <a:pt x="700" y="428"/>
                        <a:pt x="873" y="355"/>
                        <a:pt x="1098" y="355"/>
                      </a:cubicBezTo>
                      <a:cubicBezTo>
                        <a:pt x="1161" y="355"/>
                        <a:pt x="1219" y="361"/>
                        <a:pt x="1272" y="374"/>
                      </a:cubicBezTo>
                      <a:cubicBezTo>
                        <a:pt x="1324" y="386"/>
                        <a:pt x="1373" y="405"/>
                        <a:pt x="1417" y="431"/>
                      </a:cubicBezTo>
                      <a:lnTo>
                        <a:pt x="1415" y="22"/>
                      </a:lnTo>
                      <a:cubicBezTo>
                        <a:pt x="1375" y="15"/>
                        <a:pt x="1338" y="10"/>
                        <a:pt x="1305" y="6"/>
                      </a:cubicBezTo>
                      <a:cubicBezTo>
                        <a:pt x="1272" y="3"/>
                        <a:pt x="1242" y="1"/>
                        <a:pt x="12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56;p23">
                  <a:extLst>
                    <a:ext uri="{FF2B5EF4-FFF2-40B4-BE49-F238E27FC236}">
                      <a16:creationId xmlns:a16="http://schemas.microsoft.com/office/drawing/2014/main" id="{AF1D86F9-081A-2345-11E2-0C6F19FAF3B0}"/>
                    </a:ext>
                  </a:extLst>
                </p:cNvPr>
                <p:cNvSpPr/>
                <p:nvPr/>
              </p:nvSpPr>
              <p:spPr>
                <a:xfrm>
                  <a:off x="1606088" y="1190881"/>
                  <a:ext cx="209080" cy="44625"/>
                </a:xfrm>
                <a:custGeom>
                  <a:avLst/>
                  <a:gdLst/>
                  <a:ahLst/>
                  <a:cxnLst/>
                  <a:rect l="l" t="t" r="r" b="b"/>
                  <a:pathLst>
                    <a:path w="11910" h="2542" extrusionOk="0">
                      <a:moveTo>
                        <a:pt x="10857" y="338"/>
                      </a:moveTo>
                      <a:cubicBezTo>
                        <a:pt x="11053" y="338"/>
                        <a:pt x="11210" y="403"/>
                        <a:pt x="11329" y="532"/>
                      </a:cubicBezTo>
                      <a:cubicBezTo>
                        <a:pt x="11448" y="662"/>
                        <a:pt x="11509" y="836"/>
                        <a:pt x="11512" y="1053"/>
                      </a:cubicBezTo>
                      <a:lnTo>
                        <a:pt x="10094" y="1055"/>
                      </a:lnTo>
                      <a:cubicBezTo>
                        <a:pt x="10114" y="828"/>
                        <a:pt x="10191" y="651"/>
                        <a:pt x="10324" y="526"/>
                      </a:cubicBezTo>
                      <a:cubicBezTo>
                        <a:pt x="10458" y="401"/>
                        <a:pt x="10635" y="338"/>
                        <a:pt x="10857" y="338"/>
                      </a:cubicBezTo>
                      <a:close/>
                      <a:moveTo>
                        <a:pt x="4314" y="1263"/>
                      </a:moveTo>
                      <a:lnTo>
                        <a:pt x="4314" y="1351"/>
                      </a:lnTo>
                      <a:cubicBezTo>
                        <a:pt x="4314" y="1611"/>
                        <a:pt x="4248" y="1818"/>
                        <a:pt x="4115" y="1975"/>
                      </a:cubicBezTo>
                      <a:cubicBezTo>
                        <a:pt x="3981" y="2131"/>
                        <a:pt x="3805" y="2209"/>
                        <a:pt x="3584" y="2209"/>
                      </a:cubicBezTo>
                      <a:cubicBezTo>
                        <a:pt x="3424" y="2209"/>
                        <a:pt x="3298" y="2168"/>
                        <a:pt x="3205" y="2085"/>
                      </a:cubicBezTo>
                      <a:cubicBezTo>
                        <a:pt x="3112" y="2002"/>
                        <a:pt x="3066" y="1890"/>
                        <a:pt x="3066" y="1749"/>
                      </a:cubicBezTo>
                      <a:cubicBezTo>
                        <a:pt x="3066" y="1572"/>
                        <a:pt x="3128" y="1446"/>
                        <a:pt x="3251" y="1373"/>
                      </a:cubicBezTo>
                      <a:cubicBezTo>
                        <a:pt x="3375" y="1300"/>
                        <a:pt x="3598" y="1263"/>
                        <a:pt x="3919" y="1263"/>
                      </a:cubicBezTo>
                      <a:close/>
                      <a:moveTo>
                        <a:pt x="1182" y="1"/>
                      </a:moveTo>
                      <a:cubicBezTo>
                        <a:pt x="1014" y="1"/>
                        <a:pt x="865" y="37"/>
                        <a:pt x="736" y="109"/>
                      </a:cubicBezTo>
                      <a:cubicBezTo>
                        <a:pt x="607" y="181"/>
                        <a:pt x="495" y="290"/>
                        <a:pt x="400" y="435"/>
                      </a:cubicBezTo>
                      <a:lnTo>
                        <a:pt x="400" y="59"/>
                      </a:lnTo>
                      <a:lnTo>
                        <a:pt x="0" y="59"/>
                      </a:lnTo>
                      <a:lnTo>
                        <a:pt x="0" y="2479"/>
                      </a:lnTo>
                      <a:lnTo>
                        <a:pt x="400" y="2479"/>
                      </a:lnTo>
                      <a:lnTo>
                        <a:pt x="400" y="1112"/>
                      </a:lnTo>
                      <a:cubicBezTo>
                        <a:pt x="400" y="875"/>
                        <a:pt x="462" y="689"/>
                        <a:pt x="586" y="552"/>
                      </a:cubicBezTo>
                      <a:cubicBezTo>
                        <a:pt x="710" y="415"/>
                        <a:pt x="879" y="347"/>
                        <a:pt x="1093" y="347"/>
                      </a:cubicBezTo>
                      <a:cubicBezTo>
                        <a:pt x="1272" y="347"/>
                        <a:pt x="1406" y="404"/>
                        <a:pt x="1495" y="517"/>
                      </a:cubicBezTo>
                      <a:cubicBezTo>
                        <a:pt x="1585" y="631"/>
                        <a:pt x="1629" y="803"/>
                        <a:pt x="1629" y="1032"/>
                      </a:cubicBezTo>
                      <a:lnTo>
                        <a:pt x="1629" y="2479"/>
                      </a:lnTo>
                      <a:lnTo>
                        <a:pt x="2027" y="2479"/>
                      </a:lnTo>
                      <a:lnTo>
                        <a:pt x="2027" y="1019"/>
                      </a:lnTo>
                      <a:cubicBezTo>
                        <a:pt x="2027" y="684"/>
                        <a:pt x="1956" y="431"/>
                        <a:pt x="1813" y="259"/>
                      </a:cubicBezTo>
                      <a:cubicBezTo>
                        <a:pt x="1670" y="87"/>
                        <a:pt x="1460" y="1"/>
                        <a:pt x="1182" y="1"/>
                      </a:cubicBezTo>
                      <a:close/>
                      <a:moveTo>
                        <a:pt x="6693" y="1"/>
                      </a:moveTo>
                      <a:cubicBezTo>
                        <a:pt x="6518" y="1"/>
                        <a:pt x="6368" y="36"/>
                        <a:pt x="6241" y="107"/>
                      </a:cubicBezTo>
                      <a:cubicBezTo>
                        <a:pt x="6114" y="177"/>
                        <a:pt x="6006" y="287"/>
                        <a:pt x="5915" y="435"/>
                      </a:cubicBezTo>
                      <a:lnTo>
                        <a:pt x="5915" y="59"/>
                      </a:lnTo>
                      <a:lnTo>
                        <a:pt x="5515" y="59"/>
                      </a:lnTo>
                      <a:lnTo>
                        <a:pt x="5515" y="2479"/>
                      </a:lnTo>
                      <a:lnTo>
                        <a:pt x="5915" y="2479"/>
                      </a:lnTo>
                      <a:lnTo>
                        <a:pt x="5915" y="1112"/>
                      </a:lnTo>
                      <a:cubicBezTo>
                        <a:pt x="5915" y="877"/>
                        <a:pt x="5975" y="691"/>
                        <a:pt x="6094" y="553"/>
                      </a:cubicBezTo>
                      <a:cubicBezTo>
                        <a:pt x="6214" y="415"/>
                        <a:pt x="6375" y="347"/>
                        <a:pt x="6578" y="347"/>
                      </a:cubicBezTo>
                      <a:cubicBezTo>
                        <a:pt x="6750" y="347"/>
                        <a:pt x="6876" y="402"/>
                        <a:pt x="6958" y="514"/>
                      </a:cubicBezTo>
                      <a:cubicBezTo>
                        <a:pt x="7041" y="626"/>
                        <a:pt x="7082" y="798"/>
                        <a:pt x="7082" y="1032"/>
                      </a:cubicBezTo>
                      <a:lnTo>
                        <a:pt x="7082" y="2479"/>
                      </a:lnTo>
                      <a:lnTo>
                        <a:pt x="7481" y="2479"/>
                      </a:lnTo>
                      <a:lnTo>
                        <a:pt x="7481" y="1112"/>
                      </a:lnTo>
                      <a:cubicBezTo>
                        <a:pt x="7481" y="875"/>
                        <a:pt x="7541" y="689"/>
                        <a:pt x="7661" y="552"/>
                      </a:cubicBezTo>
                      <a:cubicBezTo>
                        <a:pt x="7780" y="415"/>
                        <a:pt x="7943" y="347"/>
                        <a:pt x="8149" y="347"/>
                      </a:cubicBezTo>
                      <a:cubicBezTo>
                        <a:pt x="8318" y="347"/>
                        <a:pt x="8443" y="403"/>
                        <a:pt x="8525" y="515"/>
                      </a:cubicBezTo>
                      <a:cubicBezTo>
                        <a:pt x="8607" y="628"/>
                        <a:pt x="8648" y="800"/>
                        <a:pt x="8648" y="1032"/>
                      </a:cubicBezTo>
                      <a:lnTo>
                        <a:pt x="8648" y="2479"/>
                      </a:lnTo>
                      <a:lnTo>
                        <a:pt x="9048" y="2479"/>
                      </a:lnTo>
                      <a:lnTo>
                        <a:pt x="9048" y="1019"/>
                      </a:lnTo>
                      <a:cubicBezTo>
                        <a:pt x="9048" y="693"/>
                        <a:pt x="8980" y="442"/>
                        <a:pt x="8843" y="266"/>
                      </a:cubicBezTo>
                      <a:cubicBezTo>
                        <a:pt x="8706" y="89"/>
                        <a:pt x="8511" y="1"/>
                        <a:pt x="8259" y="1"/>
                      </a:cubicBezTo>
                      <a:cubicBezTo>
                        <a:pt x="8072" y="1"/>
                        <a:pt x="7909" y="43"/>
                        <a:pt x="7771" y="128"/>
                      </a:cubicBezTo>
                      <a:cubicBezTo>
                        <a:pt x="7633" y="213"/>
                        <a:pt x="7514" y="345"/>
                        <a:pt x="7414" y="524"/>
                      </a:cubicBezTo>
                      <a:cubicBezTo>
                        <a:pt x="7355" y="354"/>
                        <a:pt x="7264" y="224"/>
                        <a:pt x="7141" y="135"/>
                      </a:cubicBezTo>
                      <a:cubicBezTo>
                        <a:pt x="7018" y="46"/>
                        <a:pt x="6868" y="1"/>
                        <a:pt x="6693" y="1"/>
                      </a:cubicBezTo>
                      <a:close/>
                      <a:moveTo>
                        <a:pt x="3668" y="1"/>
                      </a:moveTo>
                      <a:cubicBezTo>
                        <a:pt x="3539" y="1"/>
                        <a:pt x="3406" y="15"/>
                        <a:pt x="3269" y="43"/>
                      </a:cubicBezTo>
                      <a:cubicBezTo>
                        <a:pt x="3132" y="71"/>
                        <a:pt x="2991" y="113"/>
                        <a:pt x="2845" y="169"/>
                      </a:cubicBezTo>
                      <a:lnTo>
                        <a:pt x="2845" y="537"/>
                      </a:lnTo>
                      <a:cubicBezTo>
                        <a:pt x="2966" y="470"/>
                        <a:pt x="3092" y="421"/>
                        <a:pt x="3223" y="388"/>
                      </a:cubicBezTo>
                      <a:cubicBezTo>
                        <a:pt x="3354" y="355"/>
                        <a:pt x="3489" y="338"/>
                        <a:pt x="3627" y="338"/>
                      </a:cubicBezTo>
                      <a:cubicBezTo>
                        <a:pt x="3845" y="338"/>
                        <a:pt x="4014" y="388"/>
                        <a:pt x="4134" y="488"/>
                      </a:cubicBezTo>
                      <a:cubicBezTo>
                        <a:pt x="4254" y="588"/>
                        <a:pt x="4314" y="730"/>
                        <a:pt x="4314" y="913"/>
                      </a:cubicBezTo>
                      <a:lnTo>
                        <a:pt x="4314" y="952"/>
                      </a:lnTo>
                      <a:lnTo>
                        <a:pt x="3757" y="952"/>
                      </a:lnTo>
                      <a:cubicBezTo>
                        <a:pt x="3395" y="952"/>
                        <a:pt x="3124" y="1021"/>
                        <a:pt x="2941" y="1159"/>
                      </a:cubicBezTo>
                      <a:cubicBezTo>
                        <a:pt x="2759" y="1297"/>
                        <a:pt x="2668" y="1503"/>
                        <a:pt x="2668" y="1775"/>
                      </a:cubicBezTo>
                      <a:cubicBezTo>
                        <a:pt x="2668" y="2008"/>
                        <a:pt x="2741" y="2194"/>
                        <a:pt x="2887" y="2333"/>
                      </a:cubicBezTo>
                      <a:cubicBezTo>
                        <a:pt x="3034" y="2472"/>
                        <a:pt x="3231" y="2542"/>
                        <a:pt x="3478" y="2542"/>
                      </a:cubicBezTo>
                      <a:cubicBezTo>
                        <a:pt x="3674" y="2542"/>
                        <a:pt x="3840" y="2507"/>
                        <a:pt x="3975" y="2437"/>
                      </a:cubicBezTo>
                      <a:cubicBezTo>
                        <a:pt x="4111" y="2367"/>
                        <a:pt x="4224" y="2259"/>
                        <a:pt x="4314" y="2112"/>
                      </a:cubicBezTo>
                      <a:lnTo>
                        <a:pt x="4314" y="2479"/>
                      </a:lnTo>
                      <a:lnTo>
                        <a:pt x="4712" y="2479"/>
                      </a:lnTo>
                      <a:lnTo>
                        <a:pt x="4712" y="1099"/>
                      </a:lnTo>
                      <a:cubicBezTo>
                        <a:pt x="4712" y="730"/>
                        <a:pt x="4626" y="455"/>
                        <a:pt x="4453" y="273"/>
                      </a:cubicBezTo>
                      <a:cubicBezTo>
                        <a:pt x="4280" y="92"/>
                        <a:pt x="4018" y="1"/>
                        <a:pt x="3668" y="1"/>
                      </a:cubicBezTo>
                      <a:close/>
                      <a:moveTo>
                        <a:pt x="10853" y="1"/>
                      </a:moveTo>
                      <a:cubicBezTo>
                        <a:pt x="10490" y="1"/>
                        <a:pt x="10201" y="117"/>
                        <a:pt x="9987" y="350"/>
                      </a:cubicBezTo>
                      <a:cubicBezTo>
                        <a:pt x="9773" y="583"/>
                        <a:pt x="9666" y="897"/>
                        <a:pt x="9666" y="1293"/>
                      </a:cubicBezTo>
                      <a:cubicBezTo>
                        <a:pt x="9666" y="1676"/>
                        <a:pt x="9779" y="1980"/>
                        <a:pt x="10005" y="2205"/>
                      </a:cubicBezTo>
                      <a:cubicBezTo>
                        <a:pt x="10230" y="2430"/>
                        <a:pt x="10536" y="2542"/>
                        <a:pt x="10922" y="2542"/>
                      </a:cubicBezTo>
                      <a:cubicBezTo>
                        <a:pt x="11076" y="2542"/>
                        <a:pt x="11228" y="2526"/>
                        <a:pt x="11378" y="2494"/>
                      </a:cubicBezTo>
                      <a:cubicBezTo>
                        <a:pt x="11528" y="2463"/>
                        <a:pt x="11674" y="2417"/>
                        <a:pt x="11816" y="2356"/>
                      </a:cubicBezTo>
                      <a:lnTo>
                        <a:pt x="11816" y="1980"/>
                      </a:lnTo>
                      <a:cubicBezTo>
                        <a:pt x="11675" y="2055"/>
                        <a:pt x="11533" y="2111"/>
                        <a:pt x="11390" y="2149"/>
                      </a:cubicBezTo>
                      <a:cubicBezTo>
                        <a:pt x="11246" y="2186"/>
                        <a:pt x="11098" y="2205"/>
                        <a:pt x="10946" y="2205"/>
                      </a:cubicBezTo>
                      <a:cubicBezTo>
                        <a:pt x="10682" y="2205"/>
                        <a:pt x="10476" y="2133"/>
                        <a:pt x="10329" y="1990"/>
                      </a:cubicBezTo>
                      <a:cubicBezTo>
                        <a:pt x="10181" y="1847"/>
                        <a:pt x="10099" y="1638"/>
                        <a:pt x="10081" y="1364"/>
                      </a:cubicBezTo>
                      <a:lnTo>
                        <a:pt x="11909" y="1364"/>
                      </a:lnTo>
                      <a:lnTo>
                        <a:pt x="11909" y="1170"/>
                      </a:lnTo>
                      <a:cubicBezTo>
                        <a:pt x="11909" y="810"/>
                        <a:pt x="11815" y="525"/>
                        <a:pt x="11625" y="315"/>
                      </a:cubicBezTo>
                      <a:cubicBezTo>
                        <a:pt x="11436" y="106"/>
                        <a:pt x="11178" y="1"/>
                        <a:pt x="1085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57;p23">
                  <a:extLst>
                    <a:ext uri="{FF2B5EF4-FFF2-40B4-BE49-F238E27FC236}">
                      <a16:creationId xmlns:a16="http://schemas.microsoft.com/office/drawing/2014/main" id="{9055CD32-6A4A-A683-0432-C1FC7C1EEDAC}"/>
                    </a:ext>
                  </a:extLst>
                </p:cNvPr>
                <p:cNvSpPr/>
                <p:nvPr/>
              </p:nvSpPr>
              <p:spPr>
                <a:xfrm>
                  <a:off x="1260528" y="1263525"/>
                  <a:ext cx="312075" cy="45871"/>
                </a:xfrm>
                <a:custGeom>
                  <a:avLst/>
                  <a:gdLst/>
                  <a:ahLst/>
                  <a:cxnLst/>
                  <a:rect l="l" t="t" r="r" b="b"/>
                  <a:pathLst>
                    <a:path w="17777" h="2613" extrusionOk="0">
                      <a:moveTo>
                        <a:pt x="15879" y="104"/>
                      </a:moveTo>
                      <a:lnTo>
                        <a:pt x="15879" y="399"/>
                      </a:lnTo>
                      <a:lnTo>
                        <a:pt x="16112" y="399"/>
                      </a:lnTo>
                      <a:lnTo>
                        <a:pt x="16112" y="104"/>
                      </a:lnTo>
                      <a:close/>
                      <a:moveTo>
                        <a:pt x="2910" y="0"/>
                      </a:moveTo>
                      <a:lnTo>
                        <a:pt x="2556" y="476"/>
                      </a:lnTo>
                      <a:lnTo>
                        <a:pt x="2750" y="476"/>
                      </a:lnTo>
                      <a:lnTo>
                        <a:pt x="3162" y="0"/>
                      </a:lnTo>
                      <a:close/>
                      <a:moveTo>
                        <a:pt x="6657" y="817"/>
                      </a:moveTo>
                      <a:cubicBezTo>
                        <a:pt x="6783" y="817"/>
                        <a:pt x="6881" y="863"/>
                        <a:pt x="6950" y="956"/>
                      </a:cubicBezTo>
                      <a:cubicBezTo>
                        <a:pt x="7020" y="1049"/>
                        <a:pt x="7055" y="1180"/>
                        <a:pt x="7055" y="1348"/>
                      </a:cubicBezTo>
                      <a:cubicBezTo>
                        <a:pt x="7055" y="1516"/>
                        <a:pt x="7020" y="1647"/>
                        <a:pt x="6950" y="1739"/>
                      </a:cubicBezTo>
                      <a:cubicBezTo>
                        <a:pt x="6881" y="1832"/>
                        <a:pt x="6783" y="1879"/>
                        <a:pt x="6657" y="1879"/>
                      </a:cubicBezTo>
                      <a:cubicBezTo>
                        <a:pt x="6532" y="1879"/>
                        <a:pt x="6435" y="1832"/>
                        <a:pt x="6365" y="1739"/>
                      </a:cubicBezTo>
                      <a:cubicBezTo>
                        <a:pt x="6296" y="1647"/>
                        <a:pt x="6261" y="1516"/>
                        <a:pt x="6261" y="1348"/>
                      </a:cubicBezTo>
                      <a:cubicBezTo>
                        <a:pt x="6261" y="1180"/>
                        <a:pt x="6296" y="1049"/>
                        <a:pt x="6365" y="956"/>
                      </a:cubicBezTo>
                      <a:cubicBezTo>
                        <a:pt x="6435" y="863"/>
                        <a:pt x="6532" y="817"/>
                        <a:pt x="6657" y="817"/>
                      </a:cubicBezTo>
                      <a:close/>
                      <a:moveTo>
                        <a:pt x="3103" y="1361"/>
                      </a:moveTo>
                      <a:lnTo>
                        <a:pt x="3103" y="1413"/>
                      </a:lnTo>
                      <a:cubicBezTo>
                        <a:pt x="3103" y="1565"/>
                        <a:pt x="3064" y="1687"/>
                        <a:pt x="2986" y="1778"/>
                      </a:cubicBezTo>
                      <a:cubicBezTo>
                        <a:pt x="2908" y="1870"/>
                        <a:pt x="2804" y="1915"/>
                        <a:pt x="2675" y="1915"/>
                      </a:cubicBezTo>
                      <a:cubicBezTo>
                        <a:pt x="2581" y="1915"/>
                        <a:pt x="2507" y="1891"/>
                        <a:pt x="2453" y="1843"/>
                      </a:cubicBezTo>
                      <a:cubicBezTo>
                        <a:pt x="2398" y="1794"/>
                        <a:pt x="2371" y="1728"/>
                        <a:pt x="2371" y="1646"/>
                      </a:cubicBezTo>
                      <a:cubicBezTo>
                        <a:pt x="2371" y="1542"/>
                        <a:pt x="2407" y="1469"/>
                        <a:pt x="2480" y="1426"/>
                      </a:cubicBezTo>
                      <a:cubicBezTo>
                        <a:pt x="2553" y="1382"/>
                        <a:pt x="2683" y="1361"/>
                        <a:pt x="2871" y="1361"/>
                      </a:cubicBezTo>
                      <a:close/>
                      <a:moveTo>
                        <a:pt x="5410" y="1361"/>
                      </a:moveTo>
                      <a:lnTo>
                        <a:pt x="5410" y="1413"/>
                      </a:lnTo>
                      <a:cubicBezTo>
                        <a:pt x="5410" y="1565"/>
                        <a:pt x="5371" y="1687"/>
                        <a:pt x="5293" y="1778"/>
                      </a:cubicBezTo>
                      <a:cubicBezTo>
                        <a:pt x="5215" y="1870"/>
                        <a:pt x="5111" y="1915"/>
                        <a:pt x="4982" y="1915"/>
                      </a:cubicBezTo>
                      <a:cubicBezTo>
                        <a:pt x="4888" y="1915"/>
                        <a:pt x="4814" y="1891"/>
                        <a:pt x="4760" y="1843"/>
                      </a:cubicBezTo>
                      <a:cubicBezTo>
                        <a:pt x="4705" y="1794"/>
                        <a:pt x="4678" y="1728"/>
                        <a:pt x="4678" y="1646"/>
                      </a:cubicBezTo>
                      <a:cubicBezTo>
                        <a:pt x="4678" y="1542"/>
                        <a:pt x="4714" y="1469"/>
                        <a:pt x="4787" y="1426"/>
                      </a:cubicBezTo>
                      <a:cubicBezTo>
                        <a:pt x="4860" y="1382"/>
                        <a:pt x="4990" y="1361"/>
                        <a:pt x="5178" y="1361"/>
                      </a:cubicBezTo>
                      <a:close/>
                      <a:moveTo>
                        <a:pt x="8643" y="1361"/>
                      </a:moveTo>
                      <a:lnTo>
                        <a:pt x="8643" y="1413"/>
                      </a:lnTo>
                      <a:cubicBezTo>
                        <a:pt x="8643" y="1565"/>
                        <a:pt x="8604" y="1687"/>
                        <a:pt x="8526" y="1778"/>
                      </a:cubicBezTo>
                      <a:cubicBezTo>
                        <a:pt x="8448" y="1870"/>
                        <a:pt x="8344" y="1915"/>
                        <a:pt x="8215" y="1915"/>
                      </a:cubicBezTo>
                      <a:cubicBezTo>
                        <a:pt x="8121" y="1915"/>
                        <a:pt x="8047" y="1891"/>
                        <a:pt x="7993" y="1843"/>
                      </a:cubicBezTo>
                      <a:cubicBezTo>
                        <a:pt x="7938" y="1794"/>
                        <a:pt x="7911" y="1728"/>
                        <a:pt x="7911" y="1646"/>
                      </a:cubicBezTo>
                      <a:cubicBezTo>
                        <a:pt x="7911" y="1542"/>
                        <a:pt x="7947" y="1469"/>
                        <a:pt x="8020" y="1426"/>
                      </a:cubicBezTo>
                      <a:cubicBezTo>
                        <a:pt x="8093" y="1382"/>
                        <a:pt x="8223" y="1361"/>
                        <a:pt x="8411" y="1361"/>
                      </a:cubicBezTo>
                      <a:close/>
                      <a:moveTo>
                        <a:pt x="13267" y="817"/>
                      </a:moveTo>
                      <a:cubicBezTo>
                        <a:pt x="13391" y="817"/>
                        <a:pt x="13487" y="865"/>
                        <a:pt x="13558" y="963"/>
                      </a:cubicBezTo>
                      <a:cubicBezTo>
                        <a:pt x="13628" y="1060"/>
                        <a:pt x="13664" y="1195"/>
                        <a:pt x="13664" y="1366"/>
                      </a:cubicBezTo>
                      <a:cubicBezTo>
                        <a:pt x="13664" y="1537"/>
                        <a:pt x="13628" y="1672"/>
                        <a:pt x="13558" y="1769"/>
                      </a:cubicBezTo>
                      <a:cubicBezTo>
                        <a:pt x="13487" y="1867"/>
                        <a:pt x="13391" y="1915"/>
                        <a:pt x="13267" y="1915"/>
                      </a:cubicBezTo>
                      <a:cubicBezTo>
                        <a:pt x="13144" y="1915"/>
                        <a:pt x="13047" y="1867"/>
                        <a:pt x="12977" y="1769"/>
                      </a:cubicBezTo>
                      <a:cubicBezTo>
                        <a:pt x="12906" y="1672"/>
                        <a:pt x="12871" y="1537"/>
                        <a:pt x="12871" y="1366"/>
                      </a:cubicBezTo>
                      <a:cubicBezTo>
                        <a:pt x="12871" y="1195"/>
                        <a:pt x="12906" y="1060"/>
                        <a:pt x="12977" y="963"/>
                      </a:cubicBezTo>
                      <a:cubicBezTo>
                        <a:pt x="13047" y="865"/>
                        <a:pt x="13144" y="817"/>
                        <a:pt x="13267" y="817"/>
                      </a:cubicBezTo>
                      <a:close/>
                      <a:moveTo>
                        <a:pt x="15167" y="1361"/>
                      </a:moveTo>
                      <a:lnTo>
                        <a:pt x="15167" y="1413"/>
                      </a:lnTo>
                      <a:cubicBezTo>
                        <a:pt x="15167" y="1565"/>
                        <a:pt x="15128" y="1687"/>
                        <a:pt x="15050" y="1778"/>
                      </a:cubicBezTo>
                      <a:cubicBezTo>
                        <a:pt x="14972" y="1870"/>
                        <a:pt x="14868" y="1915"/>
                        <a:pt x="14739" y="1915"/>
                      </a:cubicBezTo>
                      <a:cubicBezTo>
                        <a:pt x="14645" y="1915"/>
                        <a:pt x="14571" y="1891"/>
                        <a:pt x="14517" y="1843"/>
                      </a:cubicBezTo>
                      <a:cubicBezTo>
                        <a:pt x="14462" y="1794"/>
                        <a:pt x="14435" y="1728"/>
                        <a:pt x="14435" y="1646"/>
                      </a:cubicBezTo>
                      <a:cubicBezTo>
                        <a:pt x="14435" y="1542"/>
                        <a:pt x="14471" y="1469"/>
                        <a:pt x="14544" y="1426"/>
                      </a:cubicBezTo>
                      <a:cubicBezTo>
                        <a:pt x="14617" y="1382"/>
                        <a:pt x="14747" y="1361"/>
                        <a:pt x="14935" y="1361"/>
                      </a:cubicBezTo>
                      <a:close/>
                      <a:moveTo>
                        <a:pt x="1" y="184"/>
                      </a:moveTo>
                      <a:lnTo>
                        <a:pt x="1" y="2074"/>
                      </a:lnTo>
                      <a:lnTo>
                        <a:pt x="249" y="2074"/>
                      </a:lnTo>
                      <a:lnTo>
                        <a:pt x="249" y="414"/>
                      </a:lnTo>
                      <a:lnTo>
                        <a:pt x="736" y="1710"/>
                      </a:lnTo>
                      <a:lnTo>
                        <a:pt x="993" y="1710"/>
                      </a:lnTo>
                      <a:lnTo>
                        <a:pt x="1481" y="414"/>
                      </a:lnTo>
                      <a:lnTo>
                        <a:pt x="1481" y="2074"/>
                      </a:lnTo>
                      <a:lnTo>
                        <a:pt x="1730" y="2074"/>
                      </a:lnTo>
                      <a:lnTo>
                        <a:pt x="1730" y="184"/>
                      </a:lnTo>
                      <a:lnTo>
                        <a:pt x="1349" y="184"/>
                      </a:lnTo>
                      <a:lnTo>
                        <a:pt x="864" y="1470"/>
                      </a:lnTo>
                      <a:lnTo>
                        <a:pt x="382" y="184"/>
                      </a:lnTo>
                      <a:close/>
                      <a:moveTo>
                        <a:pt x="3815" y="104"/>
                      </a:moveTo>
                      <a:lnTo>
                        <a:pt x="3815" y="2074"/>
                      </a:lnTo>
                      <a:lnTo>
                        <a:pt x="4048" y="2074"/>
                      </a:lnTo>
                      <a:lnTo>
                        <a:pt x="4048" y="104"/>
                      </a:lnTo>
                      <a:close/>
                      <a:moveTo>
                        <a:pt x="15879" y="656"/>
                      </a:moveTo>
                      <a:lnTo>
                        <a:pt x="15879" y="2074"/>
                      </a:lnTo>
                      <a:lnTo>
                        <a:pt x="16112" y="2074"/>
                      </a:lnTo>
                      <a:lnTo>
                        <a:pt x="16112" y="656"/>
                      </a:lnTo>
                      <a:close/>
                      <a:moveTo>
                        <a:pt x="17281" y="622"/>
                      </a:moveTo>
                      <a:cubicBezTo>
                        <a:pt x="17183" y="622"/>
                        <a:pt x="17095" y="643"/>
                        <a:pt x="17020" y="685"/>
                      </a:cubicBezTo>
                      <a:cubicBezTo>
                        <a:pt x="16944" y="727"/>
                        <a:pt x="16879" y="791"/>
                        <a:pt x="16823" y="876"/>
                      </a:cubicBezTo>
                      <a:lnTo>
                        <a:pt x="16823" y="656"/>
                      </a:lnTo>
                      <a:lnTo>
                        <a:pt x="16589" y="656"/>
                      </a:lnTo>
                      <a:lnTo>
                        <a:pt x="16589" y="2074"/>
                      </a:lnTo>
                      <a:lnTo>
                        <a:pt x="16823" y="2074"/>
                      </a:lnTo>
                      <a:lnTo>
                        <a:pt x="16823" y="1272"/>
                      </a:lnTo>
                      <a:cubicBezTo>
                        <a:pt x="16823" y="1134"/>
                        <a:pt x="16859" y="1025"/>
                        <a:pt x="16932" y="944"/>
                      </a:cubicBezTo>
                      <a:cubicBezTo>
                        <a:pt x="17005" y="864"/>
                        <a:pt x="17104" y="824"/>
                        <a:pt x="17229" y="824"/>
                      </a:cubicBezTo>
                      <a:cubicBezTo>
                        <a:pt x="17334" y="824"/>
                        <a:pt x="17413" y="858"/>
                        <a:pt x="17465" y="924"/>
                      </a:cubicBezTo>
                      <a:cubicBezTo>
                        <a:pt x="17517" y="991"/>
                        <a:pt x="17543" y="1091"/>
                        <a:pt x="17543" y="1226"/>
                      </a:cubicBezTo>
                      <a:lnTo>
                        <a:pt x="17543" y="2074"/>
                      </a:lnTo>
                      <a:lnTo>
                        <a:pt x="17776" y="2074"/>
                      </a:lnTo>
                      <a:lnTo>
                        <a:pt x="17776" y="1218"/>
                      </a:lnTo>
                      <a:cubicBezTo>
                        <a:pt x="17776" y="1022"/>
                        <a:pt x="17735" y="874"/>
                        <a:pt x="17651" y="773"/>
                      </a:cubicBezTo>
                      <a:cubicBezTo>
                        <a:pt x="17567" y="672"/>
                        <a:pt x="17444" y="622"/>
                        <a:pt x="17281" y="622"/>
                      </a:cubicBezTo>
                      <a:close/>
                      <a:moveTo>
                        <a:pt x="2724" y="622"/>
                      </a:moveTo>
                      <a:cubicBezTo>
                        <a:pt x="2648" y="622"/>
                        <a:pt x="2570" y="630"/>
                        <a:pt x="2490" y="646"/>
                      </a:cubicBezTo>
                      <a:cubicBezTo>
                        <a:pt x="2410" y="663"/>
                        <a:pt x="2327" y="688"/>
                        <a:pt x="2242" y="720"/>
                      </a:cubicBezTo>
                      <a:lnTo>
                        <a:pt x="2242" y="936"/>
                      </a:lnTo>
                      <a:cubicBezTo>
                        <a:pt x="2313" y="897"/>
                        <a:pt x="2387" y="868"/>
                        <a:pt x="2464" y="848"/>
                      </a:cubicBezTo>
                      <a:cubicBezTo>
                        <a:pt x="2540" y="829"/>
                        <a:pt x="2619" y="819"/>
                        <a:pt x="2700" y="819"/>
                      </a:cubicBezTo>
                      <a:cubicBezTo>
                        <a:pt x="2828" y="819"/>
                        <a:pt x="2927" y="849"/>
                        <a:pt x="2997" y="907"/>
                      </a:cubicBezTo>
                      <a:cubicBezTo>
                        <a:pt x="3068" y="966"/>
                        <a:pt x="3103" y="1049"/>
                        <a:pt x="3103" y="1156"/>
                      </a:cubicBezTo>
                      <a:lnTo>
                        <a:pt x="3103" y="1179"/>
                      </a:lnTo>
                      <a:lnTo>
                        <a:pt x="2776" y="1179"/>
                      </a:lnTo>
                      <a:cubicBezTo>
                        <a:pt x="2564" y="1179"/>
                        <a:pt x="2405" y="1219"/>
                        <a:pt x="2298" y="1300"/>
                      </a:cubicBezTo>
                      <a:cubicBezTo>
                        <a:pt x="2192" y="1381"/>
                        <a:pt x="2138" y="1501"/>
                        <a:pt x="2138" y="1661"/>
                      </a:cubicBezTo>
                      <a:cubicBezTo>
                        <a:pt x="2138" y="1798"/>
                        <a:pt x="2181" y="1907"/>
                        <a:pt x="2267" y="1988"/>
                      </a:cubicBezTo>
                      <a:cubicBezTo>
                        <a:pt x="2352" y="2070"/>
                        <a:pt x="2468" y="2110"/>
                        <a:pt x="2613" y="2110"/>
                      </a:cubicBezTo>
                      <a:cubicBezTo>
                        <a:pt x="2728" y="2110"/>
                        <a:pt x="2825" y="2090"/>
                        <a:pt x="2904" y="2049"/>
                      </a:cubicBezTo>
                      <a:cubicBezTo>
                        <a:pt x="2983" y="2008"/>
                        <a:pt x="3050" y="1945"/>
                        <a:pt x="3103" y="1858"/>
                      </a:cubicBezTo>
                      <a:lnTo>
                        <a:pt x="3103" y="2074"/>
                      </a:lnTo>
                      <a:lnTo>
                        <a:pt x="3336" y="2074"/>
                      </a:lnTo>
                      <a:lnTo>
                        <a:pt x="3336" y="1265"/>
                      </a:lnTo>
                      <a:cubicBezTo>
                        <a:pt x="3336" y="1049"/>
                        <a:pt x="3285" y="888"/>
                        <a:pt x="3184" y="781"/>
                      </a:cubicBezTo>
                      <a:cubicBezTo>
                        <a:pt x="3083" y="675"/>
                        <a:pt x="2929" y="622"/>
                        <a:pt x="2724" y="622"/>
                      </a:cubicBezTo>
                      <a:close/>
                      <a:moveTo>
                        <a:pt x="5031" y="622"/>
                      </a:moveTo>
                      <a:cubicBezTo>
                        <a:pt x="4955" y="622"/>
                        <a:pt x="4877" y="630"/>
                        <a:pt x="4797" y="646"/>
                      </a:cubicBezTo>
                      <a:cubicBezTo>
                        <a:pt x="4717" y="663"/>
                        <a:pt x="4634" y="688"/>
                        <a:pt x="4549" y="720"/>
                      </a:cubicBezTo>
                      <a:lnTo>
                        <a:pt x="4549" y="936"/>
                      </a:lnTo>
                      <a:cubicBezTo>
                        <a:pt x="4620" y="897"/>
                        <a:pt x="4694" y="868"/>
                        <a:pt x="4771" y="848"/>
                      </a:cubicBezTo>
                      <a:cubicBezTo>
                        <a:pt x="4847" y="829"/>
                        <a:pt x="4926" y="819"/>
                        <a:pt x="5007" y="819"/>
                      </a:cubicBezTo>
                      <a:cubicBezTo>
                        <a:pt x="5135" y="819"/>
                        <a:pt x="5234" y="849"/>
                        <a:pt x="5304" y="907"/>
                      </a:cubicBezTo>
                      <a:cubicBezTo>
                        <a:pt x="5375" y="966"/>
                        <a:pt x="5410" y="1049"/>
                        <a:pt x="5410" y="1156"/>
                      </a:cubicBezTo>
                      <a:lnTo>
                        <a:pt x="5410" y="1179"/>
                      </a:lnTo>
                      <a:lnTo>
                        <a:pt x="5083" y="1179"/>
                      </a:lnTo>
                      <a:cubicBezTo>
                        <a:pt x="4871" y="1179"/>
                        <a:pt x="4712" y="1219"/>
                        <a:pt x="4605" y="1300"/>
                      </a:cubicBezTo>
                      <a:cubicBezTo>
                        <a:pt x="4499" y="1381"/>
                        <a:pt x="4445" y="1501"/>
                        <a:pt x="4445" y="1661"/>
                      </a:cubicBezTo>
                      <a:cubicBezTo>
                        <a:pt x="4445" y="1798"/>
                        <a:pt x="4488" y="1907"/>
                        <a:pt x="4574" y="1988"/>
                      </a:cubicBezTo>
                      <a:cubicBezTo>
                        <a:pt x="4659" y="2070"/>
                        <a:pt x="4775" y="2110"/>
                        <a:pt x="4920" y="2110"/>
                      </a:cubicBezTo>
                      <a:cubicBezTo>
                        <a:pt x="5035" y="2110"/>
                        <a:pt x="5132" y="2090"/>
                        <a:pt x="5211" y="2049"/>
                      </a:cubicBezTo>
                      <a:cubicBezTo>
                        <a:pt x="5290" y="2008"/>
                        <a:pt x="5357" y="1945"/>
                        <a:pt x="5410" y="1858"/>
                      </a:cubicBezTo>
                      <a:lnTo>
                        <a:pt x="5410" y="2074"/>
                      </a:lnTo>
                      <a:lnTo>
                        <a:pt x="5643" y="2074"/>
                      </a:lnTo>
                      <a:lnTo>
                        <a:pt x="5643" y="1265"/>
                      </a:lnTo>
                      <a:cubicBezTo>
                        <a:pt x="5643" y="1049"/>
                        <a:pt x="5592" y="888"/>
                        <a:pt x="5491" y="781"/>
                      </a:cubicBezTo>
                      <a:cubicBezTo>
                        <a:pt x="5390" y="675"/>
                        <a:pt x="5236" y="622"/>
                        <a:pt x="5031" y="622"/>
                      </a:cubicBezTo>
                      <a:close/>
                      <a:moveTo>
                        <a:pt x="8264" y="622"/>
                      </a:moveTo>
                      <a:cubicBezTo>
                        <a:pt x="8188" y="622"/>
                        <a:pt x="8110" y="630"/>
                        <a:pt x="8030" y="646"/>
                      </a:cubicBezTo>
                      <a:cubicBezTo>
                        <a:pt x="7950" y="663"/>
                        <a:pt x="7867" y="688"/>
                        <a:pt x="7782" y="720"/>
                      </a:cubicBezTo>
                      <a:lnTo>
                        <a:pt x="7782" y="936"/>
                      </a:lnTo>
                      <a:cubicBezTo>
                        <a:pt x="7853" y="897"/>
                        <a:pt x="7927" y="868"/>
                        <a:pt x="8004" y="848"/>
                      </a:cubicBezTo>
                      <a:cubicBezTo>
                        <a:pt x="8080" y="829"/>
                        <a:pt x="8159" y="819"/>
                        <a:pt x="8240" y="819"/>
                      </a:cubicBezTo>
                      <a:cubicBezTo>
                        <a:pt x="8368" y="819"/>
                        <a:pt x="8467" y="849"/>
                        <a:pt x="8537" y="907"/>
                      </a:cubicBezTo>
                      <a:cubicBezTo>
                        <a:pt x="8608" y="966"/>
                        <a:pt x="8643" y="1049"/>
                        <a:pt x="8643" y="1156"/>
                      </a:cubicBezTo>
                      <a:lnTo>
                        <a:pt x="8643" y="1179"/>
                      </a:lnTo>
                      <a:lnTo>
                        <a:pt x="8316" y="1179"/>
                      </a:lnTo>
                      <a:cubicBezTo>
                        <a:pt x="8104" y="1179"/>
                        <a:pt x="7945" y="1219"/>
                        <a:pt x="7838" y="1300"/>
                      </a:cubicBezTo>
                      <a:cubicBezTo>
                        <a:pt x="7732" y="1381"/>
                        <a:pt x="7678" y="1501"/>
                        <a:pt x="7678" y="1661"/>
                      </a:cubicBezTo>
                      <a:cubicBezTo>
                        <a:pt x="7678" y="1798"/>
                        <a:pt x="7721" y="1907"/>
                        <a:pt x="7807" y="1988"/>
                      </a:cubicBezTo>
                      <a:cubicBezTo>
                        <a:pt x="7892" y="2070"/>
                        <a:pt x="8008" y="2110"/>
                        <a:pt x="8153" y="2110"/>
                      </a:cubicBezTo>
                      <a:cubicBezTo>
                        <a:pt x="8268" y="2110"/>
                        <a:pt x="8365" y="2090"/>
                        <a:pt x="8444" y="2049"/>
                      </a:cubicBezTo>
                      <a:cubicBezTo>
                        <a:pt x="8523" y="2008"/>
                        <a:pt x="8590" y="1945"/>
                        <a:pt x="8643" y="1858"/>
                      </a:cubicBezTo>
                      <a:lnTo>
                        <a:pt x="8643" y="2074"/>
                      </a:lnTo>
                      <a:lnTo>
                        <a:pt x="8876" y="2074"/>
                      </a:lnTo>
                      <a:lnTo>
                        <a:pt x="8876" y="1265"/>
                      </a:lnTo>
                      <a:cubicBezTo>
                        <a:pt x="8876" y="1049"/>
                        <a:pt x="8825" y="888"/>
                        <a:pt x="8724" y="781"/>
                      </a:cubicBezTo>
                      <a:cubicBezTo>
                        <a:pt x="8623" y="675"/>
                        <a:pt x="8469" y="622"/>
                        <a:pt x="8264" y="622"/>
                      </a:cubicBezTo>
                      <a:close/>
                      <a:moveTo>
                        <a:pt x="11591" y="150"/>
                      </a:moveTo>
                      <a:cubicBezTo>
                        <a:pt x="11384" y="150"/>
                        <a:pt x="11222" y="198"/>
                        <a:pt x="11104" y="294"/>
                      </a:cubicBezTo>
                      <a:cubicBezTo>
                        <a:pt x="10986" y="390"/>
                        <a:pt x="10927" y="522"/>
                        <a:pt x="10927" y="689"/>
                      </a:cubicBezTo>
                      <a:cubicBezTo>
                        <a:pt x="10927" y="833"/>
                        <a:pt x="10970" y="946"/>
                        <a:pt x="11055" y="1027"/>
                      </a:cubicBezTo>
                      <a:cubicBezTo>
                        <a:pt x="11140" y="1108"/>
                        <a:pt x="11278" y="1167"/>
                        <a:pt x="11469" y="1205"/>
                      </a:cubicBezTo>
                      <a:lnTo>
                        <a:pt x="11625" y="1236"/>
                      </a:lnTo>
                      <a:cubicBezTo>
                        <a:pt x="11755" y="1262"/>
                        <a:pt x="11848" y="1301"/>
                        <a:pt x="11905" y="1353"/>
                      </a:cubicBezTo>
                      <a:cubicBezTo>
                        <a:pt x="11962" y="1406"/>
                        <a:pt x="11991" y="1478"/>
                        <a:pt x="11991" y="1571"/>
                      </a:cubicBezTo>
                      <a:cubicBezTo>
                        <a:pt x="11991" y="1677"/>
                        <a:pt x="11951" y="1759"/>
                        <a:pt x="11872" y="1817"/>
                      </a:cubicBezTo>
                      <a:cubicBezTo>
                        <a:pt x="11792" y="1874"/>
                        <a:pt x="11680" y="1903"/>
                        <a:pt x="11534" y="1903"/>
                      </a:cubicBezTo>
                      <a:cubicBezTo>
                        <a:pt x="11438" y="1903"/>
                        <a:pt x="11340" y="1888"/>
                        <a:pt x="11240" y="1858"/>
                      </a:cubicBezTo>
                      <a:cubicBezTo>
                        <a:pt x="11140" y="1829"/>
                        <a:pt x="11039" y="1785"/>
                        <a:pt x="10935" y="1727"/>
                      </a:cubicBezTo>
                      <a:lnTo>
                        <a:pt x="10935" y="1990"/>
                      </a:lnTo>
                      <a:cubicBezTo>
                        <a:pt x="11043" y="2030"/>
                        <a:pt x="11147" y="2060"/>
                        <a:pt x="11248" y="2080"/>
                      </a:cubicBezTo>
                      <a:cubicBezTo>
                        <a:pt x="11349" y="2100"/>
                        <a:pt x="11444" y="2110"/>
                        <a:pt x="11534" y="2110"/>
                      </a:cubicBezTo>
                      <a:cubicBezTo>
                        <a:pt x="11771" y="2110"/>
                        <a:pt x="11951" y="2063"/>
                        <a:pt x="12074" y="1969"/>
                      </a:cubicBezTo>
                      <a:cubicBezTo>
                        <a:pt x="12196" y="1874"/>
                        <a:pt x="12258" y="1735"/>
                        <a:pt x="12258" y="1552"/>
                      </a:cubicBezTo>
                      <a:cubicBezTo>
                        <a:pt x="12258" y="1399"/>
                        <a:pt x="12212" y="1276"/>
                        <a:pt x="12122" y="1184"/>
                      </a:cubicBezTo>
                      <a:cubicBezTo>
                        <a:pt x="12031" y="1093"/>
                        <a:pt x="11890" y="1029"/>
                        <a:pt x="11700" y="993"/>
                      </a:cubicBezTo>
                      <a:lnTo>
                        <a:pt x="11545" y="961"/>
                      </a:lnTo>
                      <a:cubicBezTo>
                        <a:pt x="11405" y="935"/>
                        <a:pt x="11310" y="900"/>
                        <a:pt x="11260" y="858"/>
                      </a:cubicBezTo>
                      <a:cubicBezTo>
                        <a:pt x="11209" y="815"/>
                        <a:pt x="11184" y="752"/>
                        <a:pt x="11184" y="669"/>
                      </a:cubicBezTo>
                      <a:cubicBezTo>
                        <a:pt x="11184" y="569"/>
                        <a:pt x="11222" y="492"/>
                        <a:pt x="11298" y="438"/>
                      </a:cubicBezTo>
                      <a:cubicBezTo>
                        <a:pt x="11373" y="384"/>
                        <a:pt x="11481" y="357"/>
                        <a:pt x="11620" y="357"/>
                      </a:cubicBezTo>
                      <a:cubicBezTo>
                        <a:pt x="11700" y="357"/>
                        <a:pt x="11783" y="369"/>
                        <a:pt x="11869" y="391"/>
                      </a:cubicBezTo>
                      <a:cubicBezTo>
                        <a:pt x="11955" y="414"/>
                        <a:pt x="12047" y="449"/>
                        <a:pt x="12144" y="495"/>
                      </a:cubicBezTo>
                      <a:lnTo>
                        <a:pt x="12144" y="246"/>
                      </a:lnTo>
                      <a:cubicBezTo>
                        <a:pt x="12048" y="214"/>
                        <a:pt x="11954" y="190"/>
                        <a:pt x="11862" y="174"/>
                      </a:cubicBezTo>
                      <a:cubicBezTo>
                        <a:pt x="11770" y="158"/>
                        <a:pt x="11679" y="150"/>
                        <a:pt x="11591" y="150"/>
                      </a:cubicBezTo>
                      <a:close/>
                      <a:moveTo>
                        <a:pt x="14788" y="622"/>
                      </a:moveTo>
                      <a:cubicBezTo>
                        <a:pt x="14712" y="622"/>
                        <a:pt x="14634" y="630"/>
                        <a:pt x="14554" y="646"/>
                      </a:cubicBezTo>
                      <a:cubicBezTo>
                        <a:pt x="14474" y="663"/>
                        <a:pt x="14391" y="688"/>
                        <a:pt x="14306" y="720"/>
                      </a:cubicBezTo>
                      <a:lnTo>
                        <a:pt x="14306" y="936"/>
                      </a:lnTo>
                      <a:cubicBezTo>
                        <a:pt x="14377" y="897"/>
                        <a:pt x="14451" y="868"/>
                        <a:pt x="14528" y="848"/>
                      </a:cubicBezTo>
                      <a:cubicBezTo>
                        <a:pt x="14604" y="829"/>
                        <a:pt x="14683" y="819"/>
                        <a:pt x="14764" y="819"/>
                      </a:cubicBezTo>
                      <a:cubicBezTo>
                        <a:pt x="14892" y="819"/>
                        <a:pt x="14991" y="849"/>
                        <a:pt x="15061" y="907"/>
                      </a:cubicBezTo>
                      <a:cubicBezTo>
                        <a:pt x="15132" y="966"/>
                        <a:pt x="15167" y="1049"/>
                        <a:pt x="15167" y="1156"/>
                      </a:cubicBezTo>
                      <a:lnTo>
                        <a:pt x="15167" y="1179"/>
                      </a:lnTo>
                      <a:lnTo>
                        <a:pt x="14840" y="1179"/>
                      </a:lnTo>
                      <a:cubicBezTo>
                        <a:pt x="14628" y="1179"/>
                        <a:pt x="14469" y="1219"/>
                        <a:pt x="14362" y="1300"/>
                      </a:cubicBezTo>
                      <a:cubicBezTo>
                        <a:pt x="14256" y="1381"/>
                        <a:pt x="14202" y="1501"/>
                        <a:pt x="14202" y="1661"/>
                      </a:cubicBezTo>
                      <a:cubicBezTo>
                        <a:pt x="14202" y="1798"/>
                        <a:pt x="14245" y="1907"/>
                        <a:pt x="14331" y="1988"/>
                      </a:cubicBezTo>
                      <a:cubicBezTo>
                        <a:pt x="14416" y="2070"/>
                        <a:pt x="14532" y="2110"/>
                        <a:pt x="14677" y="2110"/>
                      </a:cubicBezTo>
                      <a:cubicBezTo>
                        <a:pt x="14792" y="2110"/>
                        <a:pt x="14889" y="2090"/>
                        <a:pt x="14968" y="2049"/>
                      </a:cubicBezTo>
                      <a:cubicBezTo>
                        <a:pt x="15047" y="2008"/>
                        <a:pt x="15114" y="1945"/>
                        <a:pt x="15167" y="1858"/>
                      </a:cubicBezTo>
                      <a:lnTo>
                        <a:pt x="15167" y="2074"/>
                      </a:lnTo>
                      <a:lnTo>
                        <a:pt x="15400" y="2074"/>
                      </a:lnTo>
                      <a:lnTo>
                        <a:pt x="15400" y="1265"/>
                      </a:lnTo>
                      <a:cubicBezTo>
                        <a:pt x="15400" y="1049"/>
                        <a:pt x="15349" y="888"/>
                        <a:pt x="15248" y="781"/>
                      </a:cubicBezTo>
                      <a:cubicBezTo>
                        <a:pt x="15147" y="675"/>
                        <a:pt x="14993" y="622"/>
                        <a:pt x="14788" y="622"/>
                      </a:cubicBezTo>
                      <a:close/>
                      <a:moveTo>
                        <a:pt x="9414" y="1752"/>
                      </a:moveTo>
                      <a:lnTo>
                        <a:pt x="9414" y="1970"/>
                      </a:lnTo>
                      <a:lnTo>
                        <a:pt x="9310" y="2375"/>
                      </a:lnTo>
                      <a:lnTo>
                        <a:pt x="9474" y="2375"/>
                      </a:lnTo>
                      <a:lnTo>
                        <a:pt x="9681" y="1970"/>
                      </a:lnTo>
                      <a:lnTo>
                        <a:pt x="9681" y="1752"/>
                      </a:lnTo>
                      <a:close/>
                      <a:moveTo>
                        <a:pt x="6600" y="622"/>
                      </a:moveTo>
                      <a:cubicBezTo>
                        <a:pt x="6426" y="622"/>
                        <a:pt x="6286" y="688"/>
                        <a:pt x="6180" y="820"/>
                      </a:cubicBezTo>
                      <a:cubicBezTo>
                        <a:pt x="6074" y="953"/>
                        <a:pt x="6021" y="1129"/>
                        <a:pt x="6021" y="1348"/>
                      </a:cubicBezTo>
                      <a:cubicBezTo>
                        <a:pt x="6021" y="1567"/>
                        <a:pt x="6074" y="1742"/>
                        <a:pt x="6180" y="1875"/>
                      </a:cubicBezTo>
                      <a:cubicBezTo>
                        <a:pt x="6286" y="2007"/>
                        <a:pt x="6426" y="2074"/>
                        <a:pt x="6600" y="2074"/>
                      </a:cubicBezTo>
                      <a:cubicBezTo>
                        <a:pt x="6705" y="2074"/>
                        <a:pt x="6795" y="2053"/>
                        <a:pt x="6870" y="2012"/>
                      </a:cubicBezTo>
                      <a:cubicBezTo>
                        <a:pt x="6945" y="1970"/>
                        <a:pt x="7007" y="1908"/>
                        <a:pt x="7055" y="1824"/>
                      </a:cubicBezTo>
                      <a:lnTo>
                        <a:pt x="7055" y="1939"/>
                      </a:lnTo>
                      <a:cubicBezTo>
                        <a:pt x="7055" y="2101"/>
                        <a:pt x="7017" y="2221"/>
                        <a:pt x="6941" y="2301"/>
                      </a:cubicBezTo>
                      <a:cubicBezTo>
                        <a:pt x="6865" y="2381"/>
                        <a:pt x="6751" y="2421"/>
                        <a:pt x="6598" y="2421"/>
                      </a:cubicBezTo>
                      <a:cubicBezTo>
                        <a:pt x="6529" y="2421"/>
                        <a:pt x="6461" y="2412"/>
                        <a:pt x="6394" y="2394"/>
                      </a:cubicBezTo>
                      <a:cubicBezTo>
                        <a:pt x="6327" y="2376"/>
                        <a:pt x="6260" y="2349"/>
                        <a:pt x="6191" y="2312"/>
                      </a:cubicBezTo>
                      <a:lnTo>
                        <a:pt x="6191" y="2538"/>
                      </a:lnTo>
                      <a:cubicBezTo>
                        <a:pt x="6260" y="2564"/>
                        <a:pt x="6330" y="2582"/>
                        <a:pt x="6403" y="2595"/>
                      </a:cubicBezTo>
                      <a:cubicBezTo>
                        <a:pt x="6475" y="2607"/>
                        <a:pt x="6553" y="2613"/>
                        <a:pt x="6634" y="2613"/>
                      </a:cubicBezTo>
                      <a:cubicBezTo>
                        <a:pt x="6856" y="2613"/>
                        <a:pt x="7020" y="2554"/>
                        <a:pt x="7127" y="2436"/>
                      </a:cubicBezTo>
                      <a:cubicBezTo>
                        <a:pt x="7234" y="2319"/>
                        <a:pt x="7288" y="2139"/>
                        <a:pt x="7288" y="1898"/>
                      </a:cubicBezTo>
                      <a:lnTo>
                        <a:pt x="7288" y="656"/>
                      </a:lnTo>
                      <a:lnTo>
                        <a:pt x="7055" y="656"/>
                      </a:lnTo>
                      <a:lnTo>
                        <a:pt x="7055" y="871"/>
                      </a:lnTo>
                      <a:cubicBezTo>
                        <a:pt x="7007" y="788"/>
                        <a:pt x="6945" y="725"/>
                        <a:pt x="6870" y="684"/>
                      </a:cubicBezTo>
                      <a:cubicBezTo>
                        <a:pt x="6795" y="642"/>
                        <a:pt x="6705" y="622"/>
                        <a:pt x="6600" y="622"/>
                      </a:cubicBezTo>
                      <a:close/>
                      <a:moveTo>
                        <a:pt x="13324" y="622"/>
                      </a:moveTo>
                      <a:cubicBezTo>
                        <a:pt x="13220" y="622"/>
                        <a:pt x="13131" y="642"/>
                        <a:pt x="13057" y="683"/>
                      </a:cubicBezTo>
                      <a:cubicBezTo>
                        <a:pt x="12982" y="724"/>
                        <a:pt x="12920" y="787"/>
                        <a:pt x="12871" y="871"/>
                      </a:cubicBezTo>
                      <a:lnTo>
                        <a:pt x="12871" y="656"/>
                      </a:lnTo>
                      <a:lnTo>
                        <a:pt x="12637" y="656"/>
                      </a:lnTo>
                      <a:lnTo>
                        <a:pt x="12637" y="2613"/>
                      </a:lnTo>
                      <a:lnTo>
                        <a:pt x="12871" y="2613"/>
                      </a:lnTo>
                      <a:lnTo>
                        <a:pt x="12871" y="1861"/>
                      </a:lnTo>
                      <a:cubicBezTo>
                        <a:pt x="12920" y="1945"/>
                        <a:pt x="12982" y="2008"/>
                        <a:pt x="13057" y="2049"/>
                      </a:cubicBezTo>
                      <a:cubicBezTo>
                        <a:pt x="13131" y="2090"/>
                        <a:pt x="13220" y="2110"/>
                        <a:pt x="13324" y="2110"/>
                      </a:cubicBezTo>
                      <a:cubicBezTo>
                        <a:pt x="13496" y="2110"/>
                        <a:pt x="13636" y="2042"/>
                        <a:pt x="13744" y="1905"/>
                      </a:cubicBezTo>
                      <a:cubicBezTo>
                        <a:pt x="13852" y="1769"/>
                        <a:pt x="13905" y="1589"/>
                        <a:pt x="13905" y="1366"/>
                      </a:cubicBezTo>
                      <a:cubicBezTo>
                        <a:pt x="13905" y="1143"/>
                        <a:pt x="13852" y="963"/>
                        <a:pt x="13744" y="827"/>
                      </a:cubicBezTo>
                      <a:cubicBezTo>
                        <a:pt x="13636" y="690"/>
                        <a:pt x="13496" y="622"/>
                        <a:pt x="13324" y="62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58;p23">
                  <a:extLst>
                    <a:ext uri="{FF2B5EF4-FFF2-40B4-BE49-F238E27FC236}">
                      <a16:creationId xmlns:a16="http://schemas.microsoft.com/office/drawing/2014/main" id="{E4858CFE-DBA7-73D4-5CC7-5610EA89E16B}"/>
                    </a:ext>
                  </a:extLst>
                </p:cNvPr>
                <p:cNvSpPr/>
                <p:nvPr/>
              </p:nvSpPr>
              <p:spPr>
                <a:xfrm>
                  <a:off x="975341" y="1129841"/>
                  <a:ext cx="203252" cy="203252"/>
                </a:xfrm>
                <a:custGeom>
                  <a:avLst/>
                  <a:gdLst/>
                  <a:ahLst/>
                  <a:cxnLst/>
                  <a:rect l="l" t="t" r="r" b="b"/>
                  <a:pathLst>
                    <a:path w="11578" h="11578" extrusionOk="0">
                      <a:moveTo>
                        <a:pt x="5789" y="0"/>
                      </a:moveTo>
                      <a:lnTo>
                        <a:pt x="5498" y="11"/>
                      </a:lnTo>
                      <a:lnTo>
                        <a:pt x="5197" y="34"/>
                      </a:lnTo>
                      <a:lnTo>
                        <a:pt x="4906" y="67"/>
                      </a:lnTo>
                      <a:lnTo>
                        <a:pt x="4627" y="123"/>
                      </a:lnTo>
                      <a:lnTo>
                        <a:pt x="4347" y="179"/>
                      </a:lnTo>
                      <a:lnTo>
                        <a:pt x="4068" y="257"/>
                      </a:lnTo>
                      <a:lnTo>
                        <a:pt x="3800" y="358"/>
                      </a:lnTo>
                      <a:lnTo>
                        <a:pt x="3543" y="458"/>
                      </a:lnTo>
                      <a:lnTo>
                        <a:pt x="3286" y="570"/>
                      </a:lnTo>
                      <a:lnTo>
                        <a:pt x="3029" y="704"/>
                      </a:lnTo>
                      <a:lnTo>
                        <a:pt x="2794" y="838"/>
                      </a:lnTo>
                      <a:lnTo>
                        <a:pt x="2559" y="995"/>
                      </a:lnTo>
                      <a:lnTo>
                        <a:pt x="2325" y="1151"/>
                      </a:lnTo>
                      <a:lnTo>
                        <a:pt x="2112" y="1319"/>
                      </a:lnTo>
                      <a:lnTo>
                        <a:pt x="1900" y="1509"/>
                      </a:lnTo>
                      <a:lnTo>
                        <a:pt x="1699" y="1699"/>
                      </a:lnTo>
                      <a:lnTo>
                        <a:pt x="1509" y="1900"/>
                      </a:lnTo>
                      <a:lnTo>
                        <a:pt x="1330" y="2112"/>
                      </a:lnTo>
                      <a:lnTo>
                        <a:pt x="1151" y="2324"/>
                      </a:lnTo>
                      <a:lnTo>
                        <a:pt x="995" y="2559"/>
                      </a:lnTo>
                      <a:lnTo>
                        <a:pt x="838" y="2794"/>
                      </a:lnTo>
                      <a:lnTo>
                        <a:pt x="704" y="3028"/>
                      </a:lnTo>
                      <a:lnTo>
                        <a:pt x="570" y="3285"/>
                      </a:lnTo>
                      <a:lnTo>
                        <a:pt x="459" y="3543"/>
                      </a:lnTo>
                      <a:lnTo>
                        <a:pt x="358" y="3800"/>
                      </a:lnTo>
                      <a:lnTo>
                        <a:pt x="269" y="4068"/>
                      </a:lnTo>
                      <a:lnTo>
                        <a:pt x="190" y="4347"/>
                      </a:lnTo>
                      <a:lnTo>
                        <a:pt x="123" y="4626"/>
                      </a:lnTo>
                      <a:lnTo>
                        <a:pt x="67" y="4906"/>
                      </a:lnTo>
                      <a:lnTo>
                        <a:pt x="34" y="5196"/>
                      </a:lnTo>
                      <a:lnTo>
                        <a:pt x="12" y="5498"/>
                      </a:lnTo>
                      <a:lnTo>
                        <a:pt x="0" y="5789"/>
                      </a:lnTo>
                      <a:lnTo>
                        <a:pt x="12" y="6001"/>
                      </a:lnTo>
                      <a:lnTo>
                        <a:pt x="23" y="6202"/>
                      </a:lnTo>
                      <a:lnTo>
                        <a:pt x="34" y="6403"/>
                      </a:lnTo>
                      <a:lnTo>
                        <a:pt x="56" y="6604"/>
                      </a:lnTo>
                      <a:lnTo>
                        <a:pt x="90" y="6806"/>
                      </a:lnTo>
                      <a:lnTo>
                        <a:pt x="134" y="6996"/>
                      </a:lnTo>
                      <a:lnTo>
                        <a:pt x="179" y="7197"/>
                      </a:lnTo>
                      <a:lnTo>
                        <a:pt x="224" y="7387"/>
                      </a:lnTo>
                      <a:lnTo>
                        <a:pt x="280" y="7577"/>
                      </a:lnTo>
                      <a:lnTo>
                        <a:pt x="347" y="7755"/>
                      </a:lnTo>
                      <a:lnTo>
                        <a:pt x="492" y="8124"/>
                      </a:lnTo>
                      <a:lnTo>
                        <a:pt x="660" y="8471"/>
                      </a:lnTo>
                      <a:lnTo>
                        <a:pt x="850" y="8806"/>
                      </a:lnTo>
                      <a:lnTo>
                        <a:pt x="1051" y="9108"/>
                      </a:lnTo>
                      <a:lnTo>
                        <a:pt x="1274" y="9398"/>
                      </a:lnTo>
                      <a:lnTo>
                        <a:pt x="1509" y="9677"/>
                      </a:lnTo>
                      <a:lnTo>
                        <a:pt x="1755" y="9946"/>
                      </a:lnTo>
                      <a:lnTo>
                        <a:pt x="2023" y="10192"/>
                      </a:lnTo>
                      <a:lnTo>
                        <a:pt x="2314" y="10415"/>
                      </a:lnTo>
                      <a:lnTo>
                        <a:pt x="2604" y="10627"/>
                      </a:lnTo>
                      <a:lnTo>
                        <a:pt x="2917" y="10817"/>
                      </a:lnTo>
                      <a:lnTo>
                        <a:pt x="3241" y="10985"/>
                      </a:lnTo>
                      <a:lnTo>
                        <a:pt x="3576" y="11141"/>
                      </a:lnTo>
                      <a:lnTo>
                        <a:pt x="3923" y="11275"/>
                      </a:lnTo>
                      <a:lnTo>
                        <a:pt x="4280" y="11376"/>
                      </a:lnTo>
                      <a:lnTo>
                        <a:pt x="4649" y="11465"/>
                      </a:lnTo>
                      <a:lnTo>
                        <a:pt x="5018" y="11533"/>
                      </a:lnTo>
                      <a:lnTo>
                        <a:pt x="5409" y="11566"/>
                      </a:lnTo>
                      <a:lnTo>
                        <a:pt x="5789" y="11577"/>
                      </a:lnTo>
                      <a:lnTo>
                        <a:pt x="6180" y="11566"/>
                      </a:lnTo>
                      <a:lnTo>
                        <a:pt x="6549" y="11533"/>
                      </a:lnTo>
                      <a:lnTo>
                        <a:pt x="6918" y="11465"/>
                      </a:lnTo>
                      <a:lnTo>
                        <a:pt x="7275" y="11387"/>
                      </a:lnTo>
                      <a:lnTo>
                        <a:pt x="7633" y="11287"/>
                      </a:lnTo>
                      <a:lnTo>
                        <a:pt x="7968" y="11153"/>
                      </a:lnTo>
                      <a:lnTo>
                        <a:pt x="8303" y="11007"/>
                      </a:lnTo>
                      <a:lnTo>
                        <a:pt x="8616" y="10840"/>
                      </a:lnTo>
                      <a:lnTo>
                        <a:pt x="8929" y="10661"/>
                      </a:lnTo>
                      <a:lnTo>
                        <a:pt x="9220" y="10460"/>
                      </a:lnTo>
                      <a:lnTo>
                        <a:pt x="9499" y="10236"/>
                      </a:lnTo>
                      <a:lnTo>
                        <a:pt x="9767" y="10002"/>
                      </a:lnTo>
                      <a:lnTo>
                        <a:pt x="10024" y="9745"/>
                      </a:lnTo>
                      <a:lnTo>
                        <a:pt x="10259" y="9476"/>
                      </a:lnTo>
                      <a:lnTo>
                        <a:pt x="10471" y="9197"/>
                      </a:lnTo>
                      <a:lnTo>
                        <a:pt x="10672" y="8895"/>
                      </a:lnTo>
                      <a:lnTo>
                        <a:pt x="10784" y="8728"/>
                      </a:lnTo>
                      <a:lnTo>
                        <a:pt x="10885" y="8549"/>
                      </a:lnTo>
                      <a:lnTo>
                        <a:pt x="10974" y="8381"/>
                      </a:lnTo>
                      <a:lnTo>
                        <a:pt x="11063" y="8191"/>
                      </a:lnTo>
                      <a:lnTo>
                        <a:pt x="11142" y="8012"/>
                      </a:lnTo>
                      <a:lnTo>
                        <a:pt x="11209" y="7822"/>
                      </a:lnTo>
                      <a:lnTo>
                        <a:pt x="11287" y="7632"/>
                      </a:lnTo>
                      <a:lnTo>
                        <a:pt x="11343" y="7443"/>
                      </a:lnTo>
                      <a:lnTo>
                        <a:pt x="11399" y="7241"/>
                      </a:lnTo>
                      <a:lnTo>
                        <a:pt x="11443" y="7040"/>
                      </a:lnTo>
                      <a:lnTo>
                        <a:pt x="11488" y="6839"/>
                      </a:lnTo>
                      <a:lnTo>
                        <a:pt x="11522" y="6638"/>
                      </a:lnTo>
                      <a:lnTo>
                        <a:pt x="11544" y="6426"/>
                      </a:lnTo>
                      <a:lnTo>
                        <a:pt x="11566" y="6213"/>
                      </a:lnTo>
                      <a:lnTo>
                        <a:pt x="11577" y="6001"/>
                      </a:lnTo>
                      <a:lnTo>
                        <a:pt x="11577" y="5789"/>
                      </a:lnTo>
                      <a:lnTo>
                        <a:pt x="11577" y="5498"/>
                      </a:lnTo>
                      <a:lnTo>
                        <a:pt x="11555" y="5196"/>
                      </a:lnTo>
                      <a:lnTo>
                        <a:pt x="11510" y="4906"/>
                      </a:lnTo>
                      <a:lnTo>
                        <a:pt x="11466" y="4626"/>
                      </a:lnTo>
                      <a:lnTo>
                        <a:pt x="11399" y="4347"/>
                      </a:lnTo>
                      <a:lnTo>
                        <a:pt x="11320" y="4068"/>
                      </a:lnTo>
                      <a:lnTo>
                        <a:pt x="11231" y="3800"/>
                      </a:lnTo>
                      <a:lnTo>
                        <a:pt x="11130" y="3543"/>
                      </a:lnTo>
                      <a:lnTo>
                        <a:pt x="11008" y="3285"/>
                      </a:lnTo>
                      <a:lnTo>
                        <a:pt x="10885" y="3028"/>
                      </a:lnTo>
                      <a:lnTo>
                        <a:pt x="10739" y="2794"/>
                      </a:lnTo>
                      <a:lnTo>
                        <a:pt x="10594" y="2559"/>
                      </a:lnTo>
                      <a:lnTo>
                        <a:pt x="10426" y="2324"/>
                      </a:lnTo>
                      <a:lnTo>
                        <a:pt x="10259" y="2112"/>
                      </a:lnTo>
                      <a:lnTo>
                        <a:pt x="10080" y="1900"/>
                      </a:lnTo>
                      <a:lnTo>
                        <a:pt x="9890" y="1699"/>
                      </a:lnTo>
                      <a:lnTo>
                        <a:pt x="9689" y="1509"/>
                      </a:lnTo>
                      <a:lnTo>
                        <a:pt x="9477" y="1319"/>
                      </a:lnTo>
                      <a:lnTo>
                        <a:pt x="9253" y="1151"/>
                      </a:lnTo>
                      <a:lnTo>
                        <a:pt x="9030" y="995"/>
                      </a:lnTo>
                      <a:lnTo>
                        <a:pt x="8795" y="838"/>
                      </a:lnTo>
                      <a:lnTo>
                        <a:pt x="8549" y="704"/>
                      </a:lnTo>
                      <a:lnTo>
                        <a:pt x="8303" y="570"/>
                      </a:lnTo>
                      <a:lnTo>
                        <a:pt x="8046" y="458"/>
                      </a:lnTo>
                      <a:lnTo>
                        <a:pt x="7778" y="358"/>
                      </a:lnTo>
                      <a:lnTo>
                        <a:pt x="7510" y="257"/>
                      </a:lnTo>
                      <a:lnTo>
                        <a:pt x="7242" y="179"/>
                      </a:lnTo>
                      <a:lnTo>
                        <a:pt x="6962" y="123"/>
                      </a:lnTo>
                      <a:lnTo>
                        <a:pt x="6672" y="67"/>
                      </a:lnTo>
                      <a:lnTo>
                        <a:pt x="6381" y="34"/>
                      </a:lnTo>
                      <a:lnTo>
                        <a:pt x="6091"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59;p23">
                  <a:extLst>
                    <a:ext uri="{FF2B5EF4-FFF2-40B4-BE49-F238E27FC236}">
                      <a16:creationId xmlns:a16="http://schemas.microsoft.com/office/drawing/2014/main" id="{FF9EBDCD-C03D-2381-A5B7-FCCA6480D34F}"/>
                    </a:ext>
                  </a:extLst>
                </p:cNvPr>
                <p:cNvSpPr/>
                <p:nvPr/>
              </p:nvSpPr>
              <p:spPr>
                <a:xfrm>
                  <a:off x="990245" y="1144745"/>
                  <a:ext cx="172460" cy="188348"/>
                </a:xfrm>
                <a:custGeom>
                  <a:avLst/>
                  <a:gdLst/>
                  <a:ahLst/>
                  <a:cxnLst/>
                  <a:rect l="l" t="t" r="r" b="b"/>
                  <a:pathLst>
                    <a:path w="9824" h="10729" extrusionOk="0">
                      <a:moveTo>
                        <a:pt x="4705" y="0"/>
                      </a:moveTo>
                      <a:lnTo>
                        <a:pt x="4571" y="23"/>
                      </a:lnTo>
                      <a:lnTo>
                        <a:pt x="4426" y="45"/>
                      </a:lnTo>
                      <a:lnTo>
                        <a:pt x="4281" y="67"/>
                      </a:lnTo>
                      <a:lnTo>
                        <a:pt x="4147" y="112"/>
                      </a:lnTo>
                      <a:lnTo>
                        <a:pt x="4001" y="157"/>
                      </a:lnTo>
                      <a:lnTo>
                        <a:pt x="3867" y="213"/>
                      </a:lnTo>
                      <a:lnTo>
                        <a:pt x="3733" y="280"/>
                      </a:lnTo>
                      <a:lnTo>
                        <a:pt x="3610" y="358"/>
                      </a:lnTo>
                      <a:lnTo>
                        <a:pt x="3487" y="436"/>
                      </a:lnTo>
                      <a:lnTo>
                        <a:pt x="3364" y="537"/>
                      </a:lnTo>
                      <a:lnTo>
                        <a:pt x="3253" y="637"/>
                      </a:lnTo>
                      <a:lnTo>
                        <a:pt x="3152" y="738"/>
                      </a:lnTo>
                      <a:lnTo>
                        <a:pt x="3051" y="861"/>
                      </a:lnTo>
                      <a:lnTo>
                        <a:pt x="2962" y="984"/>
                      </a:lnTo>
                      <a:lnTo>
                        <a:pt x="2884" y="1118"/>
                      </a:lnTo>
                      <a:lnTo>
                        <a:pt x="2806" y="1263"/>
                      </a:lnTo>
                      <a:lnTo>
                        <a:pt x="2750" y="1453"/>
                      </a:lnTo>
                      <a:lnTo>
                        <a:pt x="2705" y="1654"/>
                      </a:lnTo>
                      <a:lnTo>
                        <a:pt x="2671" y="1878"/>
                      </a:lnTo>
                      <a:lnTo>
                        <a:pt x="2649" y="2112"/>
                      </a:lnTo>
                      <a:lnTo>
                        <a:pt x="2638" y="2358"/>
                      </a:lnTo>
                      <a:lnTo>
                        <a:pt x="2649" y="2615"/>
                      </a:lnTo>
                      <a:lnTo>
                        <a:pt x="2660" y="2861"/>
                      </a:lnTo>
                      <a:lnTo>
                        <a:pt x="2683" y="3118"/>
                      </a:lnTo>
                      <a:lnTo>
                        <a:pt x="2727" y="3353"/>
                      </a:lnTo>
                      <a:lnTo>
                        <a:pt x="2772" y="3587"/>
                      </a:lnTo>
                      <a:lnTo>
                        <a:pt x="2839" y="3800"/>
                      </a:lnTo>
                      <a:lnTo>
                        <a:pt x="2906" y="4001"/>
                      </a:lnTo>
                      <a:lnTo>
                        <a:pt x="2984" y="4169"/>
                      </a:lnTo>
                      <a:lnTo>
                        <a:pt x="3085" y="4314"/>
                      </a:lnTo>
                      <a:lnTo>
                        <a:pt x="3130" y="4370"/>
                      </a:lnTo>
                      <a:lnTo>
                        <a:pt x="3185" y="4414"/>
                      </a:lnTo>
                      <a:lnTo>
                        <a:pt x="3286" y="4515"/>
                      </a:lnTo>
                      <a:lnTo>
                        <a:pt x="3375" y="4616"/>
                      </a:lnTo>
                      <a:lnTo>
                        <a:pt x="3454" y="4716"/>
                      </a:lnTo>
                      <a:lnTo>
                        <a:pt x="3510" y="4828"/>
                      </a:lnTo>
                      <a:lnTo>
                        <a:pt x="3565" y="4951"/>
                      </a:lnTo>
                      <a:lnTo>
                        <a:pt x="3599" y="5074"/>
                      </a:lnTo>
                      <a:lnTo>
                        <a:pt x="3632" y="5197"/>
                      </a:lnTo>
                      <a:lnTo>
                        <a:pt x="3655" y="5308"/>
                      </a:lnTo>
                      <a:lnTo>
                        <a:pt x="3666" y="5431"/>
                      </a:lnTo>
                      <a:lnTo>
                        <a:pt x="3666" y="5554"/>
                      </a:lnTo>
                      <a:lnTo>
                        <a:pt x="3666" y="5778"/>
                      </a:lnTo>
                      <a:lnTo>
                        <a:pt x="3632" y="5968"/>
                      </a:lnTo>
                      <a:lnTo>
                        <a:pt x="3599" y="6124"/>
                      </a:lnTo>
                      <a:lnTo>
                        <a:pt x="3577" y="6191"/>
                      </a:lnTo>
                      <a:lnTo>
                        <a:pt x="3543" y="6258"/>
                      </a:lnTo>
                      <a:lnTo>
                        <a:pt x="3498" y="6314"/>
                      </a:lnTo>
                      <a:lnTo>
                        <a:pt x="3454" y="6370"/>
                      </a:lnTo>
                      <a:lnTo>
                        <a:pt x="3387" y="6415"/>
                      </a:lnTo>
                      <a:lnTo>
                        <a:pt x="3320" y="6471"/>
                      </a:lnTo>
                      <a:lnTo>
                        <a:pt x="3152" y="6560"/>
                      </a:lnTo>
                      <a:lnTo>
                        <a:pt x="2940" y="6649"/>
                      </a:lnTo>
                      <a:lnTo>
                        <a:pt x="2671" y="6739"/>
                      </a:lnTo>
                      <a:lnTo>
                        <a:pt x="1990" y="6940"/>
                      </a:lnTo>
                      <a:lnTo>
                        <a:pt x="1688" y="7041"/>
                      </a:lnTo>
                      <a:lnTo>
                        <a:pt x="1398" y="7163"/>
                      </a:lnTo>
                      <a:lnTo>
                        <a:pt x="1107" y="7298"/>
                      </a:lnTo>
                      <a:lnTo>
                        <a:pt x="828" y="7443"/>
                      </a:lnTo>
                      <a:lnTo>
                        <a:pt x="582" y="7588"/>
                      </a:lnTo>
                      <a:lnTo>
                        <a:pt x="347" y="7722"/>
                      </a:lnTo>
                      <a:lnTo>
                        <a:pt x="1" y="7957"/>
                      </a:lnTo>
                      <a:lnTo>
                        <a:pt x="202" y="8259"/>
                      </a:lnTo>
                      <a:lnTo>
                        <a:pt x="425" y="8549"/>
                      </a:lnTo>
                      <a:lnTo>
                        <a:pt x="660" y="8828"/>
                      </a:lnTo>
                      <a:lnTo>
                        <a:pt x="906" y="9097"/>
                      </a:lnTo>
                      <a:lnTo>
                        <a:pt x="1174" y="9343"/>
                      </a:lnTo>
                      <a:lnTo>
                        <a:pt x="1465" y="9566"/>
                      </a:lnTo>
                      <a:lnTo>
                        <a:pt x="1755" y="9778"/>
                      </a:lnTo>
                      <a:lnTo>
                        <a:pt x="2068" y="9968"/>
                      </a:lnTo>
                      <a:lnTo>
                        <a:pt x="2392" y="10136"/>
                      </a:lnTo>
                      <a:lnTo>
                        <a:pt x="2727" y="10292"/>
                      </a:lnTo>
                      <a:lnTo>
                        <a:pt x="3074" y="10426"/>
                      </a:lnTo>
                      <a:lnTo>
                        <a:pt x="3431" y="10527"/>
                      </a:lnTo>
                      <a:lnTo>
                        <a:pt x="3800" y="10616"/>
                      </a:lnTo>
                      <a:lnTo>
                        <a:pt x="4169" y="10684"/>
                      </a:lnTo>
                      <a:lnTo>
                        <a:pt x="4560" y="10717"/>
                      </a:lnTo>
                      <a:lnTo>
                        <a:pt x="4940" y="10728"/>
                      </a:lnTo>
                      <a:lnTo>
                        <a:pt x="5331" y="10717"/>
                      </a:lnTo>
                      <a:lnTo>
                        <a:pt x="5700" y="10684"/>
                      </a:lnTo>
                      <a:lnTo>
                        <a:pt x="6069" y="10616"/>
                      </a:lnTo>
                      <a:lnTo>
                        <a:pt x="6426" y="10538"/>
                      </a:lnTo>
                      <a:lnTo>
                        <a:pt x="6784" y="10438"/>
                      </a:lnTo>
                      <a:lnTo>
                        <a:pt x="7119" y="10304"/>
                      </a:lnTo>
                      <a:lnTo>
                        <a:pt x="7454" y="10158"/>
                      </a:lnTo>
                      <a:lnTo>
                        <a:pt x="7767" y="9991"/>
                      </a:lnTo>
                      <a:lnTo>
                        <a:pt x="8080" y="9812"/>
                      </a:lnTo>
                      <a:lnTo>
                        <a:pt x="8371" y="9611"/>
                      </a:lnTo>
                      <a:lnTo>
                        <a:pt x="8650" y="9387"/>
                      </a:lnTo>
                      <a:lnTo>
                        <a:pt x="8918" y="9153"/>
                      </a:lnTo>
                      <a:lnTo>
                        <a:pt x="9175" y="8896"/>
                      </a:lnTo>
                      <a:lnTo>
                        <a:pt x="9410" y="8627"/>
                      </a:lnTo>
                      <a:lnTo>
                        <a:pt x="9622" y="8348"/>
                      </a:lnTo>
                      <a:lnTo>
                        <a:pt x="9823" y="8046"/>
                      </a:lnTo>
                      <a:lnTo>
                        <a:pt x="9533" y="7845"/>
                      </a:lnTo>
                      <a:lnTo>
                        <a:pt x="9298" y="7700"/>
                      </a:lnTo>
                      <a:lnTo>
                        <a:pt x="9030" y="7532"/>
                      </a:lnTo>
                      <a:lnTo>
                        <a:pt x="8728" y="7365"/>
                      </a:lnTo>
                      <a:lnTo>
                        <a:pt x="8393" y="7197"/>
                      </a:lnTo>
                      <a:lnTo>
                        <a:pt x="8058" y="7052"/>
                      </a:lnTo>
                      <a:lnTo>
                        <a:pt x="7879" y="6996"/>
                      </a:lnTo>
                      <a:lnTo>
                        <a:pt x="7711" y="6940"/>
                      </a:lnTo>
                      <a:lnTo>
                        <a:pt x="7030" y="6739"/>
                      </a:lnTo>
                      <a:lnTo>
                        <a:pt x="6761" y="6649"/>
                      </a:lnTo>
                      <a:lnTo>
                        <a:pt x="6549" y="6560"/>
                      </a:lnTo>
                      <a:lnTo>
                        <a:pt x="6381" y="6471"/>
                      </a:lnTo>
                      <a:lnTo>
                        <a:pt x="6303" y="6415"/>
                      </a:lnTo>
                      <a:lnTo>
                        <a:pt x="6247" y="6370"/>
                      </a:lnTo>
                      <a:lnTo>
                        <a:pt x="6203" y="6314"/>
                      </a:lnTo>
                      <a:lnTo>
                        <a:pt x="6158" y="6258"/>
                      </a:lnTo>
                      <a:lnTo>
                        <a:pt x="6124" y="6191"/>
                      </a:lnTo>
                      <a:lnTo>
                        <a:pt x="6102" y="6124"/>
                      </a:lnTo>
                      <a:lnTo>
                        <a:pt x="6069" y="5968"/>
                      </a:lnTo>
                      <a:lnTo>
                        <a:pt x="6035" y="5778"/>
                      </a:lnTo>
                      <a:lnTo>
                        <a:pt x="6035" y="5554"/>
                      </a:lnTo>
                      <a:lnTo>
                        <a:pt x="6035" y="5431"/>
                      </a:lnTo>
                      <a:lnTo>
                        <a:pt x="6046" y="5308"/>
                      </a:lnTo>
                      <a:lnTo>
                        <a:pt x="6069" y="5197"/>
                      </a:lnTo>
                      <a:lnTo>
                        <a:pt x="6102" y="5074"/>
                      </a:lnTo>
                      <a:lnTo>
                        <a:pt x="6136" y="4951"/>
                      </a:lnTo>
                      <a:lnTo>
                        <a:pt x="6191" y="4828"/>
                      </a:lnTo>
                      <a:lnTo>
                        <a:pt x="6247" y="4716"/>
                      </a:lnTo>
                      <a:lnTo>
                        <a:pt x="6326" y="4616"/>
                      </a:lnTo>
                      <a:lnTo>
                        <a:pt x="6415" y="4515"/>
                      </a:lnTo>
                      <a:lnTo>
                        <a:pt x="6516" y="4414"/>
                      </a:lnTo>
                      <a:lnTo>
                        <a:pt x="6571" y="4370"/>
                      </a:lnTo>
                      <a:lnTo>
                        <a:pt x="6616" y="4314"/>
                      </a:lnTo>
                      <a:lnTo>
                        <a:pt x="6706" y="4169"/>
                      </a:lnTo>
                      <a:lnTo>
                        <a:pt x="6795" y="4001"/>
                      </a:lnTo>
                      <a:lnTo>
                        <a:pt x="6862" y="3800"/>
                      </a:lnTo>
                      <a:lnTo>
                        <a:pt x="6929" y="3587"/>
                      </a:lnTo>
                      <a:lnTo>
                        <a:pt x="6974" y="3353"/>
                      </a:lnTo>
                      <a:lnTo>
                        <a:pt x="7018" y="3118"/>
                      </a:lnTo>
                      <a:lnTo>
                        <a:pt x="7041" y="2861"/>
                      </a:lnTo>
                      <a:lnTo>
                        <a:pt x="7052" y="2615"/>
                      </a:lnTo>
                      <a:lnTo>
                        <a:pt x="7063" y="2358"/>
                      </a:lnTo>
                      <a:lnTo>
                        <a:pt x="7052" y="2112"/>
                      </a:lnTo>
                      <a:lnTo>
                        <a:pt x="7030" y="1878"/>
                      </a:lnTo>
                      <a:lnTo>
                        <a:pt x="6996" y="1654"/>
                      </a:lnTo>
                      <a:lnTo>
                        <a:pt x="6951" y="1453"/>
                      </a:lnTo>
                      <a:lnTo>
                        <a:pt x="6896" y="1263"/>
                      </a:lnTo>
                      <a:lnTo>
                        <a:pt x="6817" y="1118"/>
                      </a:lnTo>
                      <a:lnTo>
                        <a:pt x="6739" y="984"/>
                      </a:lnTo>
                      <a:lnTo>
                        <a:pt x="6650" y="861"/>
                      </a:lnTo>
                      <a:lnTo>
                        <a:pt x="6549" y="738"/>
                      </a:lnTo>
                      <a:lnTo>
                        <a:pt x="6449" y="637"/>
                      </a:lnTo>
                      <a:lnTo>
                        <a:pt x="6337" y="537"/>
                      </a:lnTo>
                      <a:lnTo>
                        <a:pt x="6214" y="436"/>
                      </a:lnTo>
                      <a:lnTo>
                        <a:pt x="6091" y="358"/>
                      </a:lnTo>
                      <a:lnTo>
                        <a:pt x="5957" y="280"/>
                      </a:lnTo>
                      <a:lnTo>
                        <a:pt x="5834" y="213"/>
                      </a:lnTo>
                      <a:lnTo>
                        <a:pt x="5700" y="157"/>
                      </a:lnTo>
                      <a:lnTo>
                        <a:pt x="5555" y="112"/>
                      </a:lnTo>
                      <a:lnTo>
                        <a:pt x="5420" y="67"/>
                      </a:lnTo>
                      <a:lnTo>
                        <a:pt x="5275" y="45"/>
                      </a:lnTo>
                      <a:lnTo>
                        <a:pt x="5130" y="23"/>
                      </a:lnTo>
                      <a:lnTo>
                        <a:pt x="49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60;p23">
                  <a:extLst>
                    <a:ext uri="{FF2B5EF4-FFF2-40B4-BE49-F238E27FC236}">
                      <a16:creationId xmlns:a16="http://schemas.microsoft.com/office/drawing/2014/main" id="{6ED6632C-148E-A1F6-8F4F-9482CF119998}"/>
                    </a:ext>
                  </a:extLst>
                </p:cNvPr>
                <p:cNvSpPr/>
                <p:nvPr/>
              </p:nvSpPr>
              <p:spPr>
                <a:xfrm>
                  <a:off x="956890" y="1111197"/>
                  <a:ext cx="240346" cy="240521"/>
                </a:xfrm>
                <a:custGeom>
                  <a:avLst/>
                  <a:gdLst/>
                  <a:ahLst/>
                  <a:cxnLst/>
                  <a:rect l="l" t="t" r="r" b="b"/>
                  <a:pathLst>
                    <a:path w="13691" h="13701" extrusionOk="0">
                      <a:moveTo>
                        <a:pt x="6840" y="492"/>
                      </a:moveTo>
                      <a:lnTo>
                        <a:pt x="7175" y="503"/>
                      </a:lnTo>
                      <a:lnTo>
                        <a:pt x="7488" y="526"/>
                      </a:lnTo>
                      <a:lnTo>
                        <a:pt x="7812" y="570"/>
                      </a:lnTo>
                      <a:lnTo>
                        <a:pt x="8125" y="626"/>
                      </a:lnTo>
                      <a:lnTo>
                        <a:pt x="8427" y="693"/>
                      </a:lnTo>
                      <a:lnTo>
                        <a:pt x="8728" y="783"/>
                      </a:lnTo>
                      <a:lnTo>
                        <a:pt x="9030" y="883"/>
                      </a:lnTo>
                      <a:lnTo>
                        <a:pt x="9321" y="995"/>
                      </a:lnTo>
                      <a:lnTo>
                        <a:pt x="9600" y="1118"/>
                      </a:lnTo>
                      <a:lnTo>
                        <a:pt x="9868" y="1263"/>
                      </a:lnTo>
                      <a:lnTo>
                        <a:pt x="10136" y="1420"/>
                      </a:lnTo>
                      <a:lnTo>
                        <a:pt x="10393" y="1576"/>
                      </a:lnTo>
                      <a:lnTo>
                        <a:pt x="10651" y="1755"/>
                      </a:lnTo>
                      <a:lnTo>
                        <a:pt x="10885" y="1945"/>
                      </a:lnTo>
                      <a:lnTo>
                        <a:pt x="11120" y="2146"/>
                      </a:lnTo>
                      <a:lnTo>
                        <a:pt x="11332" y="2358"/>
                      </a:lnTo>
                      <a:lnTo>
                        <a:pt x="11544" y="2582"/>
                      </a:lnTo>
                      <a:lnTo>
                        <a:pt x="11746" y="2805"/>
                      </a:lnTo>
                      <a:lnTo>
                        <a:pt x="11936" y="3051"/>
                      </a:lnTo>
                      <a:lnTo>
                        <a:pt x="12114" y="3297"/>
                      </a:lnTo>
                      <a:lnTo>
                        <a:pt x="12282" y="3554"/>
                      </a:lnTo>
                      <a:lnTo>
                        <a:pt x="12438" y="3822"/>
                      </a:lnTo>
                      <a:lnTo>
                        <a:pt x="12573" y="4102"/>
                      </a:lnTo>
                      <a:lnTo>
                        <a:pt x="12707" y="4381"/>
                      </a:lnTo>
                      <a:lnTo>
                        <a:pt x="12818" y="4672"/>
                      </a:lnTo>
                      <a:lnTo>
                        <a:pt x="12919" y="4962"/>
                      </a:lnTo>
                      <a:lnTo>
                        <a:pt x="12997" y="5264"/>
                      </a:lnTo>
                      <a:lnTo>
                        <a:pt x="13075" y="5577"/>
                      </a:lnTo>
                      <a:lnTo>
                        <a:pt x="13131" y="5890"/>
                      </a:lnTo>
                      <a:lnTo>
                        <a:pt x="13165" y="6203"/>
                      </a:lnTo>
                      <a:lnTo>
                        <a:pt x="13198" y="6527"/>
                      </a:lnTo>
                      <a:lnTo>
                        <a:pt x="13198" y="6851"/>
                      </a:lnTo>
                      <a:lnTo>
                        <a:pt x="13198" y="7085"/>
                      </a:lnTo>
                      <a:lnTo>
                        <a:pt x="13187" y="7309"/>
                      </a:lnTo>
                      <a:lnTo>
                        <a:pt x="13165" y="7532"/>
                      </a:lnTo>
                      <a:lnTo>
                        <a:pt x="13142" y="7756"/>
                      </a:lnTo>
                      <a:lnTo>
                        <a:pt x="13098" y="7979"/>
                      </a:lnTo>
                      <a:lnTo>
                        <a:pt x="13064" y="8203"/>
                      </a:lnTo>
                      <a:lnTo>
                        <a:pt x="13008" y="8415"/>
                      </a:lnTo>
                      <a:lnTo>
                        <a:pt x="12953" y="8639"/>
                      </a:lnTo>
                      <a:lnTo>
                        <a:pt x="12885" y="8851"/>
                      </a:lnTo>
                      <a:lnTo>
                        <a:pt x="12807" y="9063"/>
                      </a:lnTo>
                      <a:lnTo>
                        <a:pt x="12729" y="9264"/>
                      </a:lnTo>
                      <a:lnTo>
                        <a:pt x="12640" y="9477"/>
                      </a:lnTo>
                      <a:lnTo>
                        <a:pt x="12539" y="9678"/>
                      </a:lnTo>
                      <a:lnTo>
                        <a:pt x="12438" y="9879"/>
                      </a:lnTo>
                      <a:lnTo>
                        <a:pt x="12327" y="10069"/>
                      </a:lnTo>
                      <a:lnTo>
                        <a:pt x="12204" y="10270"/>
                      </a:lnTo>
                      <a:lnTo>
                        <a:pt x="11980" y="10605"/>
                      </a:lnTo>
                      <a:lnTo>
                        <a:pt x="11734" y="10918"/>
                      </a:lnTo>
                      <a:lnTo>
                        <a:pt x="11466" y="11220"/>
                      </a:lnTo>
                      <a:lnTo>
                        <a:pt x="11176" y="11511"/>
                      </a:lnTo>
                      <a:lnTo>
                        <a:pt x="10885" y="11768"/>
                      </a:lnTo>
                      <a:lnTo>
                        <a:pt x="10572" y="12013"/>
                      </a:lnTo>
                      <a:lnTo>
                        <a:pt x="10248" y="12226"/>
                      </a:lnTo>
                      <a:lnTo>
                        <a:pt x="9902" y="12427"/>
                      </a:lnTo>
                      <a:lnTo>
                        <a:pt x="9555" y="12606"/>
                      </a:lnTo>
                      <a:lnTo>
                        <a:pt x="9187" y="12762"/>
                      </a:lnTo>
                      <a:lnTo>
                        <a:pt x="8818" y="12896"/>
                      </a:lnTo>
                      <a:lnTo>
                        <a:pt x="8438" y="13008"/>
                      </a:lnTo>
                      <a:lnTo>
                        <a:pt x="8047" y="13097"/>
                      </a:lnTo>
                      <a:lnTo>
                        <a:pt x="7656" y="13164"/>
                      </a:lnTo>
                      <a:lnTo>
                        <a:pt x="7253" y="13198"/>
                      </a:lnTo>
                      <a:lnTo>
                        <a:pt x="6840" y="13209"/>
                      </a:lnTo>
                      <a:lnTo>
                        <a:pt x="6639" y="13209"/>
                      </a:lnTo>
                      <a:lnTo>
                        <a:pt x="6426" y="13198"/>
                      </a:lnTo>
                      <a:lnTo>
                        <a:pt x="6225" y="13187"/>
                      </a:lnTo>
                      <a:lnTo>
                        <a:pt x="6013" y="13153"/>
                      </a:lnTo>
                      <a:lnTo>
                        <a:pt x="5611" y="13086"/>
                      </a:lnTo>
                      <a:lnTo>
                        <a:pt x="5208" y="12997"/>
                      </a:lnTo>
                      <a:lnTo>
                        <a:pt x="4817" y="12885"/>
                      </a:lnTo>
                      <a:lnTo>
                        <a:pt x="4426" y="12740"/>
                      </a:lnTo>
                      <a:lnTo>
                        <a:pt x="4236" y="12650"/>
                      </a:lnTo>
                      <a:lnTo>
                        <a:pt x="4046" y="12572"/>
                      </a:lnTo>
                      <a:lnTo>
                        <a:pt x="3867" y="12472"/>
                      </a:lnTo>
                      <a:lnTo>
                        <a:pt x="3689" y="12371"/>
                      </a:lnTo>
                      <a:lnTo>
                        <a:pt x="3342" y="12170"/>
                      </a:lnTo>
                      <a:lnTo>
                        <a:pt x="3018" y="11935"/>
                      </a:lnTo>
                      <a:lnTo>
                        <a:pt x="2705" y="11678"/>
                      </a:lnTo>
                      <a:lnTo>
                        <a:pt x="2415" y="11410"/>
                      </a:lnTo>
                      <a:lnTo>
                        <a:pt x="2135" y="11131"/>
                      </a:lnTo>
                      <a:lnTo>
                        <a:pt x="1878" y="10818"/>
                      </a:lnTo>
                      <a:lnTo>
                        <a:pt x="1632" y="10505"/>
                      </a:lnTo>
                      <a:lnTo>
                        <a:pt x="1409" y="10170"/>
                      </a:lnTo>
                      <a:lnTo>
                        <a:pt x="1308" y="9980"/>
                      </a:lnTo>
                      <a:lnTo>
                        <a:pt x="1197" y="9790"/>
                      </a:lnTo>
                      <a:lnTo>
                        <a:pt x="1107" y="9588"/>
                      </a:lnTo>
                      <a:lnTo>
                        <a:pt x="1018" y="9399"/>
                      </a:lnTo>
                      <a:lnTo>
                        <a:pt x="928" y="9197"/>
                      </a:lnTo>
                      <a:lnTo>
                        <a:pt x="850" y="8985"/>
                      </a:lnTo>
                      <a:lnTo>
                        <a:pt x="783" y="8784"/>
                      </a:lnTo>
                      <a:lnTo>
                        <a:pt x="716" y="8572"/>
                      </a:lnTo>
                      <a:lnTo>
                        <a:pt x="671" y="8370"/>
                      </a:lnTo>
                      <a:lnTo>
                        <a:pt x="616" y="8158"/>
                      </a:lnTo>
                      <a:lnTo>
                        <a:pt x="582" y="7946"/>
                      </a:lnTo>
                      <a:lnTo>
                        <a:pt x="549" y="7722"/>
                      </a:lnTo>
                      <a:lnTo>
                        <a:pt x="515" y="7510"/>
                      </a:lnTo>
                      <a:lnTo>
                        <a:pt x="504" y="7286"/>
                      </a:lnTo>
                      <a:lnTo>
                        <a:pt x="493" y="7074"/>
                      </a:lnTo>
                      <a:lnTo>
                        <a:pt x="481" y="6851"/>
                      </a:lnTo>
                      <a:lnTo>
                        <a:pt x="493" y="6527"/>
                      </a:lnTo>
                      <a:lnTo>
                        <a:pt x="515" y="6203"/>
                      </a:lnTo>
                      <a:lnTo>
                        <a:pt x="560" y="5890"/>
                      </a:lnTo>
                      <a:lnTo>
                        <a:pt x="616" y="5577"/>
                      </a:lnTo>
                      <a:lnTo>
                        <a:pt x="683" y="5264"/>
                      </a:lnTo>
                      <a:lnTo>
                        <a:pt x="772" y="4962"/>
                      </a:lnTo>
                      <a:lnTo>
                        <a:pt x="873" y="4672"/>
                      </a:lnTo>
                      <a:lnTo>
                        <a:pt x="984" y="4381"/>
                      </a:lnTo>
                      <a:lnTo>
                        <a:pt x="1118" y="4102"/>
                      </a:lnTo>
                      <a:lnTo>
                        <a:pt x="1253" y="3822"/>
                      </a:lnTo>
                      <a:lnTo>
                        <a:pt x="1409" y="3554"/>
                      </a:lnTo>
                      <a:lnTo>
                        <a:pt x="1577" y="3297"/>
                      </a:lnTo>
                      <a:lnTo>
                        <a:pt x="1744" y="3051"/>
                      </a:lnTo>
                      <a:lnTo>
                        <a:pt x="1934" y="2805"/>
                      </a:lnTo>
                      <a:lnTo>
                        <a:pt x="2135" y="2582"/>
                      </a:lnTo>
                      <a:lnTo>
                        <a:pt x="2348" y="2358"/>
                      </a:lnTo>
                      <a:lnTo>
                        <a:pt x="2571" y="2146"/>
                      </a:lnTo>
                      <a:lnTo>
                        <a:pt x="2806" y="1945"/>
                      </a:lnTo>
                      <a:lnTo>
                        <a:pt x="3040" y="1755"/>
                      </a:lnTo>
                      <a:lnTo>
                        <a:pt x="3286" y="1576"/>
                      </a:lnTo>
                      <a:lnTo>
                        <a:pt x="3543" y="1420"/>
                      </a:lnTo>
                      <a:lnTo>
                        <a:pt x="3812" y="1263"/>
                      </a:lnTo>
                      <a:lnTo>
                        <a:pt x="4091" y="1118"/>
                      </a:lnTo>
                      <a:lnTo>
                        <a:pt x="4370" y="995"/>
                      </a:lnTo>
                      <a:lnTo>
                        <a:pt x="4661" y="883"/>
                      </a:lnTo>
                      <a:lnTo>
                        <a:pt x="4951" y="783"/>
                      </a:lnTo>
                      <a:lnTo>
                        <a:pt x="5253" y="693"/>
                      </a:lnTo>
                      <a:lnTo>
                        <a:pt x="5566" y="626"/>
                      </a:lnTo>
                      <a:lnTo>
                        <a:pt x="5879" y="570"/>
                      </a:lnTo>
                      <a:lnTo>
                        <a:pt x="6192" y="526"/>
                      </a:lnTo>
                      <a:lnTo>
                        <a:pt x="6516" y="503"/>
                      </a:lnTo>
                      <a:lnTo>
                        <a:pt x="6840" y="492"/>
                      </a:lnTo>
                      <a:close/>
                      <a:moveTo>
                        <a:pt x="6840" y="0"/>
                      </a:moveTo>
                      <a:lnTo>
                        <a:pt x="6493" y="12"/>
                      </a:lnTo>
                      <a:lnTo>
                        <a:pt x="6147" y="34"/>
                      </a:lnTo>
                      <a:lnTo>
                        <a:pt x="5801" y="79"/>
                      </a:lnTo>
                      <a:lnTo>
                        <a:pt x="5465" y="146"/>
                      </a:lnTo>
                      <a:lnTo>
                        <a:pt x="5130" y="224"/>
                      </a:lnTo>
                      <a:lnTo>
                        <a:pt x="4806" y="313"/>
                      </a:lnTo>
                      <a:lnTo>
                        <a:pt x="4493" y="425"/>
                      </a:lnTo>
                      <a:lnTo>
                        <a:pt x="4180" y="548"/>
                      </a:lnTo>
                      <a:lnTo>
                        <a:pt x="3879" y="682"/>
                      </a:lnTo>
                      <a:lnTo>
                        <a:pt x="3577" y="827"/>
                      </a:lnTo>
                      <a:lnTo>
                        <a:pt x="3298" y="995"/>
                      </a:lnTo>
                      <a:lnTo>
                        <a:pt x="3018" y="1174"/>
                      </a:lnTo>
                      <a:lnTo>
                        <a:pt x="2750" y="1364"/>
                      </a:lnTo>
                      <a:lnTo>
                        <a:pt x="2493" y="1565"/>
                      </a:lnTo>
                      <a:lnTo>
                        <a:pt x="2247" y="1788"/>
                      </a:lnTo>
                      <a:lnTo>
                        <a:pt x="2001" y="2012"/>
                      </a:lnTo>
                      <a:lnTo>
                        <a:pt x="1778" y="2247"/>
                      </a:lnTo>
                      <a:lnTo>
                        <a:pt x="1565" y="2504"/>
                      </a:lnTo>
                      <a:lnTo>
                        <a:pt x="1353" y="2761"/>
                      </a:lnTo>
                      <a:lnTo>
                        <a:pt x="1163" y="3029"/>
                      </a:lnTo>
                      <a:lnTo>
                        <a:pt x="984" y="3308"/>
                      </a:lnTo>
                      <a:lnTo>
                        <a:pt x="828" y="3588"/>
                      </a:lnTo>
                      <a:lnTo>
                        <a:pt x="671" y="3889"/>
                      </a:lnTo>
                      <a:lnTo>
                        <a:pt x="537" y="4191"/>
                      </a:lnTo>
                      <a:lnTo>
                        <a:pt x="414" y="4504"/>
                      </a:lnTo>
                      <a:lnTo>
                        <a:pt x="303" y="4817"/>
                      </a:lnTo>
                      <a:lnTo>
                        <a:pt x="213" y="5141"/>
                      </a:lnTo>
                      <a:lnTo>
                        <a:pt x="135" y="5476"/>
                      </a:lnTo>
                      <a:lnTo>
                        <a:pt x="79" y="5811"/>
                      </a:lnTo>
                      <a:lnTo>
                        <a:pt x="34" y="6158"/>
                      </a:lnTo>
                      <a:lnTo>
                        <a:pt x="1" y="6504"/>
                      </a:lnTo>
                      <a:lnTo>
                        <a:pt x="1" y="6851"/>
                      </a:lnTo>
                      <a:lnTo>
                        <a:pt x="1" y="7085"/>
                      </a:lnTo>
                      <a:lnTo>
                        <a:pt x="12" y="7320"/>
                      </a:lnTo>
                      <a:lnTo>
                        <a:pt x="34" y="7555"/>
                      </a:lnTo>
                      <a:lnTo>
                        <a:pt x="57" y="7789"/>
                      </a:lnTo>
                      <a:lnTo>
                        <a:pt x="102" y="8024"/>
                      </a:lnTo>
                      <a:lnTo>
                        <a:pt x="135" y="8259"/>
                      </a:lnTo>
                      <a:lnTo>
                        <a:pt x="191" y="8482"/>
                      </a:lnTo>
                      <a:lnTo>
                        <a:pt x="247" y="8706"/>
                      </a:lnTo>
                      <a:lnTo>
                        <a:pt x="314" y="8929"/>
                      </a:lnTo>
                      <a:lnTo>
                        <a:pt x="392" y="9153"/>
                      </a:lnTo>
                      <a:lnTo>
                        <a:pt x="470" y="9376"/>
                      </a:lnTo>
                      <a:lnTo>
                        <a:pt x="560" y="9588"/>
                      </a:lnTo>
                      <a:lnTo>
                        <a:pt x="660" y="9801"/>
                      </a:lnTo>
                      <a:lnTo>
                        <a:pt x="761" y="10013"/>
                      </a:lnTo>
                      <a:lnTo>
                        <a:pt x="873" y="10214"/>
                      </a:lnTo>
                      <a:lnTo>
                        <a:pt x="996" y="10427"/>
                      </a:lnTo>
                      <a:lnTo>
                        <a:pt x="1107" y="10605"/>
                      </a:lnTo>
                      <a:lnTo>
                        <a:pt x="1230" y="10784"/>
                      </a:lnTo>
                      <a:lnTo>
                        <a:pt x="1364" y="10952"/>
                      </a:lnTo>
                      <a:lnTo>
                        <a:pt x="1487" y="11131"/>
                      </a:lnTo>
                      <a:lnTo>
                        <a:pt x="1632" y="11298"/>
                      </a:lnTo>
                      <a:lnTo>
                        <a:pt x="1767" y="11455"/>
                      </a:lnTo>
                      <a:lnTo>
                        <a:pt x="1923" y="11611"/>
                      </a:lnTo>
                      <a:lnTo>
                        <a:pt x="2068" y="11768"/>
                      </a:lnTo>
                      <a:lnTo>
                        <a:pt x="2392" y="12058"/>
                      </a:lnTo>
                      <a:lnTo>
                        <a:pt x="2560" y="12192"/>
                      </a:lnTo>
                      <a:lnTo>
                        <a:pt x="2728" y="12326"/>
                      </a:lnTo>
                      <a:lnTo>
                        <a:pt x="2895" y="12449"/>
                      </a:lnTo>
                      <a:lnTo>
                        <a:pt x="3074" y="12572"/>
                      </a:lnTo>
                      <a:lnTo>
                        <a:pt x="3253" y="12684"/>
                      </a:lnTo>
                      <a:lnTo>
                        <a:pt x="3443" y="12796"/>
                      </a:lnTo>
                      <a:lnTo>
                        <a:pt x="3644" y="12907"/>
                      </a:lnTo>
                      <a:lnTo>
                        <a:pt x="3834" y="13008"/>
                      </a:lnTo>
                      <a:lnTo>
                        <a:pt x="4035" y="13097"/>
                      </a:lnTo>
                      <a:lnTo>
                        <a:pt x="4236" y="13187"/>
                      </a:lnTo>
                      <a:lnTo>
                        <a:pt x="4449" y="13265"/>
                      </a:lnTo>
                      <a:lnTo>
                        <a:pt x="4661" y="13343"/>
                      </a:lnTo>
                      <a:lnTo>
                        <a:pt x="4873" y="13410"/>
                      </a:lnTo>
                      <a:lnTo>
                        <a:pt x="5085" y="13466"/>
                      </a:lnTo>
                      <a:lnTo>
                        <a:pt x="5298" y="13522"/>
                      </a:lnTo>
                      <a:lnTo>
                        <a:pt x="5510" y="13567"/>
                      </a:lnTo>
                      <a:lnTo>
                        <a:pt x="5734" y="13611"/>
                      </a:lnTo>
                      <a:lnTo>
                        <a:pt x="5957" y="13645"/>
                      </a:lnTo>
                      <a:lnTo>
                        <a:pt x="6169" y="13667"/>
                      </a:lnTo>
                      <a:lnTo>
                        <a:pt x="6393" y="13690"/>
                      </a:lnTo>
                      <a:lnTo>
                        <a:pt x="6616" y="13701"/>
                      </a:lnTo>
                      <a:lnTo>
                        <a:pt x="7063" y="13701"/>
                      </a:lnTo>
                      <a:lnTo>
                        <a:pt x="7287" y="13690"/>
                      </a:lnTo>
                      <a:lnTo>
                        <a:pt x="7499" y="13667"/>
                      </a:lnTo>
                      <a:lnTo>
                        <a:pt x="7712" y="13645"/>
                      </a:lnTo>
                      <a:lnTo>
                        <a:pt x="7924" y="13611"/>
                      </a:lnTo>
                      <a:lnTo>
                        <a:pt x="8136" y="13578"/>
                      </a:lnTo>
                      <a:lnTo>
                        <a:pt x="8349" y="13533"/>
                      </a:lnTo>
                      <a:lnTo>
                        <a:pt x="8561" y="13488"/>
                      </a:lnTo>
                      <a:lnTo>
                        <a:pt x="8762" y="13433"/>
                      </a:lnTo>
                      <a:lnTo>
                        <a:pt x="8974" y="13366"/>
                      </a:lnTo>
                      <a:lnTo>
                        <a:pt x="9377" y="13220"/>
                      </a:lnTo>
                      <a:lnTo>
                        <a:pt x="9757" y="13053"/>
                      </a:lnTo>
                      <a:lnTo>
                        <a:pt x="10136" y="12863"/>
                      </a:lnTo>
                      <a:lnTo>
                        <a:pt x="10505" y="12639"/>
                      </a:lnTo>
                      <a:lnTo>
                        <a:pt x="10852" y="12405"/>
                      </a:lnTo>
                      <a:lnTo>
                        <a:pt x="11198" y="12148"/>
                      </a:lnTo>
                      <a:lnTo>
                        <a:pt x="11511" y="11868"/>
                      </a:lnTo>
                      <a:lnTo>
                        <a:pt x="11667" y="11712"/>
                      </a:lnTo>
                      <a:lnTo>
                        <a:pt x="11824" y="11555"/>
                      </a:lnTo>
                      <a:lnTo>
                        <a:pt x="11969" y="11399"/>
                      </a:lnTo>
                      <a:lnTo>
                        <a:pt x="12103" y="11231"/>
                      </a:lnTo>
                      <a:lnTo>
                        <a:pt x="12237" y="11064"/>
                      </a:lnTo>
                      <a:lnTo>
                        <a:pt x="12371" y="10896"/>
                      </a:lnTo>
                      <a:lnTo>
                        <a:pt x="12494" y="10717"/>
                      </a:lnTo>
                      <a:lnTo>
                        <a:pt x="12617" y="10527"/>
                      </a:lnTo>
                      <a:lnTo>
                        <a:pt x="12751" y="10326"/>
                      </a:lnTo>
                      <a:lnTo>
                        <a:pt x="12863" y="10114"/>
                      </a:lnTo>
                      <a:lnTo>
                        <a:pt x="12975" y="9890"/>
                      </a:lnTo>
                      <a:lnTo>
                        <a:pt x="13087" y="9678"/>
                      </a:lnTo>
                      <a:lnTo>
                        <a:pt x="13176" y="9454"/>
                      </a:lnTo>
                      <a:lnTo>
                        <a:pt x="13265" y="9231"/>
                      </a:lnTo>
                      <a:lnTo>
                        <a:pt x="13344" y="9007"/>
                      </a:lnTo>
                      <a:lnTo>
                        <a:pt x="13422" y="8773"/>
                      </a:lnTo>
                      <a:lnTo>
                        <a:pt x="13478" y="8538"/>
                      </a:lnTo>
                      <a:lnTo>
                        <a:pt x="13534" y="8303"/>
                      </a:lnTo>
                      <a:lnTo>
                        <a:pt x="13589" y="8069"/>
                      </a:lnTo>
                      <a:lnTo>
                        <a:pt x="13623" y="7823"/>
                      </a:lnTo>
                      <a:lnTo>
                        <a:pt x="13657" y="7588"/>
                      </a:lnTo>
                      <a:lnTo>
                        <a:pt x="13679" y="7342"/>
                      </a:lnTo>
                      <a:lnTo>
                        <a:pt x="13690" y="7096"/>
                      </a:lnTo>
                      <a:lnTo>
                        <a:pt x="13690" y="6851"/>
                      </a:lnTo>
                      <a:lnTo>
                        <a:pt x="13679" y="6504"/>
                      </a:lnTo>
                      <a:lnTo>
                        <a:pt x="13657" y="6158"/>
                      </a:lnTo>
                      <a:lnTo>
                        <a:pt x="13612" y="5811"/>
                      </a:lnTo>
                      <a:lnTo>
                        <a:pt x="13556" y="5476"/>
                      </a:lnTo>
                      <a:lnTo>
                        <a:pt x="13478" y="5141"/>
                      </a:lnTo>
                      <a:lnTo>
                        <a:pt x="13388" y="4817"/>
                      </a:lnTo>
                      <a:lnTo>
                        <a:pt x="13277" y="4504"/>
                      </a:lnTo>
                      <a:lnTo>
                        <a:pt x="13154" y="4191"/>
                      </a:lnTo>
                      <a:lnTo>
                        <a:pt x="13020" y="3889"/>
                      </a:lnTo>
                      <a:lnTo>
                        <a:pt x="12863" y="3588"/>
                      </a:lnTo>
                      <a:lnTo>
                        <a:pt x="12695" y="3308"/>
                      </a:lnTo>
                      <a:lnTo>
                        <a:pt x="12517" y="3029"/>
                      </a:lnTo>
                      <a:lnTo>
                        <a:pt x="12327" y="2761"/>
                      </a:lnTo>
                      <a:lnTo>
                        <a:pt x="12126" y="2504"/>
                      </a:lnTo>
                      <a:lnTo>
                        <a:pt x="11913" y="2247"/>
                      </a:lnTo>
                      <a:lnTo>
                        <a:pt x="11679" y="2012"/>
                      </a:lnTo>
                      <a:lnTo>
                        <a:pt x="11444" y="1788"/>
                      </a:lnTo>
                      <a:lnTo>
                        <a:pt x="11198" y="1565"/>
                      </a:lnTo>
                      <a:lnTo>
                        <a:pt x="10941" y="1364"/>
                      </a:lnTo>
                      <a:lnTo>
                        <a:pt x="10673" y="1174"/>
                      </a:lnTo>
                      <a:lnTo>
                        <a:pt x="10393" y="995"/>
                      </a:lnTo>
                      <a:lnTo>
                        <a:pt x="10103" y="827"/>
                      </a:lnTo>
                      <a:lnTo>
                        <a:pt x="9812" y="682"/>
                      </a:lnTo>
                      <a:lnTo>
                        <a:pt x="9511" y="548"/>
                      </a:lnTo>
                      <a:lnTo>
                        <a:pt x="9198" y="425"/>
                      </a:lnTo>
                      <a:lnTo>
                        <a:pt x="8874" y="313"/>
                      </a:lnTo>
                      <a:lnTo>
                        <a:pt x="8550" y="224"/>
                      </a:lnTo>
                      <a:lnTo>
                        <a:pt x="8226" y="146"/>
                      </a:lnTo>
                      <a:lnTo>
                        <a:pt x="7890" y="79"/>
                      </a:lnTo>
                      <a:lnTo>
                        <a:pt x="7544" y="34"/>
                      </a:lnTo>
                      <a:lnTo>
                        <a:pt x="7198" y="12"/>
                      </a:lnTo>
                      <a:lnTo>
                        <a:pt x="6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61;p23">
                  <a:extLst>
                    <a:ext uri="{FF2B5EF4-FFF2-40B4-BE49-F238E27FC236}">
                      <a16:creationId xmlns:a16="http://schemas.microsoft.com/office/drawing/2014/main" id="{5BA5C1DD-611E-324C-E52F-CC89A83B5D18}"/>
                    </a:ext>
                  </a:extLst>
                </p:cNvPr>
                <p:cNvSpPr/>
                <p:nvPr/>
              </p:nvSpPr>
              <p:spPr>
                <a:xfrm>
                  <a:off x="2138666" y="3962846"/>
                  <a:ext cx="29440" cy="29440"/>
                </a:xfrm>
                <a:custGeom>
                  <a:avLst/>
                  <a:gdLst/>
                  <a:ahLst/>
                  <a:cxnLst/>
                  <a:rect l="l" t="t" r="r" b="b"/>
                  <a:pathLst>
                    <a:path w="1677" h="1677" extrusionOk="0">
                      <a:moveTo>
                        <a:pt x="749" y="1"/>
                      </a:moveTo>
                      <a:lnTo>
                        <a:pt x="671" y="12"/>
                      </a:lnTo>
                      <a:lnTo>
                        <a:pt x="582" y="34"/>
                      </a:lnTo>
                      <a:lnTo>
                        <a:pt x="515" y="68"/>
                      </a:lnTo>
                      <a:lnTo>
                        <a:pt x="437" y="101"/>
                      </a:lnTo>
                      <a:lnTo>
                        <a:pt x="369" y="146"/>
                      </a:lnTo>
                      <a:lnTo>
                        <a:pt x="302" y="190"/>
                      </a:lnTo>
                      <a:lnTo>
                        <a:pt x="247" y="246"/>
                      </a:lnTo>
                      <a:lnTo>
                        <a:pt x="191" y="302"/>
                      </a:lnTo>
                      <a:lnTo>
                        <a:pt x="135" y="369"/>
                      </a:lnTo>
                      <a:lnTo>
                        <a:pt x="101" y="436"/>
                      </a:lnTo>
                      <a:lnTo>
                        <a:pt x="68" y="515"/>
                      </a:lnTo>
                      <a:lnTo>
                        <a:pt x="34" y="593"/>
                      </a:lnTo>
                      <a:lnTo>
                        <a:pt x="12" y="671"/>
                      </a:lnTo>
                      <a:lnTo>
                        <a:pt x="1" y="749"/>
                      </a:lnTo>
                      <a:lnTo>
                        <a:pt x="1" y="839"/>
                      </a:lnTo>
                      <a:lnTo>
                        <a:pt x="1" y="928"/>
                      </a:lnTo>
                      <a:lnTo>
                        <a:pt x="12" y="1006"/>
                      </a:lnTo>
                      <a:lnTo>
                        <a:pt x="34" y="1084"/>
                      </a:lnTo>
                      <a:lnTo>
                        <a:pt x="68" y="1163"/>
                      </a:lnTo>
                      <a:lnTo>
                        <a:pt x="101" y="1241"/>
                      </a:lnTo>
                      <a:lnTo>
                        <a:pt x="135" y="1308"/>
                      </a:lnTo>
                      <a:lnTo>
                        <a:pt x="191" y="1375"/>
                      </a:lnTo>
                      <a:lnTo>
                        <a:pt x="247" y="1431"/>
                      </a:lnTo>
                      <a:lnTo>
                        <a:pt x="302" y="1487"/>
                      </a:lnTo>
                      <a:lnTo>
                        <a:pt x="369" y="1531"/>
                      </a:lnTo>
                      <a:lnTo>
                        <a:pt x="437" y="1576"/>
                      </a:lnTo>
                      <a:lnTo>
                        <a:pt x="515" y="1610"/>
                      </a:lnTo>
                      <a:lnTo>
                        <a:pt x="582" y="1643"/>
                      </a:lnTo>
                      <a:lnTo>
                        <a:pt x="671" y="1666"/>
                      </a:lnTo>
                      <a:lnTo>
                        <a:pt x="749" y="1677"/>
                      </a:lnTo>
                      <a:lnTo>
                        <a:pt x="917" y="1677"/>
                      </a:lnTo>
                      <a:lnTo>
                        <a:pt x="1006" y="1666"/>
                      </a:lnTo>
                      <a:lnTo>
                        <a:pt x="1085" y="1643"/>
                      </a:lnTo>
                      <a:lnTo>
                        <a:pt x="1163" y="1610"/>
                      </a:lnTo>
                      <a:lnTo>
                        <a:pt x="1241" y="1576"/>
                      </a:lnTo>
                      <a:lnTo>
                        <a:pt x="1308" y="1531"/>
                      </a:lnTo>
                      <a:lnTo>
                        <a:pt x="1375" y="1487"/>
                      </a:lnTo>
                      <a:lnTo>
                        <a:pt x="1431" y="1431"/>
                      </a:lnTo>
                      <a:lnTo>
                        <a:pt x="1487" y="1375"/>
                      </a:lnTo>
                      <a:lnTo>
                        <a:pt x="1532" y="1308"/>
                      </a:lnTo>
                      <a:lnTo>
                        <a:pt x="1576" y="1241"/>
                      </a:lnTo>
                      <a:lnTo>
                        <a:pt x="1610" y="1163"/>
                      </a:lnTo>
                      <a:lnTo>
                        <a:pt x="1643" y="1084"/>
                      </a:lnTo>
                      <a:lnTo>
                        <a:pt x="1655" y="1006"/>
                      </a:lnTo>
                      <a:lnTo>
                        <a:pt x="1666" y="928"/>
                      </a:lnTo>
                      <a:lnTo>
                        <a:pt x="1677" y="839"/>
                      </a:lnTo>
                      <a:lnTo>
                        <a:pt x="1666" y="749"/>
                      </a:lnTo>
                      <a:lnTo>
                        <a:pt x="1655" y="671"/>
                      </a:lnTo>
                      <a:lnTo>
                        <a:pt x="1643" y="593"/>
                      </a:lnTo>
                      <a:lnTo>
                        <a:pt x="1610" y="515"/>
                      </a:lnTo>
                      <a:lnTo>
                        <a:pt x="1576" y="436"/>
                      </a:lnTo>
                      <a:lnTo>
                        <a:pt x="1532" y="369"/>
                      </a:lnTo>
                      <a:lnTo>
                        <a:pt x="1487" y="302"/>
                      </a:lnTo>
                      <a:lnTo>
                        <a:pt x="1431" y="246"/>
                      </a:lnTo>
                      <a:lnTo>
                        <a:pt x="1375" y="190"/>
                      </a:lnTo>
                      <a:lnTo>
                        <a:pt x="1308" y="146"/>
                      </a:lnTo>
                      <a:lnTo>
                        <a:pt x="1241" y="101"/>
                      </a:lnTo>
                      <a:lnTo>
                        <a:pt x="1163" y="68"/>
                      </a:lnTo>
                      <a:lnTo>
                        <a:pt x="1085" y="34"/>
                      </a:lnTo>
                      <a:lnTo>
                        <a:pt x="1006" y="12"/>
                      </a:lnTo>
                      <a:lnTo>
                        <a:pt x="9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62;p23">
                  <a:extLst>
                    <a:ext uri="{FF2B5EF4-FFF2-40B4-BE49-F238E27FC236}">
                      <a16:creationId xmlns:a16="http://schemas.microsoft.com/office/drawing/2014/main" id="{53B17E6D-AE31-D803-06D8-1CCF3C7B2B57}"/>
                    </a:ext>
                  </a:extLst>
                </p:cNvPr>
                <p:cNvSpPr/>
                <p:nvPr/>
              </p:nvSpPr>
              <p:spPr>
                <a:xfrm>
                  <a:off x="2068444" y="3962846"/>
                  <a:ext cx="29440" cy="29440"/>
                </a:xfrm>
                <a:custGeom>
                  <a:avLst/>
                  <a:gdLst/>
                  <a:ahLst/>
                  <a:cxnLst/>
                  <a:rect l="l" t="t" r="r" b="b"/>
                  <a:pathLst>
                    <a:path w="1677" h="1677" extrusionOk="0">
                      <a:moveTo>
                        <a:pt x="749" y="1"/>
                      </a:moveTo>
                      <a:lnTo>
                        <a:pt x="671" y="12"/>
                      </a:lnTo>
                      <a:lnTo>
                        <a:pt x="592" y="34"/>
                      </a:lnTo>
                      <a:lnTo>
                        <a:pt x="514" y="68"/>
                      </a:lnTo>
                      <a:lnTo>
                        <a:pt x="436" y="101"/>
                      </a:lnTo>
                      <a:lnTo>
                        <a:pt x="369" y="146"/>
                      </a:lnTo>
                      <a:lnTo>
                        <a:pt x="302" y="190"/>
                      </a:lnTo>
                      <a:lnTo>
                        <a:pt x="246" y="246"/>
                      </a:lnTo>
                      <a:lnTo>
                        <a:pt x="190" y="302"/>
                      </a:lnTo>
                      <a:lnTo>
                        <a:pt x="145" y="369"/>
                      </a:lnTo>
                      <a:lnTo>
                        <a:pt x="101" y="436"/>
                      </a:lnTo>
                      <a:lnTo>
                        <a:pt x="67" y="515"/>
                      </a:lnTo>
                      <a:lnTo>
                        <a:pt x="34" y="593"/>
                      </a:lnTo>
                      <a:lnTo>
                        <a:pt x="11" y="671"/>
                      </a:lnTo>
                      <a:lnTo>
                        <a:pt x="0" y="749"/>
                      </a:lnTo>
                      <a:lnTo>
                        <a:pt x="0" y="839"/>
                      </a:lnTo>
                      <a:lnTo>
                        <a:pt x="0" y="928"/>
                      </a:lnTo>
                      <a:lnTo>
                        <a:pt x="11" y="1006"/>
                      </a:lnTo>
                      <a:lnTo>
                        <a:pt x="34" y="1084"/>
                      </a:lnTo>
                      <a:lnTo>
                        <a:pt x="67" y="1163"/>
                      </a:lnTo>
                      <a:lnTo>
                        <a:pt x="101" y="1241"/>
                      </a:lnTo>
                      <a:lnTo>
                        <a:pt x="145" y="1308"/>
                      </a:lnTo>
                      <a:lnTo>
                        <a:pt x="190" y="1375"/>
                      </a:lnTo>
                      <a:lnTo>
                        <a:pt x="246" y="1431"/>
                      </a:lnTo>
                      <a:lnTo>
                        <a:pt x="302" y="1487"/>
                      </a:lnTo>
                      <a:lnTo>
                        <a:pt x="369" y="1531"/>
                      </a:lnTo>
                      <a:lnTo>
                        <a:pt x="436" y="1576"/>
                      </a:lnTo>
                      <a:lnTo>
                        <a:pt x="514" y="1610"/>
                      </a:lnTo>
                      <a:lnTo>
                        <a:pt x="592" y="1643"/>
                      </a:lnTo>
                      <a:lnTo>
                        <a:pt x="671" y="1666"/>
                      </a:lnTo>
                      <a:lnTo>
                        <a:pt x="749" y="1677"/>
                      </a:lnTo>
                      <a:lnTo>
                        <a:pt x="928" y="1677"/>
                      </a:lnTo>
                      <a:lnTo>
                        <a:pt x="1006" y="1666"/>
                      </a:lnTo>
                      <a:lnTo>
                        <a:pt x="1084" y="1643"/>
                      </a:lnTo>
                      <a:lnTo>
                        <a:pt x="1162" y="1610"/>
                      </a:lnTo>
                      <a:lnTo>
                        <a:pt x="1241" y="1576"/>
                      </a:lnTo>
                      <a:lnTo>
                        <a:pt x="1308" y="1531"/>
                      </a:lnTo>
                      <a:lnTo>
                        <a:pt x="1375" y="1487"/>
                      </a:lnTo>
                      <a:lnTo>
                        <a:pt x="1431" y="1431"/>
                      </a:lnTo>
                      <a:lnTo>
                        <a:pt x="1486" y="1375"/>
                      </a:lnTo>
                      <a:lnTo>
                        <a:pt x="1531" y="1308"/>
                      </a:lnTo>
                      <a:lnTo>
                        <a:pt x="1576" y="1241"/>
                      </a:lnTo>
                      <a:lnTo>
                        <a:pt x="1609" y="1163"/>
                      </a:lnTo>
                      <a:lnTo>
                        <a:pt x="1643" y="1084"/>
                      </a:lnTo>
                      <a:lnTo>
                        <a:pt x="1665" y="1006"/>
                      </a:lnTo>
                      <a:lnTo>
                        <a:pt x="1676" y="928"/>
                      </a:lnTo>
                      <a:lnTo>
                        <a:pt x="1676" y="839"/>
                      </a:lnTo>
                      <a:lnTo>
                        <a:pt x="1676" y="749"/>
                      </a:lnTo>
                      <a:lnTo>
                        <a:pt x="1665" y="671"/>
                      </a:lnTo>
                      <a:lnTo>
                        <a:pt x="1643" y="593"/>
                      </a:lnTo>
                      <a:lnTo>
                        <a:pt x="1609" y="515"/>
                      </a:lnTo>
                      <a:lnTo>
                        <a:pt x="1576" y="436"/>
                      </a:lnTo>
                      <a:lnTo>
                        <a:pt x="1531" y="369"/>
                      </a:lnTo>
                      <a:lnTo>
                        <a:pt x="1486" y="302"/>
                      </a:lnTo>
                      <a:lnTo>
                        <a:pt x="1431" y="246"/>
                      </a:lnTo>
                      <a:lnTo>
                        <a:pt x="1375" y="190"/>
                      </a:lnTo>
                      <a:lnTo>
                        <a:pt x="1308" y="146"/>
                      </a:lnTo>
                      <a:lnTo>
                        <a:pt x="1241" y="101"/>
                      </a:lnTo>
                      <a:lnTo>
                        <a:pt x="1162" y="68"/>
                      </a:lnTo>
                      <a:lnTo>
                        <a:pt x="1084" y="34"/>
                      </a:lnTo>
                      <a:lnTo>
                        <a:pt x="1006" y="12"/>
                      </a:lnTo>
                      <a:lnTo>
                        <a:pt x="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63;p23">
                  <a:extLst>
                    <a:ext uri="{FF2B5EF4-FFF2-40B4-BE49-F238E27FC236}">
                      <a16:creationId xmlns:a16="http://schemas.microsoft.com/office/drawing/2014/main" id="{DDBAB90E-8352-ACAC-751A-A869F3FDB5A4}"/>
                    </a:ext>
                  </a:extLst>
                </p:cNvPr>
                <p:cNvSpPr/>
                <p:nvPr/>
              </p:nvSpPr>
              <p:spPr>
                <a:xfrm>
                  <a:off x="1998205" y="3962846"/>
                  <a:ext cx="29440" cy="29440"/>
                </a:xfrm>
                <a:custGeom>
                  <a:avLst/>
                  <a:gdLst/>
                  <a:ahLst/>
                  <a:cxnLst/>
                  <a:rect l="l" t="t" r="r" b="b"/>
                  <a:pathLst>
                    <a:path w="1677" h="1677" extrusionOk="0">
                      <a:moveTo>
                        <a:pt x="760" y="1"/>
                      </a:moveTo>
                      <a:lnTo>
                        <a:pt x="671" y="12"/>
                      </a:lnTo>
                      <a:lnTo>
                        <a:pt x="593" y="34"/>
                      </a:lnTo>
                      <a:lnTo>
                        <a:pt x="515" y="68"/>
                      </a:lnTo>
                      <a:lnTo>
                        <a:pt x="448" y="101"/>
                      </a:lnTo>
                      <a:lnTo>
                        <a:pt x="369" y="146"/>
                      </a:lnTo>
                      <a:lnTo>
                        <a:pt x="313" y="190"/>
                      </a:lnTo>
                      <a:lnTo>
                        <a:pt x="246" y="246"/>
                      </a:lnTo>
                      <a:lnTo>
                        <a:pt x="191" y="302"/>
                      </a:lnTo>
                      <a:lnTo>
                        <a:pt x="146" y="369"/>
                      </a:lnTo>
                      <a:lnTo>
                        <a:pt x="101" y="436"/>
                      </a:lnTo>
                      <a:lnTo>
                        <a:pt x="68" y="515"/>
                      </a:lnTo>
                      <a:lnTo>
                        <a:pt x="45" y="593"/>
                      </a:lnTo>
                      <a:lnTo>
                        <a:pt x="23" y="671"/>
                      </a:lnTo>
                      <a:lnTo>
                        <a:pt x="12" y="749"/>
                      </a:lnTo>
                      <a:lnTo>
                        <a:pt x="1" y="839"/>
                      </a:lnTo>
                      <a:lnTo>
                        <a:pt x="12" y="928"/>
                      </a:lnTo>
                      <a:lnTo>
                        <a:pt x="23" y="1006"/>
                      </a:lnTo>
                      <a:lnTo>
                        <a:pt x="45" y="1084"/>
                      </a:lnTo>
                      <a:lnTo>
                        <a:pt x="68" y="1163"/>
                      </a:lnTo>
                      <a:lnTo>
                        <a:pt x="101" y="1241"/>
                      </a:lnTo>
                      <a:lnTo>
                        <a:pt x="146" y="1308"/>
                      </a:lnTo>
                      <a:lnTo>
                        <a:pt x="191" y="1375"/>
                      </a:lnTo>
                      <a:lnTo>
                        <a:pt x="246" y="1431"/>
                      </a:lnTo>
                      <a:lnTo>
                        <a:pt x="313" y="1487"/>
                      </a:lnTo>
                      <a:lnTo>
                        <a:pt x="369" y="1531"/>
                      </a:lnTo>
                      <a:lnTo>
                        <a:pt x="448" y="1576"/>
                      </a:lnTo>
                      <a:lnTo>
                        <a:pt x="515" y="1610"/>
                      </a:lnTo>
                      <a:lnTo>
                        <a:pt x="593" y="1643"/>
                      </a:lnTo>
                      <a:lnTo>
                        <a:pt x="671" y="1666"/>
                      </a:lnTo>
                      <a:lnTo>
                        <a:pt x="760" y="1677"/>
                      </a:lnTo>
                      <a:lnTo>
                        <a:pt x="928" y="1677"/>
                      </a:lnTo>
                      <a:lnTo>
                        <a:pt x="1006" y="1666"/>
                      </a:lnTo>
                      <a:lnTo>
                        <a:pt x="1096" y="1643"/>
                      </a:lnTo>
                      <a:lnTo>
                        <a:pt x="1174" y="1610"/>
                      </a:lnTo>
                      <a:lnTo>
                        <a:pt x="1241" y="1576"/>
                      </a:lnTo>
                      <a:lnTo>
                        <a:pt x="1308" y="1531"/>
                      </a:lnTo>
                      <a:lnTo>
                        <a:pt x="1375" y="1487"/>
                      </a:lnTo>
                      <a:lnTo>
                        <a:pt x="1431" y="1431"/>
                      </a:lnTo>
                      <a:lnTo>
                        <a:pt x="1487" y="1375"/>
                      </a:lnTo>
                      <a:lnTo>
                        <a:pt x="1543" y="1308"/>
                      </a:lnTo>
                      <a:lnTo>
                        <a:pt x="1576" y="1241"/>
                      </a:lnTo>
                      <a:lnTo>
                        <a:pt x="1621" y="1163"/>
                      </a:lnTo>
                      <a:lnTo>
                        <a:pt x="1643" y="1084"/>
                      </a:lnTo>
                      <a:lnTo>
                        <a:pt x="1666" y="1006"/>
                      </a:lnTo>
                      <a:lnTo>
                        <a:pt x="1677" y="928"/>
                      </a:lnTo>
                      <a:lnTo>
                        <a:pt x="1677" y="839"/>
                      </a:lnTo>
                      <a:lnTo>
                        <a:pt x="1677" y="749"/>
                      </a:lnTo>
                      <a:lnTo>
                        <a:pt x="1666" y="671"/>
                      </a:lnTo>
                      <a:lnTo>
                        <a:pt x="1643" y="593"/>
                      </a:lnTo>
                      <a:lnTo>
                        <a:pt x="1621" y="515"/>
                      </a:lnTo>
                      <a:lnTo>
                        <a:pt x="1576" y="436"/>
                      </a:lnTo>
                      <a:lnTo>
                        <a:pt x="1543" y="369"/>
                      </a:lnTo>
                      <a:lnTo>
                        <a:pt x="1487" y="302"/>
                      </a:lnTo>
                      <a:lnTo>
                        <a:pt x="1431" y="246"/>
                      </a:lnTo>
                      <a:lnTo>
                        <a:pt x="1375" y="190"/>
                      </a:lnTo>
                      <a:lnTo>
                        <a:pt x="1308" y="146"/>
                      </a:lnTo>
                      <a:lnTo>
                        <a:pt x="1241" y="101"/>
                      </a:lnTo>
                      <a:lnTo>
                        <a:pt x="1174" y="68"/>
                      </a:lnTo>
                      <a:lnTo>
                        <a:pt x="1096" y="34"/>
                      </a:lnTo>
                      <a:lnTo>
                        <a:pt x="1006" y="12"/>
                      </a:lnTo>
                      <a:lnTo>
                        <a:pt x="9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64;p23">
                  <a:extLst>
                    <a:ext uri="{FF2B5EF4-FFF2-40B4-BE49-F238E27FC236}">
                      <a16:creationId xmlns:a16="http://schemas.microsoft.com/office/drawing/2014/main" id="{6EC5AC2B-55EE-1390-2980-2BF9BA4BA53E}"/>
                    </a:ext>
                  </a:extLst>
                </p:cNvPr>
                <p:cNvSpPr/>
                <p:nvPr/>
              </p:nvSpPr>
              <p:spPr>
                <a:xfrm>
                  <a:off x="1205843" y="3941463"/>
                  <a:ext cx="113212" cy="126554"/>
                </a:xfrm>
                <a:custGeom>
                  <a:avLst/>
                  <a:gdLst/>
                  <a:ahLst/>
                  <a:cxnLst/>
                  <a:rect l="l" t="t" r="r" b="b"/>
                  <a:pathLst>
                    <a:path w="6449" h="7209" extrusionOk="0">
                      <a:moveTo>
                        <a:pt x="3364" y="414"/>
                      </a:moveTo>
                      <a:lnTo>
                        <a:pt x="3510" y="425"/>
                      </a:lnTo>
                      <a:lnTo>
                        <a:pt x="3655" y="447"/>
                      </a:lnTo>
                      <a:lnTo>
                        <a:pt x="3789" y="470"/>
                      </a:lnTo>
                      <a:lnTo>
                        <a:pt x="3923" y="503"/>
                      </a:lnTo>
                      <a:lnTo>
                        <a:pt x="4057" y="537"/>
                      </a:lnTo>
                      <a:lnTo>
                        <a:pt x="4191" y="582"/>
                      </a:lnTo>
                      <a:lnTo>
                        <a:pt x="4314" y="637"/>
                      </a:lnTo>
                      <a:lnTo>
                        <a:pt x="4560" y="749"/>
                      </a:lnTo>
                      <a:lnTo>
                        <a:pt x="4795" y="894"/>
                      </a:lnTo>
                      <a:lnTo>
                        <a:pt x="5007" y="1062"/>
                      </a:lnTo>
                      <a:lnTo>
                        <a:pt x="5208" y="1241"/>
                      </a:lnTo>
                      <a:lnTo>
                        <a:pt x="5398" y="1442"/>
                      </a:lnTo>
                      <a:lnTo>
                        <a:pt x="5555" y="1654"/>
                      </a:lnTo>
                      <a:lnTo>
                        <a:pt x="5700" y="1889"/>
                      </a:lnTo>
                      <a:lnTo>
                        <a:pt x="5812" y="2135"/>
                      </a:lnTo>
                      <a:lnTo>
                        <a:pt x="5867" y="2258"/>
                      </a:lnTo>
                      <a:lnTo>
                        <a:pt x="5912" y="2392"/>
                      </a:lnTo>
                      <a:lnTo>
                        <a:pt x="5946" y="2526"/>
                      </a:lnTo>
                      <a:lnTo>
                        <a:pt x="5979" y="2660"/>
                      </a:lnTo>
                      <a:lnTo>
                        <a:pt x="6002" y="2805"/>
                      </a:lnTo>
                      <a:lnTo>
                        <a:pt x="6024" y="2939"/>
                      </a:lnTo>
                      <a:lnTo>
                        <a:pt x="6035" y="3085"/>
                      </a:lnTo>
                      <a:lnTo>
                        <a:pt x="6035" y="3230"/>
                      </a:lnTo>
                      <a:lnTo>
                        <a:pt x="6035" y="3398"/>
                      </a:lnTo>
                      <a:lnTo>
                        <a:pt x="6013" y="3576"/>
                      </a:lnTo>
                      <a:lnTo>
                        <a:pt x="5990" y="3744"/>
                      </a:lnTo>
                      <a:lnTo>
                        <a:pt x="5957" y="3912"/>
                      </a:lnTo>
                      <a:lnTo>
                        <a:pt x="5912" y="4068"/>
                      </a:lnTo>
                      <a:lnTo>
                        <a:pt x="5856" y="4225"/>
                      </a:lnTo>
                      <a:lnTo>
                        <a:pt x="5789" y="4381"/>
                      </a:lnTo>
                      <a:lnTo>
                        <a:pt x="5711" y="4537"/>
                      </a:lnTo>
                      <a:lnTo>
                        <a:pt x="5689" y="4582"/>
                      </a:lnTo>
                      <a:lnTo>
                        <a:pt x="5689" y="4638"/>
                      </a:lnTo>
                      <a:lnTo>
                        <a:pt x="5689" y="6560"/>
                      </a:lnTo>
                      <a:lnTo>
                        <a:pt x="4750" y="5744"/>
                      </a:lnTo>
                      <a:lnTo>
                        <a:pt x="4716" y="5722"/>
                      </a:lnTo>
                      <a:lnTo>
                        <a:pt x="4683" y="5711"/>
                      </a:lnTo>
                      <a:lnTo>
                        <a:pt x="4616" y="5700"/>
                      </a:lnTo>
                      <a:lnTo>
                        <a:pt x="4571" y="5700"/>
                      </a:lnTo>
                      <a:lnTo>
                        <a:pt x="4515" y="5722"/>
                      </a:lnTo>
                      <a:lnTo>
                        <a:pt x="4370" y="5789"/>
                      </a:lnTo>
                      <a:lnTo>
                        <a:pt x="4214" y="5856"/>
                      </a:lnTo>
                      <a:lnTo>
                        <a:pt x="4057" y="5912"/>
                      </a:lnTo>
                      <a:lnTo>
                        <a:pt x="3890" y="5957"/>
                      </a:lnTo>
                      <a:lnTo>
                        <a:pt x="3722" y="5990"/>
                      </a:lnTo>
                      <a:lnTo>
                        <a:pt x="3565" y="6013"/>
                      </a:lnTo>
                      <a:lnTo>
                        <a:pt x="3387" y="6035"/>
                      </a:lnTo>
                      <a:lnTo>
                        <a:pt x="3074" y="6035"/>
                      </a:lnTo>
                      <a:lnTo>
                        <a:pt x="2940" y="6024"/>
                      </a:lnTo>
                      <a:lnTo>
                        <a:pt x="2794" y="6001"/>
                      </a:lnTo>
                      <a:lnTo>
                        <a:pt x="2660" y="5979"/>
                      </a:lnTo>
                      <a:lnTo>
                        <a:pt x="2526" y="5945"/>
                      </a:lnTo>
                      <a:lnTo>
                        <a:pt x="2392" y="5912"/>
                      </a:lnTo>
                      <a:lnTo>
                        <a:pt x="2258" y="5867"/>
                      </a:lnTo>
                      <a:lnTo>
                        <a:pt x="2135" y="5811"/>
                      </a:lnTo>
                      <a:lnTo>
                        <a:pt x="1889" y="5700"/>
                      </a:lnTo>
                      <a:lnTo>
                        <a:pt x="1655" y="5554"/>
                      </a:lnTo>
                      <a:lnTo>
                        <a:pt x="1431" y="5398"/>
                      </a:lnTo>
                      <a:lnTo>
                        <a:pt x="1241" y="5219"/>
                      </a:lnTo>
                      <a:lnTo>
                        <a:pt x="1051" y="5018"/>
                      </a:lnTo>
                      <a:lnTo>
                        <a:pt x="895" y="4794"/>
                      </a:lnTo>
                      <a:lnTo>
                        <a:pt x="749" y="4571"/>
                      </a:lnTo>
                      <a:lnTo>
                        <a:pt x="638" y="4325"/>
                      </a:lnTo>
                      <a:lnTo>
                        <a:pt x="582" y="4191"/>
                      </a:lnTo>
                      <a:lnTo>
                        <a:pt x="537" y="4068"/>
                      </a:lnTo>
                      <a:lnTo>
                        <a:pt x="504" y="3934"/>
                      </a:lnTo>
                      <a:lnTo>
                        <a:pt x="470" y="3789"/>
                      </a:lnTo>
                      <a:lnTo>
                        <a:pt x="448" y="3655"/>
                      </a:lnTo>
                      <a:lnTo>
                        <a:pt x="425" y="3521"/>
                      </a:lnTo>
                      <a:lnTo>
                        <a:pt x="414" y="3375"/>
                      </a:lnTo>
                      <a:lnTo>
                        <a:pt x="414" y="3230"/>
                      </a:lnTo>
                      <a:lnTo>
                        <a:pt x="414" y="3085"/>
                      </a:lnTo>
                      <a:lnTo>
                        <a:pt x="425" y="2939"/>
                      </a:lnTo>
                      <a:lnTo>
                        <a:pt x="448" y="2805"/>
                      </a:lnTo>
                      <a:lnTo>
                        <a:pt x="470" y="2660"/>
                      </a:lnTo>
                      <a:lnTo>
                        <a:pt x="504" y="2526"/>
                      </a:lnTo>
                      <a:lnTo>
                        <a:pt x="537" y="2392"/>
                      </a:lnTo>
                      <a:lnTo>
                        <a:pt x="582" y="2258"/>
                      </a:lnTo>
                      <a:lnTo>
                        <a:pt x="638" y="2135"/>
                      </a:lnTo>
                      <a:lnTo>
                        <a:pt x="749" y="1889"/>
                      </a:lnTo>
                      <a:lnTo>
                        <a:pt x="895" y="1654"/>
                      </a:lnTo>
                      <a:lnTo>
                        <a:pt x="1051" y="1442"/>
                      </a:lnTo>
                      <a:lnTo>
                        <a:pt x="1241" y="1241"/>
                      </a:lnTo>
                      <a:lnTo>
                        <a:pt x="1431" y="1062"/>
                      </a:lnTo>
                      <a:lnTo>
                        <a:pt x="1655" y="894"/>
                      </a:lnTo>
                      <a:lnTo>
                        <a:pt x="1889" y="749"/>
                      </a:lnTo>
                      <a:lnTo>
                        <a:pt x="2135" y="637"/>
                      </a:lnTo>
                      <a:lnTo>
                        <a:pt x="2258" y="582"/>
                      </a:lnTo>
                      <a:lnTo>
                        <a:pt x="2392" y="537"/>
                      </a:lnTo>
                      <a:lnTo>
                        <a:pt x="2526" y="503"/>
                      </a:lnTo>
                      <a:lnTo>
                        <a:pt x="2660" y="470"/>
                      </a:lnTo>
                      <a:lnTo>
                        <a:pt x="2794" y="447"/>
                      </a:lnTo>
                      <a:lnTo>
                        <a:pt x="2940" y="425"/>
                      </a:lnTo>
                      <a:lnTo>
                        <a:pt x="3074" y="414"/>
                      </a:lnTo>
                      <a:close/>
                      <a:moveTo>
                        <a:pt x="3219" y="0"/>
                      </a:moveTo>
                      <a:lnTo>
                        <a:pt x="3063" y="12"/>
                      </a:lnTo>
                      <a:lnTo>
                        <a:pt x="2895" y="23"/>
                      </a:lnTo>
                      <a:lnTo>
                        <a:pt x="2727" y="45"/>
                      </a:lnTo>
                      <a:lnTo>
                        <a:pt x="2571" y="68"/>
                      </a:lnTo>
                      <a:lnTo>
                        <a:pt x="2414" y="101"/>
                      </a:lnTo>
                      <a:lnTo>
                        <a:pt x="2269" y="146"/>
                      </a:lnTo>
                      <a:lnTo>
                        <a:pt x="2113" y="202"/>
                      </a:lnTo>
                      <a:lnTo>
                        <a:pt x="1967" y="257"/>
                      </a:lnTo>
                      <a:lnTo>
                        <a:pt x="1822" y="325"/>
                      </a:lnTo>
                      <a:lnTo>
                        <a:pt x="1688" y="392"/>
                      </a:lnTo>
                      <a:lnTo>
                        <a:pt x="1554" y="470"/>
                      </a:lnTo>
                      <a:lnTo>
                        <a:pt x="1420" y="559"/>
                      </a:lnTo>
                      <a:lnTo>
                        <a:pt x="1297" y="649"/>
                      </a:lnTo>
                      <a:lnTo>
                        <a:pt x="1174" y="738"/>
                      </a:lnTo>
                      <a:lnTo>
                        <a:pt x="1062" y="839"/>
                      </a:lnTo>
                      <a:lnTo>
                        <a:pt x="951" y="950"/>
                      </a:lnTo>
                      <a:lnTo>
                        <a:pt x="839" y="1062"/>
                      </a:lnTo>
                      <a:lnTo>
                        <a:pt x="738" y="1174"/>
                      </a:lnTo>
                      <a:lnTo>
                        <a:pt x="638" y="1297"/>
                      </a:lnTo>
                      <a:lnTo>
                        <a:pt x="548" y="1431"/>
                      </a:lnTo>
                      <a:lnTo>
                        <a:pt x="470" y="1554"/>
                      </a:lnTo>
                      <a:lnTo>
                        <a:pt x="392" y="1688"/>
                      </a:lnTo>
                      <a:lnTo>
                        <a:pt x="325" y="1833"/>
                      </a:lnTo>
                      <a:lnTo>
                        <a:pt x="258" y="1978"/>
                      </a:lnTo>
                      <a:lnTo>
                        <a:pt x="202" y="2124"/>
                      </a:lnTo>
                      <a:lnTo>
                        <a:pt x="146" y="2269"/>
                      </a:lnTo>
                      <a:lnTo>
                        <a:pt x="101" y="2425"/>
                      </a:lnTo>
                      <a:lnTo>
                        <a:pt x="68" y="2582"/>
                      </a:lnTo>
                      <a:lnTo>
                        <a:pt x="34" y="2738"/>
                      </a:lnTo>
                      <a:lnTo>
                        <a:pt x="23" y="2895"/>
                      </a:lnTo>
                      <a:lnTo>
                        <a:pt x="1" y="3062"/>
                      </a:lnTo>
                      <a:lnTo>
                        <a:pt x="1" y="3230"/>
                      </a:lnTo>
                      <a:lnTo>
                        <a:pt x="1" y="3398"/>
                      </a:lnTo>
                      <a:lnTo>
                        <a:pt x="23" y="3554"/>
                      </a:lnTo>
                      <a:lnTo>
                        <a:pt x="34" y="3722"/>
                      </a:lnTo>
                      <a:lnTo>
                        <a:pt x="68" y="3878"/>
                      </a:lnTo>
                      <a:lnTo>
                        <a:pt x="101" y="4035"/>
                      </a:lnTo>
                      <a:lnTo>
                        <a:pt x="146" y="4180"/>
                      </a:lnTo>
                      <a:lnTo>
                        <a:pt x="202" y="4336"/>
                      </a:lnTo>
                      <a:lnTo>
                        <a:pt x="258" y="4482"/>
                      </a:lnTo>
                      <a:lnTo>
                        <a:pt x="325" y="4627"/>
                      </a:lnTo>
                      <a:lnTo>
                        <a:pt x="392" y="4761"/>
                      </a:lnTo>
                      <a:lnTo>
                        <a:pt x="470" y="4895"/>
                      </a:lnTo>
                      <a:lnTo>
                        <a:pt x="548" y="5029"/>
                      </a:lnTo>
                      <a:lnTo>
                        <a:pt x="638" y="5152"/>
                      </a:lnTo>
                      <a:lnTo>
                        <a:pt x="738" y="5275"/>
                      </a:lnTo>
                      <a:lnTo>
                        <a:pt x="839" y="5398"/>
                      </a:lnTo>
                      <a:lnTo>
                        <a:pt x="951" y="5510"/>
                      </a:lnTo>
                      <a:lnTo>
                        <a:pt x="1062" y="5610"/>
                      </a:lnTo>
                      <a:lnTo>
                        <a:pt x="1174" y="5711"/>
                      </a:lnTo>
                      <a:lnTo>
                        <a:pt x="1297" y="5811"/>
                      </a:lnTo>
                      <a:lnTo>
                        <a:pt x="1420" y="5901"/>
                      </a:lnTo>
                      <a:lnTo>
                        <a:pt x="1554" y="5979"/>
                      </a:lnTo>
                      <a:lnTo>
                        <a:pt x="1688" y="6057"/>
                      </a:lnTo>
                      <a:lnTo>
                        <a:pt x="1822" y="6135"/>
                      </a:lnTo>
                      <a:lnTo>
                        <a:pt x="1967" y="6191"/>
                      </a:lnTo>
                      <a:lnTo>
                        <a:pt x="2113" y="6258"/>
                      </a:lnTo>
                      <a:lnTo>
                        <a:pt x="2269" y="6303"/>
                      </a:lnTo>
                      <a:lnTo>
                        <a:pt x="2414" y="6348"/>
                      </a:lnTo>
                      <a:lnTo>
                        <a:pt x="2571" y="6381"/>
                      </a:lnTo>
                      <a:lnTo>
                        <a:pt x="2727" y="6415"/>
                      </a:lnTo>
                      <a:lnTo>
                        <a:pt x="2895" y="6437"/>
                      </a:lnTo>
                      <a:lnTo>
                        <a:pt x="3063" y="6448"/>
                      </a:lnTo>
                      <a:lnTo>
                        <a:pt x="3398" y="6448"/>
                      </a:lnTo>
                      <a:lnTo>
                        <a:pt x="3577" y="6426"/>
                      </a:lnTo>
                      <a:lnTo>
                        <a:pt x="3744" y="6404"/>
                      </a:lnTo>
                      <a:lnTo>
                        <a:pt x="3923" y="6370"/>
                      </a:lnTo>
                      <a:lnTo>
                        <a:pt x="4091" y="6325"/>
                      </a:lnTo>
                      <a:lnTo>
                        <a:pt x="4258" y="6281"/>
                      </a:lnTo>
                      <a:lnTo>
                        <a:pt x="4426" y="6214"/>
                      </a:lnTo>
                      <a:lnTo>
                        <a:pt x="4582" y="6147"/>
                      </a:lnTo>
                      <a:lnTo>
                        <a:pt x="5756" y="7164"/>
                      </a:lnTo>
                      <a:lnTo>
                        <a:pt x="5789" y="7186"/>
                      </a:lnTo>
                      <a:lnTo>
                        <a:pt x="5823" y="7197"/>
                      </a:lnTo>
                      <a:lnTo>
                        <a:pt x="5890" y="7208"/>
                      </a:lnTo>
                      <a:lnTo>
                        <a:pt x="5935" y="7208"/>
                      </a:lnTo>
                      <a:lnTo>
                        <a:pt x="5979" y="7197"/>
                      </a:lnTo>
                      <a:lnTo>
                        <a:pt x="6024" y="7164"/>
                      </a:lnTo>
                      <a:lnTo>
                        <a:pt x="6069" y="7119"/>
                      </a:lnTo>
                      <a:lnTo>
                        <a:pt x="6091" y="7063"/>
                      </a:lnTo>
                      <a:lnTo>
                        <a:pt x="6102" y="7007"/>
                      </a:lnTo>
                      <a:lnTo>
                        <a:pt x="6102" y="4683"/>
                      </a:lnTo>
                      <a:lnTo>
                        <a:pt x="6180" y="4515"/>
                      </a:lnTo>
                      <a:lnTo>
                        <a:pt x="6247" y="4336"/>
                      </a:lnTo>
                      <a:lnTo>
                        <a:pt x="6314" y="4169"/>
                      </a:lnTo>
                      <a:lnTo>
                        <a:pt x="6359" y="3979"/>
                      </a:lnTo>
                      <a:lnTo>
                        <a:pt x="6393" y="3800"/>
                      </a:lnTo>
                      <a:lnTo>
                        <a:pt x="6426" y="3610"/>
                      </a:lnTo>
                      <a:lnTo>
                        <a:pt x="6437" y="3420"/>
                      </a:lnTo>
                      <a:lnTo>
                        <a:pt x="6449" y="3230"/>
                      </a:lnTo>
                      <a:lnTo>
                        <a:pt x="6449" y="3062"/>
                      </a:lnTo>
                      <a:lnTo>
                        <a:pt x="6437" y="2895"/>
                      </a:lnTo>
                      <a:lnTo>
                        <a:pt x="6415" y="2738"/>
                      </a:lnTo>
                      <a:lnTo>
                        <a:pt x="6382" y="2582"/>
                      </a:lnTo>
                      <a:lnTo>
                        <a:pt x="6348" y="2425"/>
                      </a:lnTo>
                      <a:lnTo>
                        <a:pt x="6303" y="2269"/>
                      </a:lnTo>
                      <a:lnTo>
                        <a:pt x="6247" y="2124"/>
                      </a:lnTo>
                      <a:lnTo>
                        <a:pt x="6192" y="1978"/>
                      </a:lnTo>
                      <a:lnTo>
                        <a:pt x="6125" y="1833"/>
                      </a:lnTo>
                      <a:lnTo>
                        <a:pt x="6057" y="1688"/>
                      </a:lnTo>
                      <a:lnTo>
                        <a:pt x="5979" y="1554"/>
                      </a:lnTo>
                      <a:lnTo>
                        <a:pt x="5901" y="1431"/>
                      </a:lnTo>
                      <a:lnTo>
                        <a:pt x="5812" y="1297"/>
                      </a:lnTo>
                      <a:lnTo>
                        <a:pt x="5711" y="1174"/>
                      </a:lnTo>
                      <a:lnTo>
                        <a:pt x="5610" y="1062"/>
                      </a:lnTo>
                      <a:lnTo>
                        <a:pt x="5499" y="950"/>
                      </a:lnTo>
                      <a:lnTo>
                        <a:pt x="5387" y="839"/>
                      </a:lnTo>
                      <a:lnTo>
                        <a:pt x="5275" y="738"/>
                      </a:lnTo>
                      <a:lnTo>
                        <a:pt x="5152" y="649"/>
                      </a:lnTo>
                      <a:lnTo>
                        <a:pt x="5029" y="559"/>
                      </a:lnTo>
                      <a:lnTo>
                        <a:pt x="4895" y="470"/>
                      </a:lnTo>
                      <a:lnTo>
                        <a:pt x="4761" y="392"/>
                      </a:lnTo>
                      <a:lnTo>
                        <a:pt x="4616" y="325"/>
                      </a:lnTo>
                      <a:lnTo>
                        <a:pt x="4482" y="257"/>
                      </a:lnTo>
                      <a:lnTo>
                        <a:pt x="4325" y="202"/>
                      </a:lnTo>
                      <a:lnTo>
                        <a:pt x="4180" y="146"/>
                      </a:lnTo>
                      <a:lnTo>
                        <a:pt x="4024" y="101"/>
                      </a:lnTo>
                      <a:lnTo>
                        <a:pt x="3867" y="68"/>
                      </a:lnTo>
                      <a:lnTo>
                        <a:pt x="3711" y="45"/>
                      </a:lnTo>
                      <a:lnTo>
                        <a:pt x="3554" y="23"/>
                      </a:lnTo>
                      <a:lnTo>
                        <a:pt x="3387" y="12"/>
                      </a:lnTo>
                      <a:lnTo>
                        <a:pt x="32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65;p23">
                  <a:extLst>
                    <a:ext uri="{FF2B5EF4-FFF2-40B4-BE49-F238E27FC236}">
                      <a16:creationId xmlns:a16="http://schemas.microsoft.com/office/drawing/2014/main" id="{0B2254E3-8009-8BC4-2761-2FD509F6D771}"/>
                    </a:ext>
                  </a:extLst>
                </p:cNvPr>
                <p:cNvSpPr/>
                <p:nvPr/>
              </p:nvSpPr>
              <p:spPr>
                <a:xfrm>
                  <a:off x="967301" y="3945185"/>
                  <a:ext cx="130469" cy="119304"/>
                </a:xfrm>
                <a:custGeom>
                  <a:avLst/>
                  <a:gdLst/>
                  <a:ahLst/>
                  <a:cxnLst/>
                  <a:rect l="l" t="t" r="r" b="b"/>
                  <a:pathLst>
                    <a:path w="7432" h="6796" extrusionOk="0">
                      <a:moveTo>
                        <a:pt x="1956" y="1"/>
                      </a:moveTo>
                      <a:lnTo>
                        <a:pt x="1833" y="12"/>
                      </a:lnTo>
                      <a:lnTo>
                        <a:pt x="1699" y="34"/>
                      </a:lnTo>
                      <a:lnTo>
                        <a:pt x="1576" y="68"/>
                      </a:lnTo>
                      <a:lnTo>
                        <a:pt x="1442" y="101"/>
                      </a:lnTo>
                      <a:lnTo>
                        <a:pt x="1319" y="157"/>
                      </a:lnTo>
                      <a:lnTo>
                        <a:pt x="1185" y="224"/>
                      </a:lnTo>
                      <a:lnTo>
                        <a:pt x="1051" y="302"/>
                      </a:lnTo>
                      <a:lnTo>
                        <a:pt x="917" y="403"/>
                      </a:lnTo>
                      <a:lnTo>
                        <a:pt x="782" y="504"/>
                      </a:lnTo>
                      <a:lnTo>
                        <a:pt x="648" y="627"/>
                      </a:lnTo>
                      <a:lnTo>
                        <a:pt x="514" y="772"/>
                      </a:lnTo>
                      <a:lnTo>
                        <a:pt x="380" y="939"/>
                      </a:lnTo>
                      <a:lnTo>
                        <a:pt x="268" y="1118"/>
                      </a:lnTo>
                      <a:lnTo>
                        <a:pt x="168" y="1297"/>
                      </a:lnTo>
                      <a:lnTo>
                        <a:pt x="101" y="1487"/>
                      </a:lnTo>
                      <a:lnTo>
                        <a:pt x="45" y="1677"/>
                      </a:lnTo>
                      <a:lnTo>
                        <a:pt x="11" y="1878"/>
                      </a:lnTo>
                      <a:lnTo>
                        <a:pt x="0" y="2079"/>
                      </a:lnTo>
                      <a:lnTo>
                        <a:pt x="11" y="2280"/>
                      </a:lnTo>
                      <a:lnTo>
                        <a:pt x="34" y="2493"/>
                      </a:lnTo>
                      <a:lnTo>
                        <a:pt x="67" y="2694"/>
                      </a:lnTo>
                      <a:lnTo>
                        <a:pt x="123" y="2906"/>
                      </a:lnTo>
                      <a:lnTo>
                        <a:pt x="190" y="3119"/>
                      </a:lnTo>
                      <a:lnTo>
                        <a:pt x="280" y="3331"/>
                      </a:lnTo>
                      <a:lnTo>
                        <a:pt x="380" y="3543"/>
                      </a:lnTo>
                      <a:lnTo>
                        <a:pt x="481" y="3767"/>
                      </a:lnTo>
                      <a:lnTo>
                        <a:pt x="615" y="3979"/>
                      </a:lnTo>
                      <a:lnTo>
                        <a:pt x="749" y="4180"/>
                      </a:lnTo>
                      <a:lnTo>
                        <a:pt x="894" y="4392"/>
                      </a:lnTo>
                      <a:lnTo>
                        <a:pt x="1051" y="4594"/>
                      </a:lnTo>
                      <a:lnTo>
                        <a:pt x="1218" y="4806"/>
                      </a:lnTo>
                      <a:lnTo>
                        <a:pt x="1386" y="4996"/>
                      </a:lnTo>
                      <a:lnTo>
                        <a:pt x="1576" y="5197"/>
                      </a:lnTo>
                      <a:lnTo>
                        <a:pt x="1766" y="5387"/>
                      </a:lnTo>
                      <a:lnTo>
                        <a:pt x="1956" y="5566"/>
                      </a:lnTo>
                      <a:lnTo>
                        <a:pt x="2157" y="5745"/>
                      </a:lnTo>
                      <a:lnTo>
                        <a:pt x="2369" y="5923"/>
                      </a:lnTo>
                      <a:lnTo>
                        <a:pt x="2582" y="6080"/>
                      </a:lnTo>
                      <a:lnTo>
                        <a:pt x="2794" y="6236"/>
                      </a:lnTo>
                      <a:lnTo>
                        <a:pt x="3017" y="6393"/>
                      </a:lnTo>
                      <a:lnTo>
                        <a:pt x="3241" y="6527"/>
                      </a:lnTo>
                      <a:lnTo>
                        <a:pt x="3464" y="6661"/>
                      </a:lnTo>
                      <a:lnTo>
                        <a:pt x="3688" y="6784"/>
                      </a:lnTo>
                      <a:lnTo>
                        <a:pt x="3710" y="6795"/>
                      </a:lnTo>
                      <a:lnTo>
                        <a:pt x="3721" y="6784"/>
                      </a:lnTo>
                      <a:lnTo>
                        <a:pt x="3945" y="6661"/>
                      </a:lnTo>
                      <a:lnTo>
                        <a:pt x="4168" y="6538"/>
                      </a:lnTo>
                      <a:lnTo>
                        <a:pt x="4392" y="6393"/>
                      </a:lnTo>
                      <a:lnTo>
                        <a:pt x="4604" y="6247"/>
                      </a:lnTo>
                      <a:lnTo>
                        <a:pt x="4828" y="6091"/>
                      </a:lnTo>
                      <a:lnTo>
                        <a:pt x="5040" y="5923"/>
                      </a:lnTo>
                      <a:lnTo>
                        <a:pt x="5252" y="5745"/>
                      </a:lnTo>
                      <a:lnTo>
                        <a:pt x="5454" y="5566"/>
                      </a:lnTo>
                      <a:lnTo>
                        <a:pt x="5655" y="5387"/>
                      </a:lnTo>
                      <a:lnTo>
                        <a:pt x="5845" y="5197"/>
                      </a:lnTo>
                      <a:lnTo>
                        <a:pt x="6023" y="5007"/>
                      </a:lnTo>
                      <a:lnTo>
                        <a:pt x="6202" y="4806"/>
                      </a:lnTo>
                      <a:lnTo>
                        <a:pt x="6370" y="4605"/>
                      </a:lnTo>
                      <a:lnTo>
                        <a:pt x="6526" y="4392"/>
                      </a:lnTo>
                      <a:lnTo>
                        <a:pt x="6672" y="4180"/>
                      </a:lnTo>
                      <a:lnTo>
                        <a:pt x="6817" y="3979"/>
                      </a:lnTo>
                      <a:lnTo>
                        <a:pt x="6940" y="3767"/>
                      </a:lnTo>
                      <a:lnTo>
                        <a:pt x="7051" y="3554"/>
                      </a:lnTo>
                      <a:lnTo>
                        <a:pt x="7152" y="3331"/>
                      </a:lnTo>
                      <a:lnTo>
                        <a:pt x="7241" y="3119"/>
                      </a:lnTo>
                      <a:lnTo>
                        <a:pt x="7309" y="2906"/>
                      </a:lnTo>
                      <a:lnTo>
                        <a:pt x="7364" y="2694"/>
                      </a:lnTo>
                      <a:lnTo>
                        <a:pt x="7409" y="2493"/>
                      </a:lnTo>
                      <a:lnTo>
                        <a:pt x="7431" y="2280"/>
                      </a:lnTo>
                      <a:lnTo>
                        <a:pt x="7431" y="2079"/>
                      </a:lnTo>
                      <a:lnTo>
                        <a:pt x="7420" y="1878"/>
                      </a:lnTo>
                      <a:lnTo>
                        <a:pt x="7387" y="1677"/>
                      </a:lnTo>
                      <a:lnTo>
                        <a:pt x="7342" y="1487"/>
                      </a:lnTo>
                      <a:lnTo>
                        <a:pt x="7264" y="1297"/>
                      </a:lnTo>
                      <a:lnTo>
                        <a:pt x="7174" y="1118"/>
                      </a:lnTo>
                      <a:lnTo>
                        <a:pt x="7063" y="939"/>
                      </a:lnTo>
                      <a:lnTo>
                        <a:pt x="6917" y="772"/>
                      </a:lnTo>
                      <a:lnTo>
                        <a:pt x="6783" y="627"/>
                      </a:lnTo>
                      <a:lnTo>
                        <a:pt x="6660" y="504"/>
                      </a:lnTo>
                      <a:lnTo>
                        <a:pt x="6526" y="403"/>
                      </a:lnTo>
                      <a:lnTo>
                        <a:pt x="6392" y="302"/>
                      </a:lnTo>
                      <a:lnTo>
                        <a:pt x="6258" y="224"/>
                      </a:lnTo>
                      <a:lnTo>
                        <a:pt x="6124" y="157"/>
                      </a:lnTo>
                      <a:lnTo>
                        <a:pt x="5990" y="101"/>
                      </a:lnTo>
                      <a:lnTo>
                        <a:pt x="5867" y="68"/>
                      </a:lnTo>
                      <a:lnTo>
                        <a:pt x="5733" y="34"/>
                      </a:lnTo>
                      <a:lnTo>
                        <a:pt x="5610" y="12"/>
                      </a:lnTo>
                      <a:lnTo>
                        <a:pt x="5487" y="1"/>
                      </a:lnTo>
                      <a:lnTo>
                        <a:pt x="5364" y="1"/>
                      </a:lnTo>
                      <a:lnTo>
                        <a:pt x="5241" y="12"/>
                      </a:lnTo>
                      <a:lnTo>
                        <a:pt x="5129" y="23"/>
                      </a:lnTo>
                      <a:lnTo>
                        <a:pt x="5018" y="45"/>
                      </a:lnTo>
                      <a:lnTo>
                        <a:pt x="4906" y="68"/>
                      </a:lnTo>
                      <a:lnTo>
                        <a:pt x="4694" y="135"/>
                      </a:lnTo>
                      <a:lnTo>
                        <a:pt x="4492" y="224"/>
                      </a:lnTo>
                      <a:lnTo>
                        <a:pt x="4314" y="325"/>
                      </a:lnTo>
                      <a:lnTo>
                        <a:pt x="4146" y="425"/>
                      </a:lnTo>
                      <a:lnTo>
                        <a:pt x="4001" y="526"/>
                      </a:lnTo>
                      <a:lnTo>
                        <a:pt x="3889" y="627"/>
                      </a:lnTo>
                      <a:lnTo>
                        <a:pt x="3721" y="772"/>
                      </a:lnTo>
                      <a:lnTo>
                        <a:pt x="3554" y="627"/>
                      </a:lnTo>
                      <a:lnTo>
                        <a:pt x="3431" y="526"/>
                      </a:lnTo>
                      <a:lnTo>
                        <a:pt x="3297" y="425"/>
                      </a:lnTo>
                      <a:lnTo>
                        <a:pt x="3129" y="325"/>
                      </a:lnTo>
                      <a:lnTo>
                        <a:pt x="2950" y="224"/>
                      </a:lnTo>
                      <a:lnTo>
                        <a:pt x="2749" y="135"/>
                      </a:lnTo>
                      <a:lnTo>
                        <a:pt x="2537" y="68"/>
                      </a:lnTo>
                      <a:lnTo>
                        <a:pt x="2425" y="45"/>
                      </a:lnTo>
                      <a:lnTo>
                        <a:pt x="2313" y="23"/>
                      </a:lnTo>
                      <a:lnTo>
                        <a:pt x="2202" y="12"/>
                      </a:lnTo>
                      <a:lnTo>
                        <a:pt x="2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66;p23">
                  <a:extLst>
                    <a:ext uri="{FF2B5EF4-FFF2-40B4-BE49-F238E27FC236}">
                      <a16:creationId xmlns:a16="http://schemas.microsoft.com/office/drawing/2014/main" id="{E671541D-301E-8110-4F6F-A99637D7786E}"/>
                    </a:ext>
                  </a:extLst>
                </p:cNvPr>
                <p:cNvSpPr/>
                <p:nvPr/>
              </p:nvSpPr>
              <p:spPr>
                <a:xfrm>
                  <a:off x="1432817" y="3947941"/>
                  <a:ext cx="118900" cy="113598"/>
                </a:xfrm>
                <a:custGeom>
                  <a:avLst/>
                  <a:gdLst/>
                  <a:ahLst/>
                  <a:cxnLst/>
                  <a:rect l="l" t="t" r="r" b="b"/>
                  <a:pathLst>
                    <a:path w="6773" h="6471" extrusionOk="0">
                      <a:moveTo>
                        <a:pt x="6259" y="414"/>
                      </a:moveTo>
                      <a:lnTo>
                        <a:pt x="4136" y="5521"/>
                      </a:lnTo>
                      <a:lnTo>
                        <a:pt x="3610" y="2313"/>
                      </a:lnTo>
                      <a:lnTo>
                        <a:pt x="3599" y="2280"/>
                      </a:lnTo>
                      <a:lnTo>
                        <a:pt x="3588" y="2235"/>
                      </a:lnTo>
                      <a:lnTo>
                        <a:pt x="3555" y="2202"/>
                      </a:lnTo>
                      <a:lnTo>
                        <a:pt x="3521" y="2179"/>
                      </a:lnTo>
                      <a:lnTo>
                        <a:pt x="884" y="414"/>
                      </a:lnTo>
                      <a:close/>
                      <a:moveTo>
                        <a:pt x="202" y="0"/>
                      </a:moveTo>
                      <a:lnTo>
                        <a:pt x="146" y="11"/>
                      </a:lnTo>
                      <a:lnTo>
                        <a:pt x="90" y="45"/>
                      </a:lnTo>
                      <a:lnTo>
                        <a:pt x="34" y="90"/>
                      </a:lnTo>
                      <a:lnTo>
                        <a:pt x="12" y="145"/>
                      </a:lnTo>
                      <a:lnTo>
                        <a:pt x="1" y="213"/>
                      </a:lnTo>
                      <a:lnTo>
                        <a:pt x="12" y="280"/>
                      </a:lnTo>
                      <a:lnTo>
                        <a:pt x="46" y="335"/>
                      </a:lnTo>
                      <a:lnTo>
                        <a:pt x="90" y="380"/>
                      </a:lnTo>
                      <a:lnTo>
                        <a:pt x="3219" y="2470"/>
                      </a:lnTo>
                      <a:lnTo>
                        <a:pt x="3845" y="6303"/>
                      </a:lnTo>
                      <a:lnTo>
                        <a:pt x="3867" y="6359"/>
                      </a:lnTo>
                      <a:lnTo>
                        <a:pt x="3901" y="6415"/>
                      </a:lnTo>
                      <a:lnTo>
                        <a:pt x="3957" y="6448"/>
                      </a:lnTo>
                      <a:lnTo>
                        <a:pt x="4024" y="6470"/>
                      </a:lnTo>
                      <a:lnTo>
                        <a:pt x="4046" y="6470"/>
                      </a:lnTo>
                      <a:lnTo>
                        <a:pt x="4102" y="6459"/>
                      </a:lnTo>
                      <a:lnTo>
                        <a:pt x="4158" y="6437"/>
                      </a:lnTo>
                      <a:lnTo>
                        <a:pt x="4203" y="6403"/>
                      </a:lnTo>
                      <a:lnTo>
                        <a:pt x="4236" y="6348"/>
                      </a:lnTo>
                      <a:lnTo>
                        <a:pt x="6762" y="291"/>
                      </a:lnTo>
                      <a:lnTo>
                        <a:pt x="6773" y="235"/>
                      </a:lnTo>
                      <a:lnTo>
                        <a:pt x="6773" y="190"/>
                      </a:lnTo>
                      <a:lnTo>
                        <a:pt x="6773" y="145"/>
                      </a:lnTo>
                      <a:lnTo>
                        <a:pt x="6739" y="101"/>
                      </a:lnTo>
                      <a:lnTo>
                        <a:pt x="6706" y="56"/>
                      </a:lnTo>
                      <a:lnTo>
                        <a:pt x="6672" y="34"/>
                      </a:lnTo>
                      <a:lnTo>
                        <a:pt x="6628" y="11"/>
                      </a:lnTo>
                      <a:lnTo>
                        <a:pt x="6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67;p23">
                  <a:extLst>
                    <a:ext uri="{FF2B5EF4-FFF2-40B4-BE49-F238E27FC236}">
                      <a16:creationId xmlns:a16="http://schemas.microsoft.com/office/drawing/2014/main" id="{9EE4E5B1-C2F2-064D-1D74-427A7D6B26DB}"/>
                    </a:ext>
                  </a:extLst>
                </p:cNvPr>
                <p:cNvSpPr/>
                <p:nvPr/>
              </p:nvSpPr>
              <p:spPr>
                <a:xfrm>
                  <a:off x="1489134" y="3949117"/>
                  <a:ext cx="62390" cy="43765"/>
                </a:xfrm>
                <a:custGeom>
                  <a:avLst/>
                  <a:gdLst/>
                  <a:ahLst/>
                  <a:cxnLst/>
                  <a:rect l="l" t="t" r="r" b="b"/>
                  <a:pathLst>
                    <a:path w="3554" h="2493" extrusionOk="0">
                      <a:moveTo>
                        <a:pt x="3308" y="0"/>
                      </a:moveTo>
                      <a:lnTo>
                        <a:pt x="3274" y="11"/>
                      </a:lnTo>
                      <a:lnTo>
                        <a:pt x="3241" y="34"/>
                      </a:lnTo>
                      <a:lnTo>
                        <a:pt x="89" y="2112"/>
                      </a:lnTo>
                      <a:lnTo>
                        <a:pt x="56" y="2135"/>
                      </a:lnTo>
                      <a:lnTo>
                        <a:pt x="34" y="2168"/>
                      </a:lnTo>
                      <a:lnTo>
                        <a:pt x="11" y="2202"/>
                      </a:lnTo>
                      <a:lnTo>
                        <a:pt x="0" y="2246"/>
                      </a:lnTo>
                      <a:lnTo>
                        <a:pt x="0" y="2280"/>
                      </a:lnTo>
                      <a:lnTo>
                        <a:pt x="0" y="2325"/>
                      </a:lnTo>
                      <a:lnTo>
                        <a:pt x="11" y="2358"/>
                      </a:lnTo>
                      <a:lnTo>
                        <a:pt x="34" y="2403"/>
                      </a:lnTo>
                      <a:lnTo>
                        <a:pt x="67" y="2436"/>
                      </a:lnTo>
                      <a:lnTo>
                        <a:pt x="101" y="2470"/>
                      </a:lnTo>
                      <a:lnTo>
                        <a:pt x="157" y="2481"/>
                      </a:lnTo>
                      <a:lnTo>
                        <a:pt x="201" y="2492"/>
                      </a:lnTo>
                      <a:lnTo>
                        <a:pt x="257" y="2481"/>
                      </a:lnTo>
                      <a:lnTo>
                        <a:pt x="313" y="2459"/>
                      </a:lnTo>
                      <a:lnTo>
                        <a:pt x="3464" y="380"/>
                      </a:lnTo>
                      <a:lnTo>
                        <a:pt x="3498" y="358"/>
                      </a:lnTo>
                      <a:lnTo>
                        <a:pt x="3520" y="324"/>
                      </a:lnTo>
                      <a:lnTo>
                        <a:pt x="3542" y="291"/>
                      </a:lnTo>
                      <a:lnTo>
                        <a:pt x="3554" y="246"/>
                      </a:lnTo>
                      <a:lnTo>
                        <a:pt x="3554" y="213"/>
                      </a:lnTo>
                      <a:lnTo>
                        <a:pt x="3554" y="168"/>
                      </a:lnTo>
                      <a:lnTo>
                        <a:pt x="3542" y="134"/>
                      </a:lnTo>
                      <a:lnTo>
                        <a:pt x="3520" y="90"/>
                      </a:lnTo>
                      <a:lnTo>
                        <a:pt x="3498" y="67"/>
                      </a:lnTo>
                      <a:lnTo>
                        <a:pt x="3464" y="34"/>
                      </a:lnTo>
                      <a:lnTo>
                        <a:pt x="3431" y="23"/>
                      </a:lnTo>
                      <a:lnTo>
                        <a:pt x="3386" y="11"/>
                      </a:lnTo>
                      <a:lnTo>
                        <a:pt x="33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68;p23">
                  <a:extLst>
                    <a:ext uri="{FF2B5EF4-FFF2-40B4-BE49-F238E27FC236}">
                      <a16:creationId xmlns:a16="http://schemas.microsoft.com/office/drawing/2014/main" id="{A4A46166-FCA5-7B16-22DC-42C58DD58C96}"/>
                    </a:ext>
                  </a:extLst>
                </p:cNvPr>
                <p:cNvSpPr/>
                <p:nvPr/>
              </p:nvSpPr>
              <p:spPr>
                <a:xfrm>
                  <a:off x="979256" y="4404452"/>
                  <a:ext cx="203252" cy="203252"/>
                </a:xfrm>
                <a:custGeom>
                  <a:avLst/>
                  <a:gdLst/>
                  <a:ahLst/>
                  <a:cxnLst/>
                  <a:rect l="l" t="t" r="r" b="b"/>
                  <a:pathLst>
                    <a:path w="11578" h="11578" extrusionOk="0">
                      <a:moveTo>
                        <a:pt x="5789" y="0"/>
                      </a:moveTo>
                      <a:lnTo>
                        <a:pt x="5488" y="11"/>
                      </a:lnTo>
                      <a:lnTo>
                        <a:pt x="5197" y="34"/>
                      </a:lnTo>
                      <a:lnTo>
                        <a:pt x="4907" y="67"/>
                      </a:lnTo>
                      <a:lnTo>
                        <a:pt x="4616" y="123"/>
                      </a:lnTo>
                      <a:lnTo>
                        <a:pt x="4337" y="190"/>
                      </a:lnTo>
                      <a:lnTo>
                        <a:pt x="4068" y="268"/>
                      </a:lnTo>
                      <a:lnTo>
                        <a:pt x="3800" y="358"/>
                      </a:lnTo>
                      <a:lnTo>
                        <a:pt x="3532" y="458"/>
                      </a:lnTo>
                      <a:lnTo>
                        <a:pt x="3275" y="570"/>
                      </a:lnTo>
                      <a:lnTo>
                        <a:pt x="3029" y="704"/>
                      </a:lnTo>
                      <a:lnTo>
                        <a:pt x="2783" y="838"/>
                      </a:lnTo>
                      <a:lnTo>
                        <a:pt x="2549" y="995"/>
                      </a:lnTo>
                      <a:lnTo>
                        <a:pt x="2325" y="1151"/>
                      </a:lnTo>
                      <a:lnTo>
                        <a:pt x="2102" y="1330"/>
                      </a:lnTo>
                      <a:lnTo>
                        <a:pt x="1901" y="1509"/>
                      </a:lnTo>
                      <a:lnTo>
                        <a:pt x="1699" y="1699"/>
                      </a:lnTo>
                      <a:lnTo>
                        <a:pt x="1498" y="1900"/>
                      </a:lnTo>
                      <a:lnTo>
                        <a:pt x="1320" y="2112"/>
                      </a:lnTo>
                      <a:lnTo>
                        <a:pt x="1152" y="2324"/>
                      </a:lnTo>
                      <a:lnTo>
                        <a:pt x="984" y="2559"/>
                      </a:lnTo>
                      <a:lnTo>
                        <a:pt x="839" y="2794"/>
                      </a:lnTo>
                      <a:lnTo>
                        <a:pt x="694" y="3040"/>
                      </a:lnTo>
                      <a:lnTo>
                        <a:pt x="571" y="3285"/>
                      </a:lnTo>
                      <a:lnTo>
                        <a:pt x="459" y="3542"/>
                      </a:lnTo>
                      <a:lnTo>
                        <a:pt x="347" y="3799"/>
                      </a:lnTo>
                      <a:lnTo>
                        <a:pt x="258" y="4068"/>
                      </a:lnTo>
                      <a:lnTo>
                        <a:pt x="180" y="4347"/>
                      </a:lnTo>
                      <a:lnTo>
                        <a:pt x="113" y="4626"/>
                      </a:lnTo>
                      <a:lnTo>
                        <a:pt x="68" y="4917"/>
                      </a:lnTo>
                      <a:lnTo>
                        <a:pt x="34" y="5196"/>
                      </a:lnTo>
                      <a:lnTo>
                        <a:pt x="12" y="5498"/>
                      </a:lnTo>
                      <a:lnTo>
                        <a:pt x="1" y="5789"/>
                      </a:lnTo>
                      <a:lnTo>
                        <a:pt x="1" y="6001"/>
                      </a:lnTo>
                      <a:lnTo>
                        <a:pt x="12" y="6202"/>
                      </a:lnTo>
                      <a:lnTo>
                        <a:pt x="34" y="6403"/>
                      </a:lnTo>
                      <a:lnTo>
                        <a:pt x="57" y="6604"/>
                      </a:lnTo>
                      <a:lnTo>
                        <a:pt x="90" y="6805"/>
                      </a:lnTo>
                      <a:lnTo>
                        <a:pt x="124" y="7007"/>
                      </a:lnTo>
                      <a:lnTo>
                        <a:pt x="169" y="7197"/>
                      </a:lnTo>
                      <a:lnTo>
                        <a:pt x="224" y="7387"/>
                      </a:lnTo>
                      <a:lnTo>
                        <a:pt x="280" y="7577"/>
                      </a:lnTo>
                      <a:lnTo>
                        <a:pt x="347" y="7755"/>
                      </a:lnTo>
                      <a:lnTo>
                        <a:pt x="481" y="8124"/>
                      </a:lnTo>
                      <a:lnTo>
                        <a:pt x="660" y="8471"/>
                      </a:lnTo>
                      <a:lnTo>
                        <a:pt x="850" y="8806"/>
                      </a:lnTo>
                      <a:lnTo>
                        <a:pt x="1051" y="9119"/>
                      </a:lnTo>
                      <a:lnTo>
                        <a:pt x="1264" y="9409"/>
                      </a:lnTo>
                      <a:lnTo>
                        <a:pt x="1498" y="9677"/>
                      </a:lnTo>
                      <a:lnTo>
                        <a:pt x="1755" y="9946"/>
                      </a:lnTo>
                      <a:lnTo>
                        <a:pt x="2024" y="10191"/>
                      </a:lnTo>
                      <a:lnTo>
                        <a:pt x="2303" y="10415"/>
                      </a:lnTo>
                      <a:lnTo>
                        <a:pt x="2605" y="10627"/>
                      </a:lnTo>
                      <a:lnTo>
                        <a:pt x="2917" y="10817"/>
                      </a:lnTo>
                      <a:lnTo>
                        <a:pt x="3242" y="10996"/>
                      </a:lnTo>
                      <a:lnTo>
                        <a:pt x="3577" y="11141"/>
                      </a:lnTo>
                      <a:lnTo>
                        <a:pt x="3923" y="11275"/>
                      </a:lnTo>
                      <a:lnTo>
                        <a:pt x="4281" y="11387"/>
                      </a:lnTo>
                      <a:lnTo>
                        <a:pt x="4638" y="11465"/>
                      </a:lnTo>
                      <a:lnTo>
                        <a:pt x="5018" y="11532"/>
                      </a:lnTo>
                      <a:lnTo>
                        <a:pt x="5398" y="11566"/>
                      </a:lnTo>
                      <a:lnTo>
                        <a:pt x="5789" y="11577"/>
                      </a:lnTo>
                      <a:lnTo>
                        <a:pt x="6169" y="11566"/>
                      </a:lnTo>
                      <a:lnTo>
                        <a:pt x="6549" y="11532"/>
                      </a:lnTo>
                      <a:lnTo>
                        <a:pt x="6918" y="11477"/>
                      </a:lnTo>
                      <a:lnTo>
                        <a:pt x="7276" y="11387"/>
                      </a:lnTo>
                      <a:lnTo>
                        <a:pt x="7622" y="11287"/>
                      </a:lnTo>
                      <a:lnTo>
                        <a:pt x="7968" y="11164"/>
                      </a:lnTo>
                      <a:lnTo>
                        <a:pt x="8293" y="11007"/>
                      </a:lnTo>
                      <a:lnTo>
                        <a:pt x="8617" y="10851"/>
                      </a:lnTo>
                      <a:lnTo>
                        <a:pt x="8918" y="10661"/>
                      </a:lnTo>
                      <a:lnTo>
                        <a:pt x="9220" y="10460"/>
                      </a:lnTo>
                      <a:lnTo>
                        <a:pt x="9499" y="10236"/>
                      </a:lnTo>
                      <a:lnTo>
                        <a:pt x="9768" y="10001"/>
                      </a:lnTo>
                      <a:lnTo>
                        <a:pt x="10013" y="9744"/>
                      </a:lnTo>
                      <a:lnTo>
                        <a:pt x="10248" y="9476"/>
                      </a:lnTo>
                      <a:lnTo>
                        <a:pt x="10472" y="9197"/>
                      </a:lnTo>
                      <a:lnTo>
                        <a:pt x="10673" y="8906"/>
                      </a:lnTo>
                      <a:lnTo>
                        <a:pt x="10773" y="8728"/>
                      </a:lnTo>
                      <a:lnTo>
                        <a:pt x="10874" y="8560"/>
                      </a:lnTo>
                      <a:lnTo>
                        <a:pt x="10963" y="8381"/>
                      </a:lnTo>
                      <a:lnTo>
                        <a:pt x="11053" y="8202"/>
                      </a:lnTo>
                      <a:lnTo>
                        <a:pt x="11131" y="8012"/>
                      </a:lnTo>
                      <a:lnTo>
                        <a:pt x="11209" y="7822"/>
                      </a:lnTo>
                      <a:lnTo>
                        <a:pt x="11276" y="7632"/>
                      </a:lnTo>
                      <a:lnTo>
                        <a:pt x="11343" y="7442"/>
                      </a:lnTo>
                      <a:lnTo>
                        <a:pt x="11388" y="7241"/>
                      </a:lnTo>
                      <a:lnTo>
                        <a:pt x="11444" y="7040"/>
                      </a:lnTo>
                      <a:lnTo>
                        <a:pt x="11477" y="6839"/>
                      </a:lnTo>
                      <a:lnTo>
                        <a:pt x="11511" y="6638"/>
                      </a:lnTo>
                      <a:lnTo>
                        <a:pt x="11544" y="6426"/>
                      </a:lnTo>
                      <a:lnTo>
                        <a:pt x="11556" y="6213"/>
                      </a:lnTo>
                      <a:lnTo>
                        <a:pt x="11567" y="6012"/>
                      </a:lnTo>
                      <a:lnTo>
                        <a:pt x="11578" y="5789"/>
                      </a:lnTo>
                      <a:lnTo>
                        <a:pt x="11567" y="5498"/>
                      </a:lnTo>
                      <a:lnTo>
                        <a:pt x="11544" y="5196"/>
                      </a:lnTo>
                      <a:lnTo>
                        <a:pt x="11511" y="4917"/>
                      </a:lnTo>
                      <a:lnTo>
                        <a:pt x="11455" y="4626"/>
                      </a:lnTo>
                      <a:lnTo>
                        <a:pt x="11388" y="4347"/>
                      </a:lnTo>
                      <a:lnTo>
                        <a:pt x="11310" y="4068"/>
                      </a:lnTo>
                      <a:lnTo>
                        <a:pt x="11220" y="3799"/>
                      </a:lnTo>
                      <a:lnTo>
                        <a:pt x="11120" y="3542"/>
                      </a:lnTo>
                      <a:lnTo>
                        <a:pt x="11008" y="3285"/>
                      </a:lnTo>
                      <a:lnTo>
                        <a:pt x="10874" y="3040"/>
                      </a:lnTo>
                      <a:lnTo>
                        <a:pt x="10740" y="2794"/>
                      </a:lnTo>
                      <a:lnTo>
                        <a:pt x="10583" y="2559"/>
                      </a:lnTo>
                      <a:lnTo>
                        <a:pt x="10427" y="2324"/>
                      </a:lnTo>
                      <a:lnTo>
                        <a:pt x="10259" y="2112"/>
                      </a:lnTo>
                      <a:lnTo>
                        <a:pt x="10069" y="1900"/>
                      </a:lnTo>
                      <a:lnTo>
                        <a:pt x="9879" y="1699"/>
                      </a:lnTo>
                      <a:lnTo>
                        <a:pt x="9678" y="1509"/>
                      </a:lnTo>
                      <a:lnTo>
                        <a:pt x="9466" y="1330"/>
                      </a:lnTo>
                      <a:lnTo>
                        <a:pt x="9254" y="1151"/>
                      </a:lnTo>
                      <a:lnTo>
                        <a:pt x="9019" y="995"/>
                      </a:lnTo>
                      <a:lnTo>
                        <a:pt x="8784" y="838"/>
                      </a:lnTo>
                      <a:lnTo>
                        <a:pt x="8550" y="704"/>
                      </a:lnTo>
                      <a:lnTo>
                        <a:pt x="8293" y="570"/>
                      </a:lnTo>
                      <a:lnTo>
                        <a:pt x="8036" y="458"/>
                      </a:lnTo>
                      <a:lnTo>
                        <a:pt x="7779" y="358"/>
                      </a:lnTo>
                      <a:lnTo>
                        <a:pt x="7510" y="268"/>
                      </a:lnTo>
                      <a:lnTo>
                        <a:pt x="7231" y="190"/>
                      </a:lnTo>
                      <a:lnTo>
                        <a:pt x="6952" y="123"/>
                      </a:lnTo>
                      <a:lnTo>
                        <a:pt x="6672" y="67"/>
                      </a:lnTo>
                      <a:lnTo>
                        <a:pt x="6382" y="34"/>
                      </a:lnTo>
                      <a:lnTo>
                        <a:pt x="6080" y="11"/>
                      </a:lnTo>
                      <a:lnTo>
                        <a:pt x="5789" y="0"/>
                      </a:lnTo>
                      <a:close/>
                    </a:path>
                  </a:pathLst>
                </a:custGeom>
                <a:solidFill>
                  <a:srgbClr val="5C4EC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69;p23">
                  <a:extLst>
                    <a:ext uri="{FF2B5EF4-FFF2-40B4-BE49-F238E27FC236}">
                      <a16:creationId xmlns:a16="http://schemas.microsoft.com/office/drawing/2014/main" id="{6441CC27-070F-6E04-0255-7ABF3C4C3419}"/>
                    </a:ext>
                  </a:extLst>
                </p:cNvPr>
                <p:cNvSpPr/>
                <p:nvPr/>
              </p:nvSpPr>
              <p:spPr>
                <a:xfrm>
                  <a:off x="994178" y="4419357"/>
                  <a:ext cx="172443" cy="188348"/>
                </a:xfrm>
                <a:custGeom>
                  <a:avLst/>
                  <a:gdLst/>
                  <a:ahLst/>
                  <a:cxnLst/>
                  <a:rect l="l" t="t" r="r" b="b"/>
                  <a:pathLst>
                    <a:path w="9823" h="10729" extrusionOk="0">
                      <a:moveTo>
                        <a:pt x="4839" y="0"/>
                      </a:moveTo>
                      <a:lnTo>
                        <a:pt x="4705" y="11"/>
                      </a:lnTo>
                      <a:lnTo>
                        <a:pt x="4559" y="23"/>
                      </a:lnTo>
                      <a:lnTo>
                        <a:pt x="4414" y="45"/>
                      </a:lnTo>
                      <a:lnTo>
                        <a:pt x="4280" y="79"/>
                      </a:lnTo>
                      <a:lnTo>
                        <a:pt x="4135" y="112"/>
                      </a:lnTo>
                      <a:lnTo>
                        <a:pt x="4001" y="157"/>
                      </a:lnTo>
                      <a:lnTo>
                        <a:pt x="3867" y="224"/>
                      </a:lnTo>
                      <a:lnTo>
                        <a:pt x="3733" y="280"/>
                      </a:lnTo>
                      <a:lnTo>
                        <a:pt x="3598" y="358"/>
                      </a:lnTo>
                      <a:lnTo>
                        <a:pt x="3476" y="447"/>
                      </a:lnTo>
                      <a:lnTo>
                        <a:pt x="3364" y="537"/>
                      </a:lnTo>
                      <a:lnTo>
                        <a:pt x="3252" y="637"/>
                      </a:lnTo>
                      <a:lnTo>
                        <a:pt x="3140" y="738"/>
                      </a:lnTo>
                      <a:lnTo>
                        <a:pt x="3040" y="861"/>
                      </a:lnTo>
                      <a:lnTo>
                        <a:pt x="2950" y="984"/>
                      </a:lnTo>
                      <a:lnTo>
                        <a:pt x="2872" y="1118"/>
                      </a:lnTo>
                      <a:lnTo>
                        <a:pt x="2805" y="1274"/>
                      </a:lnTo>
                      <a:lnTo>
                        <a:pt x="2749" y="1453"/>
                      </a:lnTo>
                      <a:lnTo>
                        <a:pt x="2693" y="1654"/>
                      </a:lnTo>
                      <a:lnTo>
                        <a:pt x="2671" y="1878"/>
                      </a:lnTo>
                      <a:lnTo>
                        <a:pt x="2649" y="2112"/>
                      </a:lnTo>
                      <a:lnTo>
                        <a:pt x="2637" y="2358"/>
                      </a:lnTo>
                      <a:lnTo>
                        <a:pt x="2637" y="2615"/>
                      </a:lnTo>
                      <a:lnTo>
                        <a:pt x="2649" y="2861"/>
                      </a:lnTo>
                      <a:lnTo>
                        <a:pt x="2682" y="3118"/>
                      </a:lnTo>
                      <a:lnTo>
                        <a:pt x="2716" y="3364"/>
                      </a:lnTo>
                      <a:lnTo>
                        <a:pt x="2772" y="3587"/>
                      </a:lnTo>
                      <a:lnTo>
                        <a:pt x="2827" y="3811"/>
                      </a:lnTo>
                      <a:lnTo>
                        <a:pt x="2906" y="4001"/>
                      </a:lnTo>
                      <a:lnTo>
                        <a:pt x="2984" y="4168"/>
                      </a:lnTo>
                      <a:lnTo>
                        <a:pt x="3073" y="4314"/>
                      </a:lnTo>
                      <a:lnTo>
                        <a:pt x="3129" y="4370"/>
                      </a:lnTo>
                      <a:lnTo>
                        <a:pt x="3174" y="4414"/>
                      </a:lnTo>
                      <a:lnTo>
                        <a:pt x="3286" y="4515"/>
                      </a:lnTo>
                      <a:lnTo>
                        <a:pt x="3364" y="4615"/>
                      </a:lnTo>
                      <a:lnTo>
                        <a:pt x="3442" y="4727"/>
                      </a:lnTo>
                      <a:lnTo>
                        <a:pt x="3509" y="4839"/>
                      </a:lnTo>
                      <a:lnTo>
                        <a:pt x="3554" y="4951"/>
                      </a:lnTo>
                      <a:lnTo>
                        <a:pt x="3598" y="5074"/>
                      </a:lnTo>
                      <a:lnTo>
                        <a:pt x="3621" y="5197"/>
                      </a:lnTo>
                      <a:lnTo>
                        <a:pt x="3643" y="5319"/>
                      </a:lnTo>
                      <a:lnTo>
                        <a:pt x="3654" y="5431"/>
                      </a:lnTo>
                      <a:lnTo>
                        <a:pt x="3665" y="5554"/>
                      </a:lnTo>
                      <a:lnTo>
                        <a:pt x="3654" y="5778"/>
                      </a:lnTo>
                      <a:lnTo>
                        <a:pt x="3632" y="5968"/>
                      </a:lnTo>
                      <a:lnTo>
                        <a:pt x="3587" y="6135"/>
                      </a:lnTo>
                      <a:lnTo>
                        <a:pt x="3565" y="6202"/>
                      </a:lnTo>
                      <a:lnTo>
                        <a:pt x="3531" y="6258"/>
                      </a:lnTo>
                      <a:lnTo>
                        <a:pt x="3498" y="6314"/>
                      </a:lnTo>
                      <a:lnTo>
                        <a:pt x="3442" y="6370"/>
                      </a:lnTo>
                      <a:lnTo>
                        <a:pt x="3386" y="6426"/>
                      </a:lnTo>
                      <a:lnTo>
                        <a:pt x="3319" y="6471"/>
                      </a:lnTo>
                      <a:lnTo>
                        <a:pt x="3140" y="6560"/>
                      </a:lnTo>
                      <a:lnTo>
                        <a:pt x="2928" y="6649"/>
                      </a:lnTo>
                      <a:lnTo>
                        <a:pt x="2671" y="6739"/>
                      </a:lnTo>
                      <a:lnTo>
                        <a:pt x="1989" y="6940"/>
                      </a:lnTo>
                      <a:lnTo>
                        <a:pt x="1688" y="7040"/>
                      </a:lnTo>
                      <a:lnTo>
                        <a:pt x="1386" y="7163"/>
                      </a:lnTo>
                      <a:lnTo>
                        <a:pt x="1095" y="7297"/>
                      </a:lnTo>
                      <a:lnTo>
                        <a:pt x="827" y="7443"/>
                      </a:lnTo>
                      <a:lnTo>
                        <a:pt x="570" y="7588"/>
                      </a:lnTo>
                      <a:lnTo>
                        <a:pt x="347" y="7733"/>
                      </a:lnTo>
                      <a:lnTo>
                        <a:pt x="0" y="7957"/>
                      </a:lnTo>
                      <a:lnTo>
                        <a:pt x="201" y="8270"/>
                      </a:lnTo>
                      <a:lnTo>
                        <a:pt x="414" y="8560"/>
                      </a:lnTo>
                      <a:lnTo>
                        <a:pt x="648" y="8828"/>
                      </a:lnTo>
                      <a:lnTo>
                        <a:pt x="905" y="9097"/>
                      </a:lnTo>
                      <a:lnTo>
                        <a:pt x="1174" y="9342"/>
                      </a:lnTo>
                      <a:lnTo>
                        <a:pt x="1453" y="9566"/>
                      </a:lnTo>
                      <a:lnTo>
                        <a:pt x="1755" y="9778"/>
                      </a:lnTo>
                      <a:lnTo>
                        <a:pt x="2067" y="9968"/>
                      </a:lnTo>
                      <a:lnTo>
                        <a:pt x="2392" y="10147"/>
                      </a:lnTo>
                      <a:lnTo>
                        <a:pt x="2727" y="10292"/>
                      </a:lnTo>
                      <a:lnTo>
                        <a:pt x="3073" y="10426"/>
                      </a:lnTo>
                      <a:lnTo>
                        <a:pt x="3431" y="10538"/>
                      </a:lnTo>
                      <a:lnTo>
                        <a:pt x="3788" y="10616"/>
                      </a:lnTo>
                      <a:lnTo>
                        <a:pt x="4168" y="10683"/>
                      </a:lnTo>
                      <a:lnTo>
                        <a:pt x="4548" y="10717"/>
                      </a:lnTo>
                      <a:lnTo>
                        <a:pt x="4939" y="10728"/>
                      </a:lnTo>
                      <a:lnTo>
                        <a:pt x="5319" y="10717"/>
                      </a:lnTo>
                      <a:lnTo>
                        <a:pt x="5699" y="10683"/>
                      </a:lnTo>
                      <a:lnTo>
                        <a:pt x="6068" y="10628"/>
                      </a:lnTo>
                      <a:lnTo>
                        <a:pt x="6426" y="10538"/>
                      </a:lnTo>
                      <a:lnTo>
                        <a:pt x="6772" y="10438"/>
                      </a:lnTo>
                      <a:lnTo>
                        <a:pt x="7118" y="10315"/>
                      </a:lnTo>
                      <a:lnTo>
                        <a:pt x="7443" y="10158"/>
                      </a:lnTo>
                      <a:lnTo>
                        <a:pt x="7767" y="10002"/>
                      </a:lnTo>
                      <a:lnTo>
                        <a:pt x="8068" y="9812"/>
                      </a:lnTo>
                      <a:lnTo>
                        <a:pt x="8370" y="9611"/>
                      </a:lnTo>
                      <a:lnTo>
                        <a:pt x="8649" y="9387"/>
                      </a:lnTo>
                      <a:lnTo>
                        <a:pt x="8918" y="9152"/>
                      </a:lnTo>
                      <a:lnTo>
                        <a:pt x="9163" y="8895"/>
                      </a:lnTo>
                      <a:lnTo>
                        <a:pt x="9398" y="8627"/>
                      </a:lnTo>
                      <a:lnTo>
                        <a:pt x="9622" y="8348"/>
                      </a:lnTo>
                      <a:lnTo>
                        <a:pt x="9823" y="8057"/>
                      </a:lnTo>
                      <a:lnTo>
                        <a:pt x="9521" y="7845"/>
                      </a:lnTo>
                      <a:lnTo>
                        <a:pt x="9298" y="7700"/>
                      </a:lnTo>
                      <a:lnTo>
                        <a:pt x="9018" y="7532"/>
                      </a:lnTo>
                      <a:lnTo>
                        <a:pt x="8716" y="7364"/>
                      </a:lnTo>
                      <a:lnTo>
                        <a:pt x="8392" y="7208"/>
                      </a:lnTo>
                      <a:lnTo>
                        <a:pt x="8046" y="7063"/>
                      </a:lnTo>
                      <a:lnTo>
                        <a:pt x="7878" y="6996"/>
                      </a:lnTo>
                      <a:lnTo>
                        <a:pt x="7700" y="6940"/>
                      </a:lnTo>
                      <a:lnTo>
                        <a:pt x="7018" y="6739"/>
                      </a:lnTo>
                      <a:lnTo>
                        <a:pt x="6761" y="6649"/>
                      </a:lnTo>
                      <a:lnTo>
                        <a:pt x="6537" y="6560"/>
                      </a:lnTo>
                      <a:lnTo>
                        <a:pt x="6370" y="6471"/>
                      </a:lnTo>
                      <a:lnTo>
                        <a:pt x="6303" y="6426"/>
                      </a:lnTo>
                      <a:lnTo>
                        <a:pt x="6247" y="6370"/>
                      </a:lnTo>
                      <a:lnTo>
                        <a:pt x="6191" y="6314"/>
                      </a:lnTo>
                      <a:lnTo>
                        <a:pt x="6146" y="6258"/>
                      </a:lnTo>
                      <a:lnTo>
                        <a:pt x="6124" y="6202"/>
                      </a:lnTo>
                      <a:lnTo>
                        <a:pt x="6090" y="6135"/>
                      </a:lnTo>
                      <a:lnTo>
                        <a:pt x="6057" y="5968"/>
                      </a:lnTo>
                      <a:lnTo>
                        <a:pt x="6035" y="5778"/>
                      </a:lnTo>
                      <a:lnTo>
                        <a:pt x="6023" y="5554"/>
                      </a:lnTo>
                      <a:lnTo>
                        <a:pt x="6035" y="5431"/>
                      </a:lnTo>
                      <a:lnTo>
                        <a:pt x="6046" y="5319"/>
                      </a:lnTo>
                      <a:lnTo>
                        <a:pt x="6068" y="5197"/>
                      </a:lnTo>
                      <a:lnTo>
                        <a:pt x="6090" y="5074"/>
                      </a:lnTo>
                      <a:lnTo>
                        <a:pt x="6135" y="4951"/>
                      </a:lnTo>
                      <a:lnTo>
                        <a:pt x="6180" y="4839"/>
                      </a:lnTo>
                      <a:lnTo>
                        <a:pt x="6247" y="4727"/>
                      </a:lnTo>
                      <a:lnTo>
                        <a:pt x="6314" y="4615"/>
                      </a:lnTo>
                      <a:lnTo>
                        <a:pt x="6403" y="4515"/>
                      </a:lnTo>
                      <a:lnTo>
                        <a:pt x="6504" y="4414"/>
                      </a:lnTo>
                      <a:lnTo>
                        <a:pt x="6560" y="4370"/>
                      </a:lnTo>
                      <a:lnTo>
                        <a:pt x="6616" y="4314"/>
                      </a:lnTo>
                      <a:lnTo>
                        <a:pt x="6705" y="4168"/>
                      </a:lnTo>
                      <a:lnTo>
                        <a:pt x="6783" y="4001"/>
                      </a:lnTo>
                      <a:lnTo>
                        <a:pt x="6861" y="3811"/>
                      </a:lnTo>
                      <a:lnTo>
                        <a:pt x="6917" y="3587"/>
                      </a:lnTo>
                      <a:lnTo>
                        <a:pt x="6973" y="3364"/>
                      </a:lnTo>
                      <a:lnTo>
                        <a:pt x="7007" y="3118"/>
                      </a:lnTo>
                      <a:lnTo>
                        <a:pt x="7029" y="2861"/>
                      </a:lnTo>
                      <a:lnTo>
                        <a:pt x="7051" y="2615"/>
                      </a:lnTo>
                      <a:lnTo>
                        <a:pt x="7051" y="2358"/>
                      </a:lnTo>
                      <a:lnTo>
                        <a:pt x="7040" y="2112"/>
                      </a:lnTo>
                      <a:lnTo>
                        <a:pt x="7018" y="1878"/>
                      </a:lnTo>
                      <a:lnTo>
                        <a:pt x="6984" y="1654"/>
                      </a:lnTo>
                      <a:lnTo>
                        <a:pt x="6940" y="1453"/>
                      </a:lnTo>
                      <a:lnTo>
                        <a:pt x="6884" y="1274"/>
                      </a:lnTo>
                      <a:lnTo>
                        <a:pt x="6817" y="1118"/>
                      </a:lnTo>
                      <a:lnTo>
                        <a:pt x="6727" y="984"/>
                      </a:lnTo>
                      <a:lnTo>
                        <a:pt x="6638" y="861"/>
                      </a:lnTo>
                      <a:lnTo>
                        <a:pt x="6537" y="738"/>
                      </a:lnTo>
                      <a:lnTo>
                        <a:pt x="6437" y="637"/>
                      </a:lnTo>
                      <a:lnTo>
                        <a:pt x="6325" y="537"/>
                      </a:lnTo>
                      <a:lnTo>
                        <a:pt x="6202" y="447"/>
                      </a:lnTo>
                      <a:lnTo>
                        <a:pt x="6079" y="358"/>
                      </a:lnTo>
                      <a:lnTo>
                        <a:pt x="5956" y="291"/>
                      </a:lnTo>
                      <a:lnTo>
                        <a:pt x="5822" y="224"/>
                      </a:lnTo>
                      <a:lnTo>
                        <a:pt x="5688" y="157"/>
                      </a:lnTo>
                      <a:lnTo>
                        <a:pt x="5554" y="112"/>
                      </a:lnTo>
                      <a:lnTo>
                        <a:pt x="5409" y="79"/>
                      </a:lnTo>
                      <a:lnTo>
                        <a:pt x="5275" y="45"/>
                      </a:lnTo>
                      <a:lnTo>
                        <a:pt x="5129" y="23"/>
                      </a:lnTo>
                      <a:lnTo>
                        <a:pt x="4984" y="11"/>
                      </a:lnTo>
                      <a:lnTo>
                        <a:pt x="48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70;p23">
                  <a:extLst>
                    <a:ext uri="{FF2B5EF4-FFF2-40B4-BE49-F238E27FC236}">
                      <a16:creationId xmlns:a16="http://schemas.microsoft.com/office/drawing/2014/main" id="{7A08DDC6-18CF-E01A-E8DD-EBF3A8EC06C1}"/>
                    </a:ext>
                  </a:extLst>
                </p:cNvPr>
                <p:cNvSpPr/>
                <p:nvPr/>
              </p:nvSpPr>
              <p:spPr>
                <a:xfrm>
                  <a:off x="1260932" y="4483065"/>
                  <a:ext cx="399903" cy="35233"/>
                </a:xfrm>
                <a:custGeom>
                  <a:avLst/>
                  <a:gdLst/>
                  <a:ahLst/>
                  <a:cxnLst/>
                  <a:rect l="l" t="t" r="r" b="b"/>
                  <a:pathLst>
                    <a:path w="22780" h="2007" extrusionOk="0">
                      <a:moveTo>
                        <a:pt x="17178" y="715"/>
                      </a:moveTo>
                      <a:cubicBezTo>
                        <a:pt x="17293" y="715"/>
                        <a:pt x="17385" y="753"/>
                        <a:pt x="17455" y="829"/>
                      </a:cubicBezTo>
                      <a:cubicBezTo>
                        <a:pt x="17524" y="905"/>
                        <a:pt x="17560" y="1007"/>
                        <a:pt x="17562" y="1134"/>
                      </a:cubicBezTo>
                      <a:lnTo>
                        <a:pt x="16731" y="1136"/>
                      </a:lnTo>
                      <a:cubicBezTo>
                        <a:pt x="16743" y="1002"/>
                        <a:pt x="16788" y="899"/>
                        <a:pt x="16866" y="826"/>
                      </a:cubicBezTo>
                      <a:cubicBezTo>
                        <a:pt x="16944" y="752"/>
                        <a:pt x="17048" y="715"/>
                        <a:pt x="17178" y="715"/>
                      </a:cubicBezTo>
                      <a:close/>
                      <a:moveTo>
                        <a:pt x="867" y="332"/>
                      </a:moveTo>
                      <a:lnTo>
                        <a:pt x="1215" y="1272"/>
                      </a:lnTo>
                      <a:lnTo>
                        <a:pt x="520" y="1272"/>
                      </a:lnTo>
                      <a:lnTo>
                        <a:pt x="867" y="332"/>
                      </a:lnTo>
                      <a:close/>
                      <a:moveTo>
                        <a:pt x="10496" y="715"/>
                      </a:moveTo>
                      <a:cubicBezTo>
                        <a:pt x="10620" y="715"/>
                        <a:pt x="10719" y="765"/>
                        <a:pt x="10791" y="863"/>
                      </a:cubicBezTo>
                      <a:cubicBezTo>
                        <a:pt x="10864" y="961"/>
                        <a:pt x="10900" y="1094"/>
                        <a:pt x="10900" y="1262"/>
                      </a:cubicBezTo>
                      <a:cubicBezTo>
                        <a:pt x="10900" y="1431"/>
                        <a:pt x="10864" y="1564"/>
                        <a:pt x="10791" y="1662"/>
                      </a:cubicBezTo>
                      <a:cubicBezTo>
                        <a:pt x="10719" y="1760"/>
                        <a:pt x="10620" y="1809"/>
                        <a:pt x="10496" y="1809"/>
                      </a:cubicBezTo>
                      <a:cubicBezTo>
                        <a:pt x="10370" y="1809"/>
                        <a:pt x="10271" y="1760"/>
                        <a:pt x="10199" y="1663"/>
                      </a:cubicBezTo>
                      <a:cubicBezTo>
                        <a:pt x="10127" y="1565"/>
                        <a:pt x="10091" y="1432"/>
                        <a:pt x="10091" y="1262"/>
                      </a:cubicBezTo>
                      <a:cubicBezTo>
                        <a:pt x="10091" y="1093"/>
                        <a:pt x="10127" y="959"/>
                        <a:pt x="10200" y="862"/>
                      </a:cubicBezTo>
                      <a:cubicBezTo>
                        <a:pt x="10273" y="764"/>
                        <a:pt x="10371" y="715"/>
                        <a:pt x="10496" y="715"/>
                      </a:cubicBezTo>
                      <a:close/>
                      <a:moveTo>
                        <a:pt x="2533" y="713"/>
                      </a:moveTo>
                      <a:cubicBezTo>
                        <a:pt x="2656" y="713"/>
                        <a:pt x="2754" y="762"/>
                        <a:pt x="2824" y="859"/>
                      </a:cubicBezTo>
                      <a:cubicBezTo>
                        <a:pt x="2895" y="957"/>
                        <a:pt x="2931" y="1091"/>
                        <a:pt x="2931" y="1262"/>
                      </a:cubicBezTo>
                      <a:cubicBezTo>
                        <a:pt x="2931" y="1434"/>
                        <a:pt x="2895" y="1568"/>
                        <a:pt x="2824" y="1665"/>
                      </a:cubicBezTo>
                      <a:cubicBezTo>
                        <a:pt x="2754" y="1763"/>
                        <a:pt x="2656" y="1812"/>
                        <a:pt x="2533" y="1812"/>
                      </a:cubicBezTo>
                      <a:cubicBezTo>
                        <a:pt x="2410" y="1812"/>
                        <a:pt x="2313" y="1763"/>
                        <a:pt x="2243" y="1665"/>
                      </a:cubicBezTo>
                      <a:cubicBezTo>
                        <a:pt x="2172" y="1568"/>
                        <a:pt x="2137" y="1434"/>
                        <a:pt x="2137" y="1262"/>
                      </a:cubicBezTo>
                      <a:cubicBezTo>
                        <a:pt x="2137" y="1091"/>
                        <a:pt x="2172" y="957"/>
                        <a:pt x="2243" y="859"/>
                      </a:cubicBezTo>
                      <a:cubicBezTo>
                        <a:pt x="2313" y="762"/>
                        <a:pt x="2410" y="713"/>
                        <a:pt x="2533" y="713"/>
                      </a:cubicBezTo>
                      <a:close/>
                      <a:moveTo>
                        <a:pt x="4178" y="713"/>
                      </a:moveTo>
                      <a:cubicBezTo>
                        <a:pt x="4301" y="713"/>
                        <a:pt x="4399" y="762"/>
                        <a:pt x="4469" y="859"/>
                      </a:cubicBezTo>
                      <a:cubicBezTo>
                        <a:pt x="4540" y="957"/>
                        <a:pt x="4576" y="1091"/>
                        <a:pt x="4576" y="1262"/>
                      </a:cubicBezTo>
                      <a:cubicBezTo>
                        <a:pt x="4576" y="1434"/>
                        <a:pt x="4540" y="1568"/>
                        <a:pt x="4469" y="1665"/>
                      </a:cubicBezTo>
                      <a:cubicBezTo>
                        <a:pt x="4399" y="1763"/>
                        <a:pt x="4301" y="1812"/>
                        <a:pt x="4178" y="1812"/>
                      </a:cubicBezTo>
                      <a:cubicBezTo>
                        <a:pt x="4055" y="1812"/>
                        <a:pt x="3958" y="1763"/>
                        <a:pt x="3888" y="1665"/>
                      </a:cubicBezTo>
                      <a:cubicBezTo>
                        <a:pt x="3817" y="1568"/>
                        <a:pt x="3782" y="1434"/>
                        <a:pt x="3782" y="1262"/>
                      </a:cubicBezTo>
                      <a:cubicBezTo>
                        <a:pt x="3782" y="1091"/>
                        <a:pt x="3817" y="957"/>
                        <a:pt x="3888" y="859"/>
                      </a:cubicBezTo>
                      <a:cubicBezTo>
                        <a:pt x="3958" y="762"/>
                        <a:pt x="4055" y="713"/>
                        <a:pt x="4178" y="713"/>
                      </a:cubicBezTo>
                      <a:close/>
                      <a:moveTo>
                        <a:pt x="6987" y="1257"/>
                      </a:moveTo>
                      <a:lnTo>
                        <a:pt x="6987" y="1309"/>
                      </a:lnTo>
                      <a:cubicBezTo>
                        <a:pt x="6987" y="1461"/>
                        <a:pt x="6948" y="1583"/>
                        <a:pt x="6870" y="1674"/>
                      </a:cubicBezTo>
                      <a:cubicBezTo>
                        <a:pt x="6792" y="1766"/>
                        <a:pt x="6688" y="1812"/>
                        <a:pt x="6559" y="1812"/>
                      </a:cubicBezTo>
                      <a:cubicBezTo>
                        <a:pt x="6465" y="1812"/>
                        <a:pt x="6391" y="1787"/>
                        <a:pt x="6337" y="1739"/>
                      </a:cubicBezTo>
                      <a:cubicBezTo>
                        <a:pt x="6282" y="1690"/>
                        <a:pt x="6255" y="1625"/>
                        <a:pt x="6255" y="1542"/>
                      </a:cubicBezTo>
                      <a:cubicBezTo>
                        <a:pt x="6255" y="1438"/>
                        <a:pt x="6291" y="1365"/>
                        <a:pt x="6364" y="1322"/>
                      </a:cubicBezTo>
                      <a:cubicBezTo>
                        <a:pt x="6437" y="1279"/>
                        <a:pt x="6567" y="1257"/>
                        <a:pt x="6755" y="1257"/>
                      </a:cubicBezTo>
                      <a:close/>
                      <a:moveTo>
                        <a:pt x="722" y="80"/>
                      </a:moveTo>
                      <a:lnTo>
                        <a:pt x="1" y="1970"/>
                      </a:lnTo>
                      <a:lnTo>
                        <a:pt x="270" y="1970"/>
                      </a:lnTo>
                      <a:lnTo>
                        <a:pt x="443" y="1485"/>
                      </a:lnTo>
                      <a:lnTo>
                        <a:pt x="1294" y="1485"/>
                      </a:lnTo>
                      <a:lnTo>
                        <a:pt x="1467" y="1970"/>
                      </a:lnTo>
                      <a:lnTo>
                        <a:pt x="1732" y="1970"/>
                      </a:lnTo>
                      <a:lnTo>
                        <a:pt x="1012" y="80"/>
                      </a:lnTo>
                      <a:close/>
                      <a:moveTo>
                        <a:pt x="12213" y="518"/>
                      </a:moveTo>
                      <a:cubicBezTo>
                        <a:pt x="12111" y="518"/>
                        <a:pt x="12023" y="539"/>
                        <a:pt x="11948" y="580"/>
                      </a:cubicBezTo>
                      <a:cubicBezTo>
                        <a:pt x="11874" y="621"/>
                        <a:pt x="11810" y="685"/>
                        <a:pt x="11757" y="772"/>
                      </a:cubicBezTo>
                      <a:lnTo>
                        <a:pt x="11757" y="552"/>
                      </a:lnTo>
                      <a:lnTo>
                        <a:pt x="11523" y="552"/>
                      </a:lnTo>
                      <a:lnTo>
                        <a:pt x="11523" y="1970"/>
                      </a:lnTo>
                      <a:lnTo>
                        <a:pt x="11757" y="1970"/>
                      </a:lnTo>
                      <a:lnTo>
                        <a:pt x="11757" y="1169"/>
                      </a:lnTo>
                      <a:cubicBezTo>
                        <a:pt x="11757" y="1031"/>
                        <a:pt x="11792" y="922"/>
                        <a:pt x="11862" y="841"/>
                      </a:cubicBezTo>
                      <a:cubicBezTo>
                        <a:pt x="11932" y="761"/>
                        <a:pt x="12027" y="720"/>
                        <a:pt x="12146" y="720"/>
                      </a:cubicBezTo>
                      <a:cubicBezTo>
                        <a:pt x="12246" y="720"/>
                        <a:pt x="12320" y="753"/>
                        <a:pt x="12369" y="819"/>
                      </a:cubicBezTo>
                      <a:cubicBezTo>
                        <a:pt x="12417" y="884"/>
                        <a:pt x="12441" y="985"/>
                        <a:pt x="12441" y="1122"/>
                      </a:cubicBezTo>
                      <a:lnTo>
                        <a:pt x="12441" y="1970"/>
                      </a:lnTo>
                      <a:lnTo>
                        <a:pt x="12675" y="1970"/>
                      </a:lnTo>
                      <a:lnTo>
                        <a:pt x="12675" y="1169"/>
                      </a:lnTo>
                      <a:cubicBezTo>
                        <a:pt x="12675" y="1030"/>
                        <a:pt x="12710" y="921"/>
                        <a:pt x="12780" y="841"/>
                      </a:cubicBezTo>
                      <a:cubicBezTo>
                        <a:pt x="12850" y="761"/>
                        <a:pt x="12945" y="720"/>
                        <a:pt x="13066" y="720"/>
                      </a:cubicBezTo>
                      <a:cubicBezTo>
                        <a:pt x="13165" y="720"/>
                        <a:pt x="13238" y="753"/>
                        <a:pt x="13286" y="819"/>
                      </a:cubicBezTo>
                      <a:cubicBezTo>
                        <a:pt x="13334" y="885"/>
                        <a:pt x="13358" y="986"/>
                        <a:pt x="13358" y="1122"/>
                      </a:cubicBezTo>
                      <a:lnTo>
                        <a:pt x="13358" y="1970"/>
                      </a:lnTo>
                      <a:lnTo>
                        <a:pt x="13593" y="1970"/>
                      </a:lnTo>
                      <a:lnTo>
                        <a:pt x="13593" y="1114"/>
                      </a:lnTo>
                      <a:cubicBezTo>
                        <a:pt x="13593" y="923"/>
                        <a:pt x="13553" y="776"/>
                        <a:pt x="13472" y="673"/>
                      </a:cubicBezTo>
                      <a:cubicBezTo>
                        <a:pt x="13392" y="570"/>
                        <a:pt x="13278" y="518"/>
                        <a:pt x="13131" y="518"/>
                      </a:cubicBezTo>
                      <a:cubicBezTo>
                        <a:pt x="13021" y="518"/>
                        <a:pt x="12926" y="543"/>
                        <a:pt x="12845" y="593"/>
                      </a:cubicBezTo>
                      <a:cubicBezTo>
                        <a:pt x="12763" y="642"/>
                        <a:pt x="12694" y="720"/>
                        <a:pt x="12636" y="824"/>
                      </a:cubicBezTo>
                      <a:cubicBezTo>
                        <a:pt x="12601" y="725"/>
                        <a:pt x="12548" y="649"/>
                        <a:pt x="12476" y="596"/>
                      </a:cubicBezTo>
                      <a:cubicBezTo>
                        <a:pt x="12403" y="544"/>
                        <a:pt x="12316" y="518"/>
                        <a:pt x="12213" y="518"/>
                      </a:cubicBezTo>
                      <a:close/>
                      <a:moveTo>
                        <a:pt x="14738" y="518"/>
                      </a:moveTo>
                      <a:cubicBezTo>
                        <a:pt x="14636" y="518"/>
                        <a:pt x="14548" y="539"/>
                        <a:pt x="14473" y="580"/>
                      </a:cubicBezTo>
                      <a:cubicBezTo>
                        <a:pt x="14399" y="621"/>
                        <a:pt x="14335" y="685"/>
                        <a:pt x="14282" y="772"/>
                      </a:cubicBezTo>
                      <a:lnTo>
                        <a:pt x="14282" y="552"/>
                      </a:lnTo>
                      <a:lnTo>
                        <a:pt x="14048" y="552"/>
                      </a:lnTo>
                      <a:lnTo>
                        <a:pt x="14048" y="1970"/>
                      </a:lnTo>
                      <a:lnTo>
                        <a:pt x="14282" y="1970"/>
                      </a:lnTo>
                      <a:lnTo>
                        <a:pt x="14282" y="1169"/>
                      </a:lnTo>
                      <a:cubicBezTo>
                        <a:pt x="14282" y="1031"/>
                        <a:pt x="14317" y="922"/>
                        <a:pt x="14387" y="841"/>
                      </a:cubicBezTo>
                      <a:cubicBezTo>
                        <a:pt x="14457" y="761"/>
                        <a:pt x="14552" y="720"/>
                        <a:pt x="14671" y="720"/>
                      </a:cubicBezTo>
                      <a:cubicBezTo>
                        <a:pt x="14771" y="720"/>
                        <a:pt x="14845" y="753"/>
                        <a:pt x="14894" y="819"/>
                      </a:cubicBezTo>
                      <a:cubicBezTo>
                        <a:pt x="14942" y="884"/>
                        <a:pt x="14966" y="985"/>
                        <a:pt x="14966" y="1122"/>
                      </a:cubicBezTo>
                      <a:lnTo>
                        <a:pt x="14966" y="1970"/>
                      </a:lnTo>
                      <a:lnTo>
                        <a:pt x="15200" y="1970"/>
                      </a:lnTo>
                      <a:lnTo>
                        <a:pt x="15200" y="1169"/>
                      </a:lnTo>
                      <a:cubicBezTo>
                        <a:pt x="15200" y="1030"/>
                        <a:pt x="15235" y="921"/>
                        <a:pt x="15305" y="841"/>
                      </a:cubicBezTo>
                      <a:cubicBezTo>
                        <a:pt x="15375" y="761"/>
                        <a:pt x="15470" y="720"/>
                        <a:pt x="15591" y="720"/>
                      </a:cubicBezTo>
                      <a:cubicBezTo>
                        <a:pt x="15690" y="720"/>
                        <a:pt x="15763" y="753"/>
                        <a:pt x="15811" y="819"/>
                      </a:cubicBezTo>
                      <a:cubicBezTo>
                        <a:pt x="15859" y="885"/>
                        <a:pt x="15883" y="986"/>
                        <a:pt x="15883" y="1122"/>
                      </a:cubicBezTo>
                      <a:lnTo>
                        <a:pt x="15883" y="1970"/>
                      </a:lnTo>
                      <a:lnTo>
                        <a:pt x="16118" y="1970"/>
                      </a:lnTo>
                      <a:lnTo>
                        <a:pt x="16118" y="1114"/>
                      </a:lnTo>
                      <a:cubicBezTo>
                        <a:pt x="16118" y="923"/>
                        <a:pt x="16078" y="776"/>
                        <a:pt x="15997" y="673"/>
                      </a:cubicBezTo>
                      <a:cubicBezTo>
                        <a:pt x="15917" y="570"/>
                        <a:pt x="15803" y="518"/>
                        <a:pt x="15656" y="518"/>
                      </a:cubicBezTo>
                      <a:cubicBezTo>
                        <a:pt x="15546" y="518"/>
                        <a:pt x="15451" y="543"/>
                        <a:pt x="15370" y="593"/>
                      </a:cubicBezTo>
                      <a:cubicBezTo>
                        <a:pt x="15288" y="642"/>
                        <a:pt x="15219" y="720"/>
                        <a:pt x="15161" y="824"/>
                      </a:cubicBezTo>
                      <a:cubicBezTo>
                        <a:pt x="15126" y="725"/>
                        <a:pt x="15073" y="649"/>
                        <a:pt x="15001" y="596"/>
                      </a:cubicBezTo>
                      <a:cubicBezTo>
                        <a:pt x="14928" y="544"/>
                        <a:pt x="14841" y="518"/>
                        <a:pt x="14738" y="518"/>
                      </a:cubicBezTo>
                      <a:close/>
                      <a:moveTo>
                        <a:pt x="18859" y="518"/>
                      </a:moveTo>
                      <a:cubicBezTo>
                        <a:pt x="18761" y="518"/>
                        <a:pt x="18673" y="539"/>
                        <a:pt x="18598" y="581"/>
                      </a:cubicBezTo>
                      <a:cubicBezTo>
                        <a:pt x="18522" y="623"/>
                        <a:pt x="18457" y="687"/>
                        <a:pt x="18401" y="772"/>
                      </a:cubicBezTo>
                      <a:lnTo>
                        <a:pt x="18401" y="552"/>
                      </a:lnTo>
                      <a:lnTo>
                        <a:pt x="18167" y="552"/>
                      </a:lnTo>
                      <a:lnTo>
                        <a:pt x="18167" y="1970"/>
                      </a:lnTo>
                      <a:lnTo>
                        <a:pt x="18401" y="1970"/>
                      </a:lnTo>
                      <a:lnTo>
                        <a:pt x="18401" y="1169"/>
                      </a:lnTo>
                      <a:cubicBezTo>
                        <a:pt x="18401" y="1030"/>
                        <a:pt x="18437" y="921"/>
                        <a:pt x="18510" y="841"/>
                      </a:cubicBezTo>
                      <a:cubicBezTo>
                        <a:pt x="18583" y="761"/>
                        <a:pt x="18682" y="720"/>
                        <a:pt x="18807" y="720"/>
                      </a:cubicBezTo>
                      <a:cubicBezTo>
                        <a:pt x="18912" y="720"/>
                        <a:pt x="18991" y="754"/>
                        <a:pt x="19043" y="820"/>
                      </a:cubicBezTo>
                      <a:cubicBezTo>
                        <a:pt x="19095" y="887"/>
                        <a:pt x="19121" y="988"/>
                        <a:pt x="19121" y="1122"/>
                      </a:cubicBezTo>
                      <a:lnTo>
                        <a:pt x="19121" y="1970"/>
                      </a:lnTo>
                      <a:lnTo>
                        <a:pt x="19354" y="1970"/>
                      </a:lnTo>
                      <a:lnTo>
                        <a:pt x="19354" y="1114"/>
                      </a:lnTo>
                      <a:cubicBezTo>
                        <a:pt x="19354" y="918"/>
                        <a:pt x="19313" y="770"/>
                        <a:pt x="19229" y="669"/>
                      </a:cubicBezTo>
                      <a:cubicBezTo>
                        <a:pt x="19145" y="568"/>
                        <a:pt x="19022" y="518"/>
                        <a:pt x="18859" y="518"/>
                      </a:cubicBezTo>
                      <a:close/>
                      <a:moveTo>
                        <a:pt x="19814" y="150"/>
                      </a:moveTo>
                      <a:lnTo>
                        <a:pt x="19814" y="552"/>
                      </a:lnTo>
                      <a:lnTo>
                        <a:pt x="19643" y="552"/>
                      </a:lnTo>
                      <a:lnTo>
                        <a:pt x="19643" y="733"/>
                      </a:lnTo>
                      <a:lnTo>
                        <a:pt x="19814" y="733"/>
                      </a:lnTo>
                      <a:lnTo>
                        <a:pt x="19814" y="1503"/>
                      </a:lnTo>
                      <a:cubicBezTo>
                        <a:pt x="19814" y="1680"/>
                        <a:pt x="19848" y="1802"/>
                        <a:pt x="19917" y="1869"/>
                      </a:cubicBezTo>
                      <a:cubicBezTo>
                        <a:pt x="19985" y="1936"/>
                        <a:pt x="20109" y="1970"/>
                        <a:pt x="20289" y="1970"/>
                      </a:cubicBezTo>
                      <a:lnTo>
                        <a:pt x="20528" y="1970"/>
                      </a:lnTo>
                      <a:lnTo>
                        <a:pt x="20528" y="1775"/>
                      </a:lnTo>
                      <a:lnTo>
                        <a:pt x="20289" y="1775"/>
                      </a:lnTo>
                      <a:cubicBezTo>
                        <a:pt x="20192" y="1775"/>
                        <a:pt x="20127" y="1758"/>
                        <a:pt x="20096" y="1726"/>
                      </a:cubicBezTo>
                      <a:cubicBezTo>
                        <a:pt x="20064" y="1693"/>
                        <a:pt x="20048" y="1618"/>
                        <a:pt x="20048" y="1503"/>
                      </a:cubicBezTo>
                      <a:lnTo>
                        <a:pt x="20048" y="733"/>
                      </a:lnTo>
                      <a:lnTo>
                        <a:pt x="20528" y="733"/>
                      </a:lnTo>
                      <a:lnTo>
                        <a:pt x="20528" y="552"/>
                      </a:lnTo>
                      <a:lnTo>
                        <a:pt x="20048" y="552"/>
                      </a:lnTo>
                      <a:lnTo>
                        <a:pt x="20048" y="150"/>
                      </a:lnTo>
                      <a:close/>
                      <a:moveTo>
                        <a:pt x="20867" y="1648"/>
                      </a:moveTo>
                      <a:lnTo>
                        <a:pt x="20867" y="1970"/>
                      </a:lnTo>
                      <a:lnTo>
                        <a:pt x="21134" y="1970"/>
                      </a:lnTo>
                      <a:lnTo>
                        <a:pt x="21134" y="1648"/>
                      </a:lnTo>
                      <a:close/>
                      <a:moveTo>
                        <a:pt x="21690" y="1648"/>
                      </a:moveTo>
                      <a:lnTo>
                        <a:pt x="21690" y="1970"/>
                      </a:lnTo>
                      <a:lnTo>
                        <a:pt x="21957" y="1970"/>
                      </a:lnTo>
                      <a:lnTo>
                        <a:pt x="21957" y="1648"/>
                      </a:lnTo>
                      <a:close/>
                      <a:moveTo>
                        <a:pt x="22513" y="1648"/>
                      </a:moveTo>
                      <a:lnTo>
                        <a:pt x="22513" y="1970"/>
                      </a:lnTo>
                      <a:lnTo>
                        <a:pt x="22780" y="1970"/>
                      </a:lnTo>
                      <a:lnTo>
                        <a:pt x="22780" y="1648"/>
                      </a:lnTo>
                      <a:close/>
                      <a:moveTo>
                        <a:pt x="2931" y="0"/>
                      </a:moveTo>
                      <a:lnTo>
                        <a:pt x="2931" y="767"/>
                      </a:lnTo>
                      <a:cubicBezTo>
                        <a:pt x="2882" y="683"/>
                        <a:pt x="2820" y="620"/>
                        <a:pt x="2745" y="579"/>
                      </a:cubicBezTo>
                      <a:cubicBezTo>
                        <a:pt x="2671" y="538"/>
                        <a:pt x="2581" y="518"/>
                        <a:pt x="2476" y="518"/>
                      </a:cubicBezTo>
                      <a:cubicBezTo>
                        <a:pt x="2305" y="518"/>
                        <a:pt x="2166" y="586"/>
                        <a:pt x="2058" y="723"/>
                      </a:cubicBezTo>
                      <a:cubicBezTo>
                        <a:pt x="1950" y="860"/>
                        <a:pt x="1897" y="1039"/>
                        <a:pt x="1897" y="1262"/>
                      </a:cubicBezTo>
                      <a:cubicBezTo>
                        <a:pt x="1897" y="1485"/>
                        <a:pt x="1950" y="1665"/>
                        <a:pt x="2058" y="1802"/>
                      </a:cubicBezTo>
                      <a:cubicBezTo>
                        <a:pt x="2166" y="1938"/>
                        <a:pt x="2305" y="2007"/>
                        <a:pt x="2476" y="2007"/>
                      </a:cubicBezTo>
                      <a:cubicBezTo>
                        <a:pt x="2581" y="2007"/>
                        <a:pt x="2671" y="1986"/>
                        <a:pt x="2745" y="1945"/>
                      </a:cubicBezTo>
                      <a:cubicBezTo>
                        <a:pt x="2820" y="1904"/>
                        <a:pt x="2882" y="1842"/>
                        <a:pt x="2931" y="1757"/>
                      </a:cubicBezTo>
                      <a:lnTo>
                        <a:pt x="2931" y="1970"/>
                      </a:lnTo>
                      <a:lnTo>
                        <a:pt x="3164" y="1970"/>
                      </a:lnTo>
                      <a:lnTo>
                        <a:pt x="3164" y="0"/>
                      </a:lnTo>
                      <a:close/>
                      <a:moveTo>
                        <a:pt x="4576" y="0"/>
                      </a:moveTo>
                      <a:lnTo>
                        <a:pt x="4576" y="767"/>
                      </a:lnTo>
                      <a:cubicBezTo>
                        <a:pt x="4527" y="683"/>
                        <a:pt x="4465" y="620"/>
                        <a:pt x="4390" y="579"/>
                      </a:cubicBezTo>
                      <a:cubicBezTo>
                        <a:pt x="4316" y="538"/>
                        <a:pt x="4226" y="518"/>
                        <a:pt x="4121" y="518"/>
                      </a:cubicBezTo>
                      <a:cubicBezTo>
                        <a:pt x="3950" y="518"/>
                        <a:pt x="3811" y="586"/>
                        <a:pt x="3703" y="723"/>
                      </a:cubicBezTo>
                      <a:cubicBezTo>
                        <a:pt x="3595" y="860"/>
                        <a:pt x="3542" y="1039"/>
                        <a:pt x="3542" y="1262"/>
                      </a:cubicBezTo>
                      <a:cubicBezTo>
                        <a:pt x="3542" y="1485"/>
                        <a:pt x="3595" y="1665"/>
                        <a:pt x="3703" y="1802"/>
                      </a:cubicBezTo>
                      <a:cubicBezTo>
                        <a:pt x="3811" y="1938"/>
                        <a:pt x="3950" y="2007"/>
                        <a:pt x="4121" y="2007"/>
                      </a:cubicBezTo>
                      <a:cubicBezTo>
                        <a:pt x="4226" y="2007"/>
                        <a:pt x="4316" y="1986"/>
                        <a:pt x="4390" y="1945"/>
                      </a:cubicBezTo>
                      <a:cubicBezTo>
                        <a:pt x="4465" y="1904"/>
                        <a:pt x="4527" y="1842"/>
                        <a:pt x="4576" y="1757"/>
                      </a:cubicBezTo>
                      <a:lnTo>
                        <a:pt x="4576" y="1970"/>
                      </a:lnTo>
                      <a:lnTo>
                        <a:pt x="4809" y="1970"/>
                      </a:lnTo>
                      <a:lnTo>
                        <a:pt x="4809" y="0"/>
                      </a:lnTo>
                      <a:close/>
                      <a:moveTo>
                        <a:pt x="6608" y="518"/>
                      </a:moveTo>
                      <a:cubicBezTo>
                        <a:pt x="6532" y="518"/>
                        <a:pt x="6454" y="526"/>
                        <a:pt x="6374" y="543"/>
                      </a:cubicBezTo>
                      <a:cubicBezTo>
                        <a:pt x="6294" y="559"/>
                        <a:pt x="6211" y="584"/>
                        <a:pt x="6126" y="617"/>
                      </a:cubicBezTo>
                      <a:lnTo>
                        <a:pt x="6126" y="832"/>
                      </a:lnTo>
                      <a:cubicBezTo>
                        <a:pt x="6197" y="793"/>
                        <a:pt x="6271" y="764"/>
                        <a:pt x="6348" y="745"/>
                      </a:cubicBezTo>
                      <a:cubicBezTo>
                        <a:pt x="6424" y="725"/>
                        <a:pt x="6503" y="715"/>
                        <a:pt x="6584" y="715"/>
                      </a:cubicBezTo>
                      <a:cubicBezTo>
                        <a:pt x="6712" y="715"/>
                        <a:pt x="6811" y="745"/>
                        <a:pt x="6881" y="803"/>
                      </a:cubicBezTo>
                      <a:cubicBezTo>
                        <a:pt x="6952" y="862"/>
                        <a:pt x="6987" y="945"/>
                        <a:pt x="6987" y="1052"/>
                      </a:cubicBezTo>
                      <a:lnTo>
                        <a:pt x="6987" y="1075"/>
                      </a:lnTo>
                      <a:lnTo>
                        <a:pt x="6660" y="1075"/>
                      </a:lnTo>
                      <a:cubicBezTo>
                        <a:pt x="6448" y="1075"/>
                        <a:pt x="6289" y="1115"/>
                        <a:pt x="6182" y="1196"/>
                      </a:cubicBezTo>
                      <a:cubicBezTo>
                        <a:pt x="6076" y="1277"/>
                        <a:pt x="6022" y="1398"/>
                        <a:pt x="6022" y="1557"/>
                      </a:cubicBezTo>
                      <a:cubicBezTo>
                        <a:pt x="6022" y="1694"/>
                        <a:pt x="6065" y="1803"/>
                        <a:pt x="6151" y="1884"/>
                      </a:cubicBezTo>
                      <a:cubicBezTo>
                        <a:pt x="6236" y="1966"/>
                        <a:pt x="6352" y="2007"/>
                        <a:pt x="6497" y="2007"/>
                      </a:cubicBezTo>
                      <a:cubicBezTo>
                        <a:pt x="6612" y="2007"/>
                        <a:pt x="6709" y="1986"/>
                        <a:pt x="6788" y="1945"/>
                      </a:cubicBezTo>
                      <a:cubicBezTo>
                        <a:pt x="6867" y="1904"/>
                        <a:pt x="6934" y="1841"/>
                        <a:pt x="6987" y="1755"/>
                      </a:cubicBezTo>
                      <a:lnTo>
                        <a:pt x="6987" y="1970"/>
                      </a:lnTo>
                      <a:lnTo>
                        <a:pt x="7220" y="1970"/>
                      </a:lnTo>
                      <a:lnTo>
                        <a:pt x="7220" y="1161"/>
                      </a:lnTo>
                      <a:cubicBezTo>
                        <a:pt x="7220" y="945"/>
                        <a:pt x="7169" y="784"/>
                        <a:pt x="7068" y="677"/>
                      </a:cubicBezTo>
                      <a:cubicBezTo>
                        <a:pt x="6967" y="571"/>
                        <a:pt x="6813" y="518"/>
                        <a:pt x="6608" y="518"/>
                      </a:cubicBezTo>
                      <a:close/>
                      <a:moveTo>
                        <a:pt x="9133" y="518"/>
                      </a:moveTo>
                      <a:cubicBezTo>
                        <a:pt x="8912" y="518"/>
                        <a:pt x="8738" y="584"/>
                        <a:pt x="8611" y="717"/>
                      </a:cubicBezTo>
                      <a:cubicBezTo>
                        <a:pt x="8484" y="849"/>
                        <a:pt x="8421" y="1031"/>
                        <a:pt x="8421" y="1262"/>
                      </a:cubicBezTo>
                      <a:cubicBezTo>
                        <a:pt x="8421" y="1490"/>
                        <a:pt x="8483" y="1671"/>
                        <a:pt x="8609" y="1805"/>
                      </a:cubicBezTo>
                      <a:cubicBezTo>
                        <a:pt x="8735" y="1939"/>
                        <a:pt x="8905" y="2007"/>
                        <a:pt x="9118" y="2007"/>
                      </a:cubicBezTo>
                      <a:cubicBezTo>
                        <a:pt x="9197" y="2007"/>
                        <a:pt x="9271" y="1999"/>
                        <a:pt x="9340" y="1984"/>
                      </a:cubicBezTo>
                      <a:cubicBezTo>
                        <a:pt x="9410" y="1969"/>
                        <a:pt x="9477" y="1946"/>
                        <a:pt x="9542" y="1915"/>
                      </a:cubicBezTo>
                      <a:lnTo>
                        <a:pt x="9542" y="1700"/>
                      </a:lnTo>
                      <a:cubicBezTo>
                        <a:pt x="9476" y="1737"/>
                        <a:pt x="9410" y="1764"/>
                        <a:pt x="9344" y="1782"/>
                      </a:cubicBezTo>
                      <a:cubicBezTo>
                        <a:pt x="9278" y="1800"/>
                        <a:pt x="9211" y="1809"/>
                        <a:pt x="9143" y="1809"/>
                      </a:cubicBezTo>
                      <a:cubicBezTo>
                        <a:pt x="8992" y="1809"/>
                        <a:pt x="8875" y="1761"/>
                        <a:pt x="8791" y="1665"/>
                      </a:cubicBezTo>
                      <a:cubicBezTo>
                        <a:pt x="8708" y="1570"/>
                        <a:pt x="8666" y="1435"/>
                        <a:pt x="8666" y="1262"/>
                      </a:cubicBezTo>
                      <a:cubicBezTo>
                        <a:pt x="8666" y="1089"/>
                        <a:pt x="8708" y="955"/>
                        <a:pt x="8791" y="859"/>
                      </a:cubicBezTo>
                      <a:cubicBezTo>
                        <a:pt x="8875" y="763"/>
                        <a:pt x="8992" y="715"/>
                        <a:pt x="9143" y="715"/>
                      </a:cubicBezTo>
                      <a:cubicBezTo>
                        <a:pt x="9211" y="715"/>
                        <a:pt x="9278" y="724"/>
                        <a:pt x="9344" y="743"/>
                      </a:cubicBezTo>
                      <a:cubicBezTo>
                        <a:pt x="9410" y="761"/>
                        <a:pt x="9476" y="788"/>
                        <a:pt x="9542" y="824"/>
                      </a:cubicBezTo>
                      <a:lnTo>
                        <a:pt x="9542" y="607"/>
                      </a:lnTo>
                      <a:cubicBezTo>
                        <a:pt x="9478" y="577"/>
                        <a:pt x="9412" y="555"/>
                        <a:pt x="9343" y="540"/>
                      </a:cubicBezTo>
                      <a:cubicBezTo>
                        <a:pt x="9275" y="525"/>
                        <a:pt x="9205" y="518"/>
                        <a:pt x="9133" y="518"/>
                      </a:cubicBezTo>
                      <a:close/>
                      <a:moveTo>
                        <a:pt x="10496" y="518"/>
                      </a:moveTo>
                      <a:cubicBezTo>
                        <a:pt x="10293" y="518"/>
                        <a:pt x="10134" y="584"/>
                        <a:pt x="10018" y="715"/>
                      </a:cubicBezTo>
                      <a:cubicBezTo>
                        <a:pt x="9903" y="847"/>
                        <a:pt x="9846" y="1029"/>
                        <a:pt x="9846" y="1262"/>
                      </a:cubicBezTo>
                      <a:cubicBezTo>
                        <a:pt x="9846" y="1494"/>
                        <a:pt x="9903" y="1676"/>
                        <a:pt x="10018" y="1808"/>
                      </a:cubicBezTo>
                      <a:cubicBezTo>
                        <a:pt x="10134" y="1941"/>
                        <a:pt x="10293" y="2007"/>
                        <a:pt x="10496" y="2007"/>
                      </a:cubicBezTo>
                      <a:cubicBezTo>
                        <a:pt x="10699" y="2007"/>
                        <a:pt x="10858" y="1941"/>
                        <a:pt x="10973" y="1808"/>
                      </a:cubicBezTo>
                      <a:cubicBezTo>
                        <a:pt x="11089" y="1676"/>
                        <a:pt x="11147" y="1494"/>
                        <a:pt x="11147" y="1262"/>
                      </a:cubicBezTo>
                      <a:cubicBezTo>
                        <a:pt x="11147" y="1029"/>
                        <a:pt x="11089" y="847"/>
                        <a:pt x="10973" y="715"/>
                      </a:cubicBezTo>
                      <a:cubicBezTo>
                        <a:pt x="10858" y="584"/>
                        <a:pt x="10699" y="518"/>
                        <a:pt x="10496" y="518"/>
                      </a:cubicBezTo>
                      <a:close/>
                      <a:moveTo>
                        <a:pt x="17175" y="518"/>
                      </a:moveTo>
                      <a:cubicBezTo>
                        <a:pt x="16963" y="518"/>
                        <a:pt x="16794" y="586"/>
                        <a:pt x="16669" y="722"/>
                      </a:cubicBezTo>
                      <a:cubicBezTo>
                        <a:pt x="16543" y="859"/>
                        <a:pt x="16481" y="1043"/>
                        <a:pt x="16481" y="1275"/>
                      </a:cubicBezTo>
                      <a:cubicBezTo>
                        <a:pt x="16481" y="1499"/>
                        <a:pt x="16547" y="1677"/>
                        <a:pt x="16679" y="1809"/>
                      </a:cubicBezTo>
                      <a:cubicBezTo>
                        <a:pt x="16811" y="1941"/>
                        <a:pt x="16990" y="2007"/>
                        <a:pt x="17216" y="2007"/>
                      </a:cubicBezTo>
                      <a:cubicBezTo>
                        <a:pt x="17306" y="2007"/>
                        <a:pt x="17395" y="1997"/>
                        <a:pt x="17483" y="1979"/>
                      </a:cubicBezTo>
                      <a:cubicBezTo>
                        <a:pt x="17571" y="1960"/>
                        <a:pt x="17657" y="1933"/>
                        <a:pt x="17740" y="1898"/>
                      </a:cubicBezTo>
                      <a:lnTo>
                        <a:pt x="17740" y="1677"/>
                      </a:lnTo>
                      <a:cubicBezTo>
                        <a:pt x="17657" y="1721"/>
                        <a:pt x="17574" y="1754"/>
                        <a:pt x="17490" y="1776"/>
                      </a:cubicBezTo>
                      <a:cubicBezTo>
                        <a:pt x="17406" y="1798"/>
                        <a:pt x="17319" y="1809"/>
                        <a:pt x="17230" y="1809"/>
                      </a:cubicBezTo>
                      <a:cubicBezTo>
                        <a:pt x="17075" y="1809"/>
                        <a:pt x="16955" y="1767"/>
                        <a:pt x="16869" y="1683"/>
                      </a:cubicBezTo>
                      <a:cubicBezTo>
                        <a:pt x="16782" y="1599"/>
                        <a:pt x="16734" y="1477"/>
                        <a:pt x="16724" y="1317"/>
                      </a:cubicBezTo>
                      <a:lnTo>
                        <a:pt x="17795" y="1317"/>
                      </a:lnTo>
                      <a:lnTo>
                        <a:pt x="17795" y="1203"/>
                      </a:lnTo>
                      <a:cubicBezTo>
                        <a:pt x="17795" y="992"/>
                        <a:pt x="17739" y="825"/>
                        <a:pt x="17628" y="702"/>
                      </a:cubicBezTo>
                      <a:cubicBezTo>
                        <a:pt x="17517" y="579"/>
                        <a:pt x="17366" y="518"/>
                        <a:pt x="17175"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71;p23">
                  <a:extLst>
                    <a:ext uri="{FF2B5EF4-FFF2-40B4-BE49-F238E27FC236}">
                      <a16:creationId xmlns:a16="http://schemas.microsoft.com/office/drawing/2014/main" id="{942AE80E-E0B1-6C7E-E698-CB24F9EE64FD}"/>
                    </a:ext>
                  </a:extLst>
                </p:cNvPr>
                <p:cNvSpPr/>
                <p:nvPr/>
              </p:nvSpPr>
              <p:spPr>
                <a:xfrm>
                  <a:off x="999427" y="4663605"/>
                  <a:ext cx="191876" cy="20803"/>
                </a:xfrm>
                <a:custGeom>
                  <a:avLst/>
                  <a:gdLst/>
                  <a:ahLst/>
                  <a:cxnLst/>
                  <a:rect l="l" t="t" r="r" b="b"/>
                  <a:pathLst>
                    <a:path w="10930" h="1185" extrusionOk="0">
                      <a:moveTo>
                        <a:pt x="5433" y="148"/>
                      </a:moveTo>
                      <a:cubicBezTo>
                        <a:pt x="5507" y="148"/>
                        <a:pt x="5564" y="165"/>
                        <a:pt x="5601" y="199"/>
                      </a:cubicBezTo>
                      <a:cubicBezTo>
                        <a:pt x="5639" y="233"/>
                        <a:pt x="5658" y="283"/>
                        <a:pt x="5658" y="350"/>
                      </a:cubicBezTo>
                      <a:cubicBezTo>
                        <a:pt x="5658" y="417"/>
                        <a:pt x="5639" y="467"/>
                        <a:pt x="5601" y="502"/>
                      </a:cubicBezTo>
                      <a:cubicBezTo>
                        <a:pt x="5564" y="536"/>
                        <a:pt x="5507" y="553"/>
                        <a:pt x="5433" y="553"/>
                      </a:cubicBezTo>
                      <a:lnTo>
                        <a:pt x="5239" y="553"/>
                      </a:lnTo>
                      <a:lnTo>
                        <a:pt x="5239" y="148"/>
                      </a:lnTo>
                      <a:close/>
                      <a:moveTo>
                        <a:pt x="8041" y="174"/>
                      </a:moveTo>
                      <a:lnTo>
                        <a:pt x="8251" y="741"/>
                      </a:lnTo>
                      <a:lnTo>
                        <a:pt x="7832" y="741"/>
                      </a:lnTo>
                      <a:lnTo>
                        <a:pt x="8041" y="174"/>
                      </a:lnTo>
                      <a:close/>
                      <a:moveTo>
                        <a:pt x="3174" y="126"/>
                      </a:moveTo>
                      <a:cubicBezTo>
                        <a:pt x="3286" y="126"/>
                        <a:pt x="3374" y="168"/>
                        <a:pt x="3440" y="252"/>
                      </a:cubicBezTo>
                      <a:cubicBezTo>
                        <a:pt x="3505" y="335"/>
                        <a:pt x="3538" y="449"/>
                        <a:pt x="3538" y="593"/>
                      </a:cubicBezTo>
                      <a:cubicBezTo>
                        <a:pt x="3538" y="737"/>
                        <a:pt x="3505" y="850"/>
                        <a:pt x="3440" y="934"/>
                      </a:cubicBezTo>
                      <a:cubicBezTo>
                        <a:pt x="3374" y="1017"/>
                        <a:pt x="3286" y="1059"/>
                        <a:pt x="3174" y="1059"/>
                      </a:cubicBezTo>
                      <a:cubicBezTo>
                        <a:pt x="3062" y="1059"/>
                        <a:pt x="2973" y="1017"/>
                        <a:pt x="2907" y="934"/>
                      </a:cubicBezTo>
                      <a:cubicBezTo>
                        <a:pt x="2841" y="850"/>
                        <a:pt x="2808" y="737"/>
                        <a:pt x="2808" y="593"/>
                      </a:cubicBezTo>
                      <a:cubicBezTo>
                        <a:pt x="2808" y="449"/>
                        <a:pt x="2841" y="335"/>
                        <a:pt x="2907" y="252"/>
                      </a:cubicBezTo>
                      <a:cubicBezTo>
                        <a:pt x="2973" y="168"/>
                        <a:pt x="3062" y="126"/>
                        <a:pt x="3174" y="126"/>
                      </a:cubicBezTo>
                      <a:close/>
                      <a:moveTo>
                        <a:pt x="10403" y="126"/>
                      </a:moveTo>
                      <a:cubicBezTo>
                        <a:pt x="10515" y="126"/>
                        <a:pt x="10603" y="168"/>
                        <a:pt x="10669" y="252"/>
                      </a:cubicBezTo>
                      <a:cubicBezTo>
                        <a:pt x="10734" y="335"/>
                        <a:pt x="10767" y="449"/>
                        <a:pt x="10767" y="593"/>
                      </a:cubicBezTo>
                      <a:cubicBezTo>
                        <a:pt x="10767" y="737"/>
                        <a:pt x="10734" y="850"/>
                        <a:pt x="10669" y="934"/>
                      </a:cubicBezTo>
                      <a:cubicBezTo>
                        <a:pt x="10603" y="1017"/>
                        <a:pt x="10515" y="1059"/>
                        <a:pt x="10403" y="1059"/>
                      </a:cubicBezTo>
                      <a:cubicBezTo>
                        <a:pt x="10291" y="1059"/>
                        <a:pt x="10202" y="1017"/>
                        <a:pt x="10136" y="934"/>
                      </a:cubicBezTo>
                      <a:cubicBezTo>
                        <a:pt x="10070" y="850"/>
                        <a:pt x="10037" y="737"/>
                        <a:pt x="10037" y="593"/>
                      </a:cubicBezTo>
                      <a:cubicBezTo>
                        <a:pt x="10037" y="449"/>
                        <a:pt x="10070" y="335"/>
                        <a:pt x="10136" y="252"/>
                      </a:cubicBezTo>
                      <a:cubicBezTo>
                        <a:pt x="10202" y="168"/>
                        <a:pt x="10291" y="126"/>
                        <a:pt x="10403" y="126"/>
                      </a:cubicBezTo>
                      <a:close/>
                      <a:moveTo>
                        <a:pt x="408" y="530"/>
                      </a:moveTo>
                      <a:cubicBezTo>
                        <a:pt x="477" y="530"/>
                        <a:pt x="532" y="554"/>
                        <a:pt x="572" y="601"/>
                      </a:cubicBezTo>
                      <a:cubicBezTo>
                        <a:pt x="613" y="649"/>
                        <a:pt x="633" y="714"/>
                        <a:pt x="633" y="796"/>
                      </a:cubicBezTo>
                      <a:cubicBezTo>
                        <a:pt x="633" y="878"/>
                        <a:pt x="613" y="943"/>
                        <a:pt x="572" y="991"/>
                      </a:cubicBezTo>
                      <a:cubicBezTo>
                        <a:pt x="532" y="1038"/>
                        <a:pt x="477" y="1062"/>
                        <a:pt x="408" y="1062"/>
                      </a:cubicBezTo>
                      <a:cubicBezTo>
                        <a:pt x="338" y="1062"/>
                        <a:pt x="283" y="1038"/>
                        <a:pt x="243" y="991"/>
                      </a:cubicBezTo>
                      <a:cubicBezTo>
                        <a:pt x="202" y="943"/>
                        <a:pt x="182" y="878"/>
                        <a:pt x="182" y="796"/>
                      </a:cubicBezTo>
                      <a:cubicBezTo>
                        <a:pt x="182" y="714"/>
                        <a:pt x="202" y="649"/>
                        <a:pt x="243" y="601"/>
                      </a:cubicBezTo>
                      <a:cubicBezTo>
                        <a:pt x="283" y="554"/>
                        <a:pt x="338" y="530"/>
                        <a:pt x="408" y="530"/>
                      </a:cubicBezTo>
                      <a:close/>
                      <a:moveTo>
                        <a:pt x="1536" y="22"/>
                      </a:moveTo>
                      <a:lnTo>
                        <a:pt x="1536" y="1162"/>
                      </a:lnTo>
                      <a:lnTo>
                        <a:pt x="1690" y="1162"/>
                      </a:lnTo>
                      <a:lnTo>
                        <a:pt x="1690" y="619"/>
                      </a:lnTo>
                      <a:lnTo>
                        <a:pt x="2251" y="619"/>
                      </a:lnTo>
                      <a:lnTo>
                        <a:pt x="2251" y="1162"/>
                      </a:lnTo>
                      <a:lnTo>
                        <a:pt x="2405" y="1162"/>
                      </a:lnTo>
                      <a:lnTo>
                        <a:pt x="2405" y="22"/>
                      </a:lnTo>
                      <a:lnTo>
                        <a:pt x="2251" y="22"/>
                      </a:lnTo>
                      <a:lnTo>
                        <a:pt x="2251" y="489"/>
                      </a:lnTo>
                      <a:lnTo>
                        <a:pt x="1690" y="489"/>
                      </a:lnTo>
                      <a:lnTo>
                        <a:pt x="1690" y="22"/>
                      </a:lnTo>
                      <a:close/>
                      <a:moveTo>
                        <a:pt x="5085" y="22"/>
                      </a:moveTo>
                      <a:lnTo>
                        <a:pt x="5085" y="1162"/>
                      </a:lnTo>
                      <a:lnTo>
                        <a:pt x="5239" y="1162"/>
                      </a:lnTo>
                      <a:lnTo>
                        <a:pt x="5239" y="680"/>
                      </a:lnTo>
                      <a:lnTo>
                        <a:pt x="5407" y="680"/>
                      </a:lnTo>
                      <a:cubicBezTo>
                        <a:pt x="5468" y="680"/>
                        <a:pt x="5516" y="693"/>
                        <a:pt x="5552" y="718"/>
                      </a:cubicBezTo>
                      <a:cubicBezTo>
                        <a:pt x="5587" y="742"/>
                        <a:pt x="5624" y="793"/>
                        <a:pt x="5661" y="870"/>
                      </a:cubicBezTo>
                      <a:lnTo>
                        <a:pt x="5807" y="1162"/>
                      </a:lnTo>
                      <a:lnTo>
                        <a:pt x="5973" y="1162"/>
                      </a:lnTo>
                      <a:lnTo>
                        <a:pt x="5816" y="850"/>
                      </a:lnTo>
                      <a:cubicBezTo>
                        <a:pt x="5785" y="786"/>
                        <a:pt x="5753" y="736"/>
                        <a:pt x="5722" y="699"/>
                      </a:cubicBezTo>
                      <a:cubicBezTo>
                        <a:pt x="5691" y="663"/>
                        <a:pt x="5659" y="639"/>
                        <a:pt x="5626" y="627"/>
                      </a:cubicBezTo>
                      <a:cubicBezTo>
                        <a:pt x="5689" y="609"/>
                        <a:pt x="5738" y="576"/>
                        <a:pt x="5771" y="529"/>
                      </a:cubicBezTo>
                      <a:cubicBezTo>
                        <a:pt x="5804" y="481"/>
                        <a:pt x="5821" y="422"/>
                        <a:pt x="5821" y="350"/>
                      </a:cubicBezTo>
                      <a:cubicBezTo>
                        <a:pt x="5821" y="240"/>
                        <a:pt x="5789" y="158"/>
                        <a:pt x="5725" y="103"/>
                      </a:cubicBezTo>
                      <a:cubicBezTo>
                        <a:pt x="5661" y="49"/>
                        <a:pt x="5563" y="22"/>
                        <a:pt x="5433" y="22"/>
                      </a:cubicBezTo>
                      <a:close/>
                      <a:moveTo>
                        <a:pt x="7954" y="22"/>
                      </a:moveTo>
                      <a:lnTo>
                        <a:pt x="7518" y="1162"/>
                      </a:lnTo>
                      <a:lnTo>
                        <a:pt x="7681" y="1162"/>
                      </a:lnTo>
                      <a:lnTo>
                        <a:pt x="7785" y="870"/>
                      </a:lnTo>
                      <a:lnTo>
                        <a:pt x="8299" y="870"/>
                      </a:lnTo>
                      <a:lnTo>
                        <a:pt x="8403" y="1162"/>
                      </a:lnTo>
                      <a:lnTo>
                        <a:pt x="8563" y="1162"/>
                      </a:lnTo>
                      <a:lnTo>
                        <a:pt x="8129" y="22"/>
                      </a:lnTo>
                      <a:close/>
                      <a:moveTo>
                        <a:pt x="473" y="1"/>
                      </a:moveTo>
                      <a:cubicBezTo>
                        <a:pt x="329" y="1"/>
                        <a:pt x="214" y="55"/>
                        <a:pt x="129" y="162"/>
                      </a:cubicBezTo>
                      <a:cubicBezTo>
                        <a:pt x="43" y="269"/>
                        <a:pt x="0" y="413"/>
                        <a:pt x="0" y="593"/>
                      </a:cubicBezTo>
                      <a:cubicBezTo>
                        <a:pt x="0" y="785"/>
                        <a:pt x="35" y="932"/>
                        <a:pt x="105" y="1033"/>
                      </a:cubicBezTo>
                      <a:cubicBezTo>
                        <a:pt x="175" y="1134"/>
                        <a:pt x="276" y="1184"/>
                        <a:pt x="408" y="1184"/>
                      </a:cubicBezTo>
                      <a:cubicBezTo>
                        <a:pt x="523" y="1184"/>
                        <a:pt x="615" y="1149"/>
                        <a:pt x="684" y="1078"/>
                      </a:cubicBezTo>
                      <a:cubicBezTo>
                        <a:pt x="753" y="1007"/>
                        <a:pt x="788" y="913"/>
                        <a:pt x="788" y="796"/>
                      </a:cubicBezTo>
                      <a:cubicBezTo>
                        <a:pt x="788" y="677"/>
                        <a:pt x="755" y="582"/>
                        <a:pt x="688" y="512"/>
                      </a:cubicBezTo>
                      <a:cubicBezTo>
                        <a:pt x="622" y="443"/>
                        <a:pt x="531" y="408"/>
                        <a:pt x="417" y="408"/>
                      </a:cubicBezTo>
                      <a:cubicBezTo>
                        <a:pt x="362" y="408"/>
                        <a:pt x="312" y="420"/>
                        <a:pt x="267" y="444"/>
                      </a:cubicBezTo>
                      <a:cubicBezTo>
                        <a:pt x="222" y="467"/>
                        <a:pt x="184" y="501"/>
                        <a:pt x="154" y="546"/>
                      </a:cubicBezTo>
                      <a:cubicBezTo>
                        <a:pt x="162" y="407"/>
                        <a:pt x="192" y="303"/>
                        <a:pt x="246" y="234"/>
                      </a:cubicBezTo>
                      <a:cubicBezTo>
                        <a:pt x="300" y="165"/>
                        <a:pt x="377" y="131"/>
                        <a:pt x="479" y="131"/>
                      </a:cubicBezTo>
                      <a:cubicBezTo>
                        <a:pt x="518" y="131"/>
                        <a:pt x="557" y="136"/>
                        <a:pt x="597" y="145"/>
                      </a:cubicBezTo>
                      <a:cubicBezTo>
                        <a:pt x="636" y="155"/>
                        <a:pt x="675" y="169"/>
                        <a:pt x="714" y="187"/>
                      </a:cubicBezTo>
                      <a:lnTo>
                        <a:pt x="714" y="47"/>
                      </a:lnTo>
                      <a:cubicBezTo>
                        <a:pt x="671" y="32"/>
                        <a:pt x="630" y="20"/>
                        <a:pt x="590" y="12"/>
                      </a:cubicBezTo>
                      <a:cubicBezTo>
                        <a:pt x="551" y="5"/>
                        <a:pt x="512" y="1"/>
                        <a:pt x="473" y="1"/>
                      </a:cubicBezTo>
                      <a:close/>
                      <a:moveTo>
                        <a:pt x="3174" y="1"/>
                      </a:moveTo>
                      <a:cubicBezTo>
                        <a:pt x="3013" y="1"/>
                        <a:pt x="2885" y="55"/>
                        <a:pt x="2789" y="162"/>
                      </a:cubicBezTo>
                      <a:cubicBezTo>
                        <a:pt x="2693" y="269"/>
                        <a:pt x="2645" y="413"/>
                        <a:pt x="2645" y="593"/>
                      </a:cubicBezTo>
                      <a:cubicBezTo>
                        <a:pt x="2645" y="773"/>
                        <a:pt x="2693" y="917"/>
                        <a:pt x="2789" y="1024"/>
                      </a:cubicBezTo>
                      <a:cubicBezTo>
                        <a:pt x="2885" y="1131"/>
                        <a:pt x="3013" y="1184"/>
                        <a:pt x="3174" y="1184"/>
                      </a:cubicBezTo>
                      <a:cubicBezTo>
                        <a:pt x="3334" y="1184"/>
                        <a:pt x="3461" y="1131"/>
                        <a:pt x="3557" y="1023"/>
                      </a:cubicBezTo>
                      <a:cubicBezTo>
                        <a:pt x="3653" y="916"/>
                        <a:pt x="3701" y="773"/>
                        <a:pt x="3701" y="593"/>
                      </a:cubicBezTo>
                      <a:cubicBezTo>
                        <a:pt x="3701" y="413"/>
                        <a:pt x="3653" y="269"/>
                        <a:pt x="3557" y="162"/>
                      </a:cubicBezTo>
                      <a:cubicBezTo>
                        <a:pt x="3461" y="55"/>
                        <a:pt x="3334" y="1"/>
                        <a:pt x="3174" y="1"/>
                      </a:cubicBezTo>
                      <a:close/>
                      <a:moveTo>
                        <a:pt x="3923" y="22"/>
                      </a:moveTo>
                      <a:lnTo>
                        <a:pt x="3923" y="734"/>
                      </a:lnTo>
                      <a:cubicBezTo>
                        <a:pt x="3923" y="882"/>
                        <a:pt x="3960" y="995"/>
                        <a:pt x="4033" y="1070"/>
                      </a:cubicBezTo>
                      <a:cubicBezTo>
                        <a:pt x="4107" y="1146"/>
                        <a:pt x="4216" y="1184"/>
                        <a:pt x="4360" y="1184"/>
                      </a:cubicBezTo>
                      <a:cubicBezTo>
                        <a:pt x="4504" y="1184"/>
                        <a:pt x="4612" y="1146"/>
                        <a:pt x="4686" y="1070"/>
                      </a:cubicBezTo>
                      <a:cubicBezTo>
                        <a:pt x="4759" y="995"/>
                        <a:pt x="4796" y="882"/>
                        <a:pt x="4796" y="734"/>
                      </a:cubicBezTo>
                      <a:lnTo>
                        <a:pt x="4796" y="22"/>
                      </a:lnTo>
                      <a:lnTo>
                        <a:pt x="4641" y="22"/>
                      </a:lnTo>
                      <a:lnTo>
                        <a:pt x="4641" y="714"/>
                      </a:lnTo>
                      <a:cubicBezTo>
                        <a:pt x="4641" y="837"/>
                        <a:pt x="4619" y="925"/>
                        <a:pt x="4575" y="978"/>
                      </a:cubicBezTo>
                      <a:cubicBezTo>
                        <a:pt x="4530" y="1032"/>
                        <a:pt x="4459" y="1059"/>
                        <a:pt x="4360" y="1059"/>
                      </a:cubicBezTo>
                      <a:cubicBezTo>
                        <a:pt x="4261" y="1059"/>
                        <a:pt x="4189" y="1032"/>
                        <a:pt x="4145" y="978"/>
                      </a:cubicBezTo>
                      <a:cubicBezTo>
                        <a:pt x="4100" y="925"/>
                        <a:pt x="4078" y="837"/>
                        <a:pt x="4078" y="714"/>
                      </a:cubicBezTo>
                      <a:lnTo>
                        <a:pt x="4078" y="22"/>
                      </a:lnTo>
                      <a:close/>
                      <a:moveTo>
                        <a:pt x="6521" y="1"/>
                      </a:moveTo>
                      <a:cubicBezTo>
                        <a:pt x="6396" y="1"/>
                        <a:pt x="6298" y="30"/>
                        <a:pt x="6227" y="88"/>
                      </a:cubicBezTo>
                      <a:cubicBezTo>
                        <a:pt x="6156" y="146"/>
                        <a:pt x="6120" y="226"/>
                        <a:pt x="6120" y="326"/>
                      </a:cubicBezTo>
                      <a:cubicBezTo>
                        <a:pt x="6120" y="413"/>
                        <a:pt x="6146" y="481"/>
                        <a:pt x="6197" y="530"/>
                      </a:cubicBezTo>
                      <a:cubicBezTo>
                        <a:pt x="6249" y="579"/>
                        <a:pt x="6332" y="615"/>
                        <a:pt x="6447" y="638"/>
                      </a:cubicBezTo>
                      <a:lnTo>
                        <a:pt x="6541" y="656"/>
                      </a:lnTo>
                      <a:cubicBezTo>
                        <a:pt x="6620" y="672"/>
                        <a:pt x="6676" y="696"/>
                        <a:pt x="6710" y="727"/>
                      </a:cubicBezTo>
                      <a:cubicBezTo>
                        <a:pt x="6745" y="759"/>
                        <a:pt x="6762" y="803"/>
                        <a:pt x="6762" y="859"/>
                      </a:cubicBezTo>
                      <a:cubicBezTo>
                        <a:pt x="6762" y="923"/>
                        <a:pt x="6738" y="972"/>
                        <a:pt x="6690" y="1007"/>
                      </a:cubicBezTo>
                      <a:cubicBezTo>
                        <a:pt x="6642" y="1042"/>
                        <a:pt x="6574" y="1059"/>
                        <a:pt x="6486" y="1059"/>
                      </a:cubicBezTo>
                      <a:cubicBezTo>
                        <a:pt x="6428" y="1059"/>
                        <a:pt x="6369" y="1050"/>
                        <a:pt x="6309" y="1032"/>
                      </a:cubicBezTo>
                      <a:cubicBezTo>
                        <a:pt x="6249" y="1014"/>
                        <a:pt x="6187" y="988"/>
                        <a:pt x="6125" y="953"/>
                      </a:cubicBezTo>
                      <a:lnTo>
                        <a:pt x="6125" y="1112"/>
                      </a:lnTo>
                      <a:cubicBezTo>
                        <a:pt x="6190" y="1136"/>
                        <a:pt x="6253" y="1154"/>
                        <a:pt x="6314" y="1166"/>
                      </a:cubicBezTo>
                      <a:cubicBezTo>
                        <a:pt x="6375" y="1178"/>
                        <a:pt x="6432" y="1184"/>
                        <a:pt x="6486" y="1184"/>
                      </a:cubicBezTo>
                      <a:cubicBezTo>
                        <a:pt x="6629" y="1184"/>
                        <a:pt x="6738" y="1156"/>
                        <a:pt x="6812" y="1099"/>
                      </a:cubicBezTo>
                      <a:cubicBezTo>
                        <a:pt x="6886" y="1042"/>
                        <a:pt x="6923" y="958"/>
                        <a:pt x="6923" y="847"/>
                      </a:cubicBezTo>
                      <a:cubicBezTo>
                        <a:pt x="6923" y="755"/>
                        <a:pt x="6896" y="681"/>
                        <a:pt x="6841" y="625"/>
                      </a:cubicBezTo>
                      <a:cubicBezTo>
                        <a:pt x="6786" y="570"/>
                        <a:pt x="6701" y="532"/>
                        <a:pt x="6586" y="510"/>
                      </a:cubicBezTo>
                      <a:lnTo>
                        <a:pt x="6493" y="491"/>
                      </a:lnTo>
                      <a:cubicBezTo>
                        <a:pt x="6409" y="475"/>
                        <a:pt x="6351" y="454"/>
                        <a:pt x="6321" y="428"/>
                      </a:cubicBezTo>
                      <a:cubicBezTo>
                        <a:pt x="6290" y="403"/>
                        <a:pt x="6275" y="365"/>
                        <a:pt x="6275" y="314"/>
                      </a:cubicBezTo>
                      <a:cubicBezTo>
                        <a:pt x="6275" y="254"/>
                        <a:pt x="6298" y="208"/>
                        <a:pt x="6344" y="175"/>
                      </a:cubicBezTo>
                      <a:cubicBezTo>
                        <a:pt x="6389" y="143"/>
                        <a:pt x="6454" y="126"/>
                        <a:pt x="6538" y="126"/>
                      </a:cubicBezTo>
                      <a:cubicBezTo>
                        <a:pt x="6586" y="126"/>
                        <a:pt x="6637" y="133"/>
                        <a:pt x="6689" y="147"/>
                      </a:cubicBezTo>
                      <a:cubicBezTo>
                        <a:pt x="6741" y="161"/>
                        <a:pt x="6796" y="182"/>
                        <a:pt x="6854" y="210"/>
                      </a:cubicBezTo>
                      <a:lnTo>
                        <a:pt x="6854" y="59"/>
                      </a:lnTo>
                      <a:cubicBezTo>
                        <a:pt x="6796" y="40"/>
                        <a:pt x="6740" y="25"/>
                        <a:pt x="6684" y="15"/>
                      </a:cubicBezTo>
                      <a:cubicBezTo>
                        <a:pt x="6628" y="6"/>
                        <a:pt x="6574" y="1"/>
                        <a:pt x="6521" y="1"/>
                      </a:cubicBezTo>
                      <a:close/>
                      <a:moveTo>
                        <a:pt x="9232" y="1"/>
                      </a:moveTo>
                      <a:cubicBezTo>
                        <a:pt x="9054" y="1"/>
                        <a:pt x="8914" y="53"/>
                        <a:pt x="8814" y="157"/>
                      </a:cubicBezTo>
                      <a:cubicBezTo>
                        <a:pt x="8713" y="261"/>
                        <a:pt x="8663" y="407"/>
                        <a:pt x="8663" y="593"/>
                      </a:cubicBezTo>
                      <a:cubicBezTo>
                        <a:pt x="8663" y="779"/>
                        <a:pt x="8713" y="924"/>
                        <a:pt x="8814" y="1028"/>
                      </a:cubicBezTo>
                      <a:cubicBezTo>
                        <a:pt x="8914" y="1132"/>
                        <a:pt x="9054" y="1184"/>
                        <a:pt x="9232" y="1184"/>
                      </a:cubicBezTo>
                      <a:cubicBezTo>
                        <a:pt x="9314" y="1184"/>
                        <a:pt x="9390" y="1173"/>
                        <a:pt x="9462" y="1152"/>
                      </a:cubicBezTo>
                      <a:cubicBezTo>
                        <a:pt x="9534" y="1130"/>
                        <a:pt x="9600" y="1098"/>
                        <a:pt x="9659" y="1056"/>
                      </a:cubicBezTo>
                      <a:lnTo>
                        <a:pt x="9659" y="566"/>
                      </a:lnTo>
                      <a:lnTo>
                        <a:pt x="9254" y="566"/>
                      </a:lnTo>
                      <a:lnTo>
                        <a:pt x="9254" y="693"/>
                      </a:lnTo>
                      <a:lnTo>
                        <a:pt x="9506" y="693"/>
                      </a:lnTo>
                      <a:lnTo>
                        <a:pt x="9506" y="999"/>
                      </a:lnTo>
                      <a:cubicBezTo>
                        <a:pt x="9472" y="1019"/>
                        <a:pt x="9434" y="1034"/>
                        <a:pt x="9391" y="1043"/>
                      </a:cubicBezTo>
                      <a:cubicBezTo>
                        <a:pt x="9348" y="1053"/>
                        <a:pt x="9300" y="1057"/>
                        <a:pt x="9245" y="1057"/>
                      </a:cubicBezTo>
                      <a:cubicBezTo>
                        <a:pt x="9106" y="1057"/>
                        <a:pt x="9001" y="1018"/>
                        <a:pt x="8931" y="941"/>
                      </a:cubicBezTo>
                      <a:cubicBezTo>
                        <a:pt x="8861" y="863"/>
                        <a:pt x="8826" y="747"/>
                        <a:pt x="8826" y="593"/>
                      </a:cubicBezTo>
                      <a:cubicBezTo>
                        <a:pt x="8826" y="439"/>
                        <a:pt x="8861" y="323"/>
                        <a:pt x="8931" y="245"/>
                      </a:cubicBezTo>
                      <a:cubicBezTo>
                        <a:pt x="9001" y="167"/>
                        <a:pt x="9106" y="128"/>
                        <a:pt x="9245" y="128"/>
                      </a:cubicBezTo>
                      <a:cubicBezTo>
                        <a:pt x="9316" y="128"/>
                        <a:pt x="9383" y="140"/>
                        <a:pt x="9447" y="164"/>
                      </a:cubicBezTo>
                      <a:cubicBezTo>
                        <a:pt x="9512" y="189"/>
                        <a:pt x="9572" y="225"/>
                        <a:pt x="9629" y="274"/>
                      </a:cubicBezTo>
                      <a:lnTo>
                        <a:pt x="9629" y="109"/>
                      </a:lnTo>
                      <a:cubicBezTo>
                        <a:pt x="9573" y="74"/>
                        <a:pt x="9511" y="47"/>
                        <a:pt x="9444" y="28"/>
                      </a:cubicBezTo>
                      <a:cubicBezTo>
                        <a:pt x="9377" y="10"/>
                        <a:pt x="9306" y="1"/>
                        <a:pt x="9232" y="1"/>
                      </a:cubicBezTo>
                      <a:close/>
                      <a:moveTo>
                        <a:pt x="10403" y="1"/>
                      </a:moveTo>
                      <a:cubicBezTo>
                        <a:pt x="10242" y="1"/>
                        <a:pt x="10114" y="55"/>
                        <a:pt x="10018" y="162"/>
                      </a:cubicBezTo>
                      <a:cubicBezTo>
                        <a:pt x="9922" y="269"/>
                        <a:pt x="9874" y="413"/>
                        <a:pt x="9874" y="593"/>
                      </a:cubicBezTo>
                      <a:cubicBezTo>
                        <a:pt x="9874" y="773"/>
                        <a:pt x="9922" y="917"/>
                        <a:pt x="10018" y="1024"/>
                      </a:cubicBezTo>
                      <a:cubicBezTo>
                        <a:pt x="10114" y="1131"/>
                        <a:pt x="10242" y="1184"/>
                        <a:pt x="10403" y="1184"/>
                      </a:cubicBezTo>
                      <a:cubicBezTo>
                        <a:pt x="10562" y="1184"/>
                        <a:pt x="10690" y="1131"/>
                        <a:pt x="10786" y="1023"/>
                      </a:cubicBezTo>
                      <a:cubicBezTo>
                        <a:pt x="10882" y="916"/>
                        <a:pt x="10930" y="773"/>
                        <a:pt x="10930" y="593"/>
                      </a:cubicBezTo>
                      <a:cubicBezTo>
                        <a:pt x="10930" y="413"/>
                        <a:pt x="10882" y="269"/>
                        <a:pt x="10786" y="162"/>
                      </a:cubicBezTo>
                      <a:cubicBezTo>
                        <a:pt x="10690" y="55"/>
                        <a:pt x="10562" y="1"/>
                        <a:pt x="10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72;p23">
                  <a:extLst>
                    <a:ext uri="{FF2B5EF4-FFF2-40B4-BE49-F238E27FC236}">
                      <a16:creationId xmlns:a16="http://schemas.microsoft.com/office/drawing/2014/main" id="{A2196296-F0F3-20A5-01DB-45C4CF6B18B7}"/>
                    </a:ext>
                  </a:extLst>
                </p:cNvPr>
                <p:cNvSpPr/>
                <p:nvPr/>
              </p:nvSpPr>
              <p:spPr>
                <a:xfrm>
                  <a:off x="977588" y="4206866"/>
                  <a:ext cx="55807" cy="40833"/>
                </a:xfrm>
                <a:custGeom>
                  <a:avLst/>
                  <a:gdLst/>
                  <a:ahLst/>
                  <a:cxnLst/>
                  <a:rect l="l" t="t" r="r" b="b"/>
                  <a:pathLst>
                    <a:path w="3179" h="2326" extrusionOk="0">
                      <a:moveTo>
                        <a:pt x="2394" y="768"/>
                      </a:moveTo>
                      <a:cubicBezTo>
                        <a:pt x="2543" y="768"/>
                        <a:pt x="2662" y="827"/>
                        <a:pt x="2749" y="946"/>
                      </a:cubicBezTo>
                      <a:cubicBezTo>
                        <a:pt x="2837" y="1064"/>
                        <a:pt x="2881" y="1225"/>
                        <a:pt x="2881" y="1428"/>
                      </a:cubicBezTo>
                      <a:cubicBezTo>
                        <a:pt x="2881" y="1631"/>
                        <a:pt x="2837" y="1792"/>
                        <a:pt x="2749" y="1910"/>
                      </a:cubicBezTo>
                      <a:cubicBezTo>
                        <a:pt x="2662" y="2029"/>
                        <a:pt x="2543" y="2088"/>
                        <a:pt x="2394" y="2088"/>
                      </a:cubicBezTo>
                      <a:cubicBezTo>
                        <a:pt x="2242" y="2088"/>
                        <a:pt x="2122" y="2029"/>
                        <a:pt x="2035" y="1911"/>
                      </a:cubicBezTo>
                      <a:cubicBezTo>
                        <a:pt x="1948" y="1793"/>
                        <a:pt x="1905" y="1632"/>
                        <a:pt x="1905" y="1428"/>
                      </a:cubicBezTo>
                      <a:cubicBezTo>
                        <a:pt x="1905" y="1223"/>
                        <a:pt x="1948" y="1062"/>
                        <a:pt x="2036" y="944"/>
                      </a:cubicBezTo>
                      <a:cubicBezTo>
                        <a:pt x="2124" y="826"/>
                        <a:pt x="2243" y="768"/>
                        <a:pt x="2394" y="768"/>
                      </a:cubicBezTo>
                      <a:close/>
                      <a:moveTo>
                        <a:pt x="1" y="1"/>
                      </a:moveTo>
                      <a:lnTo>
                        <a:pt x="1" y="2282"/>
                      </a:lnTo>
                      <a:lnTo>
                        <a:pt x="1420" y="2282"/>
                      </a:lnTo>
                      <a:lnTo>
                        <a:pt x="1420" y="2022"/>
                      </a:lnTo>
                      <a:lnTo>
                        <a:pt x="309" y="2022"/>
                      </a:lnTo>
                      <a:lnTo>
                        <a:pt x="309" y="1"/>
                      </a:lnTo>
                      <a:close/>
                      <a:moveTo>
                        <a:pt x="2394" y="529"/>
                      </a:moveTo>
                      <a:cubicBezTo>
                        <a:pt x="2148" y="529"/>
                        <a:pt x="1956" y="609"/>
                        <a:pt x="1817" y="768"/>
                      </a:cubicBezTo>
                      <a:cubicBezTo>
                        <a:pt x="1678" y="926"/>
                        <a:pt x="1608" y="1146"/>
                        <a:pt x="1608" y="1428"/>
                      </a:cubicBezTo>
                      <a:cubicBezTo>
                        <a:pt x="1608" y="1708"/>
                        <a:pt x="1678" y="1927"/>
                        <a:pt x="1817" y="2087"/>
                      </a:cubicBezTo>
                      <a:cubicBezTo>
                        <a:pt x="1956" y="2246"/>
                        <a:pt x="2148" y="2326"/>
                        <a:pt x="2394" y="2326"/>
                      </a:cubicBezTo>
                      <a:cubicBezTo>
                        <a:pt x="2638" y="2326"/>
                        <a:pt x="2830" y="2246"/>
                        <a:pt x="2969" y="2087"/>
                      </a:cubicBezTo>
                      <a:cubicBezTo>
                        <a:pt x="3109" y="1927"/>
                        <a:pt x="3179" y="1708"/>
                        <a:pt x="3179" y="1428"/>
                      </a:cubicBezTo>
                      <a:cubicBezTo>
                        <a:pt x="3179" y="1146"/>
                        <a:pt x="3109" y="926"/>
                        <a:pt x="2969" y="768"/>
                      </a:cubicBezTo>
                      <a:cubicBezTo>
                        <a:pt x="2830" y="609"/>
                        <a:pt x="2638" y="529"/>
                        <a:pt x="2394"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73;p23">
                  <a:extLst>
                    <a:ext uri="{FF2B5EF4-FFF2-40B4-BE49-F238E27FC236}">
                      <a16:creationId xmlns:a16="http://schemas.microsoft.com/office/drawing/2014/main" id="{83B6AE36-6679-3658-7862-C601A37BD0AB}"/>
                    </a:ext>
                  </a:extLst>
                </p:cNvPr>
                <p:cNvSpPr/>
                <p:nvPr/>
              </p:nvSpPr>
              <p:spPr>
                <a:xfrm>
                  <a:off x="1039383" y="4216153"/>
                  <a:ext cx="17608" cy="30774"/>
                </a:xfrm>
                <a:custGeom>
                  <a:avLst/>
                  <a:gdLst/>
                  <a:ahLst/>
                  <a:cxnLst/>
                  <a:rect l="l" t="t" r="r" b="b"/>
                  <a:pathLst>
                    <a:path w="1003" h="1753" extrusionOk="0">
                      <a:moveTo>
                        <a:pt x="859" y="0"/>
                      </a:moveTo>
                      <a:cubicBezTo>
                        <a:pt x="723" y="0"/>
                        <a:pt x="608" y="25"/>
                        <a:pt x="513" y="76"/>
                      </a:cubicBezTo>
                      <a:cubicBezTo>
                        <a:pt x="419" y="126"/>
                        <a:pt x="342" y="203"/>
                        <a:pt x="283" y="307"/>
                      </a:cubicBezTo>
                      <a:lnTo>
                        <a:pt x="283" y="41"/>
                      </a:lnTo>
                      <a:lnTo>
                        <a:pt x="0" y="41"/>
                      </a:lnTo>
                      <a:lnTo>
                        <a:pt x="0" y="1753"/>
                      </a:lnTo>
                      <a:lnTo>
                        <a:pt x="283" y="1753"/>
                      </a:lnTo>
                      <a:lnTo>
                        <a:pt x="283" y="851"/>
                      </a:lnTo>
                      <a:cubicBezTo>
                        <a:pt x="283" y="658"/>
                        <a:pt x="325" y="509"/>
                        <a:pt x="410" y="406"/>
                      </a:cubicBezTo>
                      <a:cubicBezTo>
                        <a:pt x="495" y="302"/>
                        <a:pt x="617" y="251"/>
                        <a:pt x="776" y="251"/>
                      </a:cubicBezTo>
                      <a:cubicBezTo>
                        <a:pt x="821" y="251"/>
                        <a:pt x="862" y="255"/>
                        <a:pt x="899" y="264"/>
                      </a:cubicBezTo>
                      <a:cubicBezTo>
                        <a:pt x="936" y="272"/>
                        <a:pt x="971" y="286"/>
                        <a:pt x="1002" y="304"/>
                      </a:cubicBezTo>
                      <a:lnTo>
                        <a:pt x="1001" y="16"/>
                      </a:lnTo>
                      <a:cubicBezTo>
                        <a:pt x="972" y="10"/>
                        <a:pt x="946" y="7"/>
                        <a:pt x="923" y="4"/>
                      </a:cubicBezTo>
                      <a:cubicBezTo>
                        <a:pt x="900" y="2"/>
                        <a:pt x="878" y="0"/>
                        <a:pt x="8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74;p23">
                  <a:extLst>
                    <a:ext uri="{FF2B5EF4-FFF2-40B4-BE49-F238E27FC236}">
                      <a16:creationId xmlns:a16="http://schemas.microsoft.com/office/drawing/2014/main" id="{763EF5B8-6C1F-D2E5-0081-09BED5E0DAAC}"/>
                    </a:ext>
                  </a:extLst>
                </p:cNvPr>
                <p:cNvSpPr/>
                <p:nvPr/>
              </p:nvSpPr>
              <p:spPr>
                <a:xfrm>
                  <a:off x="1054884" y="4216153"/>
                  <a:ext cx="79594" cy="31546"/>
                </a:xfrm>
                <a:custGeom>
                  <a:avLst/>
                  <a:gdLst/>
                  <a:ahLst/>
                  <a:cxnLst/>
                  <a:rect l="l" t="t" r="r" b="b"/>
                  <a:pathLst>
                    <a:path w="4534" h="1797" extrusionOk="0">
                      <a:moveTo>
                        <a:pt x="842" y="239"/>
                      </a:moveTo>
                      <a:cubicBezTo>
                        <a:pt x="981" y="239"/>
                        <a:pt x="1092" y="284"/>
                        <a:pt x="1176" y="376"/>
                      </a:cubicBezTo>
                      <a:cubicBezTo>
                        <a:pt x="1260" y="468"/>
                        <a:pt x="1303" y="590"/>
                        <a:pt x="1305" y="744"/>
                      </a:cubicBezTo>
                      <a:lnTo>
                        <a:pt x="303" y="746"/>
                      </a:lnTo>
                      <a:cubicBezTo>
                        <a:pt x="317" y="585"/>
                        <a:pt x="371" y="460"/>
                        <a:pt x="465" y="372"/>
                      </a:cubicBezTo>
                      <a:cubicBezTo>
                        <a:pt x="560" y="283"/>
                        <a:pt x="685" y="239"/>
                        <a:pt x="842" y="239"/>
                      </a:cubicBezTo>
                      <a:close/>
                      <a:moveTo>
                        <a:pt x="2868" y="0"/>
                      </a:moveTo>
                      <a:cubicBezTo>
                        <a:pt x="2745" y="0"/>
                        <a:pt x="2639" y="25"/>
                        <a:pt x="2549" y="75"/>
                      </a:cubicBezTo>
                      <a:cubicBezTo>
                        <a:pt x="2459" y="125"/>
                        <a:pt x="2383" y="202"/>
                        <a:pt x="2318" y="307"/>
                      </a:cubicBezTo>
                      <a:lnTo>
                        <a:pt x="2318" y="41"/>
                      </a:lnTo>
                      <a:lnTo>
                        <a:pt x="2036" y="41"/>
                      </a:lnTo>
                      <a:lnTo>
                        <a:pt x="2036" y="1753"/>
                      </a:lnTo>
                      <a:lnTo>
                        <a:pt x="2318" y="1753"/>
                      </a:lnTo>
                      <a:lnTo>
                        <a:pt x="2318" y="786"/>
                      </a:lnTo>
                      <a:cubicBezTo>
                        <a:pt x="2318" y="620"/>
                        <a:pt x="2361" y="488"/>
                        <a:pt x="2445" y="391"/>
                      </a:cubicBezTo>
                      <a:cubicBezTo>
                        <a:pt x="2530" y="293"/>
                        <a:pt x="2644" y="245"/>
                        <a:pt x="2787" y="245"/>
                      </a:cubicBezTo>
                      <a:cubicBezTo>
                        <a:pt x="2909" y="245"/>
                        <a:pt x="2998" y="284"/>
                        <a:pt x="3056" y="363"/>
                      </a:cubicBezTo>
                      <a:cubicBezTo>
                        <a:pt x="3114" y="442"/>
                        <a:pt x="3143" y="564"/>
                        <a:pt x="3143" y="729"/>
                      </a:cubicBezTo>
                      <a:lnTo>
                        <a:pt x="3143" y="1753"/>
                      </a:lnTo>
                      <a:lnTo>
                        <a:pt x="3426" y="1753"/>
                      </a:lnTo>
                      <a:lnTo>
                        <a:pt x="3426" y="786"/>
                      </a:lnTo>
                      <a:cubicBezTo>
                        <a:pt x="3426" y="618"/>
                        <a:pt x="3468" y="487"/>
                        <a:pt x="3553" y="390"/>
                      </a:cubicBezTo>
                      <a:cubicBezTo>
                        <a:pt x="3637" y="293"/>
                        <a:pt x="3752" y="245"/>
                        <a:pt x="3898" y="245"/>
                      </a:cubicBezTo>
                      <a:cubicBezTo>
                        <a:pt x="4017" y="245"/>
                        <a:pt x="4106" y="284"/>
                        <a:pt x="4164" y="364"/>
                      </a:cubicBezTo>
                      <a:cubicBezTo>
                        <a:pt x="4222" y="443"/>
                        <a:pt x="4251" y="565"/>
                        <a:pt x="4251" y="729"/>
                      </a:cubicBezTo>
                      <a:lnTo>
                        <a:pt x="4251" y="1753"/>
                      </a:lnTo>
                      <a:lnTo>
                        <a:pt x="4534" y="1753"/>
                      </a:lnTo>
                      <a:lnTo>
                        <a:pt x="4534" y="720"/>
                      </a:lnTo>
                      <a:cubicBezTo>
                        <a:pt x="4534" y="490"/>
                        <a:pt x="4485" y="312"/>
                        <a:pt x="4388" y="187"/>
                      </a:cubicBezTo>
                      <a:cubicBezTo>
                        <a:pt x="4292" y="63"/>
                        <a:pt x="4154" y="0"/>
                        <a:pt x="3976" y="0"/>
                      </a:cubicBezTo>
                      <a:cubicBezTo>
                        <a:pt x="3844" y="0"/>
                        <a:pt x="3728" y="30"/>
                        <a:pt x="3631" y="90"/>
                      </a:cubicBezTo>
                      <a:cubicBezTo>
                        <a:pt x="3533" y="150"/>
                        <a:pt x="3449" y="244"/>
                        <a:pt x="3379" y="370"/>
                      </a:cubicBezTo>
                      <a:cubicBezTo>
                        <a:pt x="3337" y="250"/>
                        <a:pt x="3272" y="158"/>
                        <a:pt x="3185" y="95"/>
                      </a:cubicBezTo>
                      <a:cubicBezTo>
                        <a:pt x="3098" y="32"/>
                        <a:pt x="2993" y="0"/>
                        <a:pt x="2868" y="0"/>
                      </a:cubicBezTo>
                      <a:close/>
                      <a:moveTo>
                        <a:pt x="839" y="0"/>
                      </a:moveTo>
                      <a:cubicBezTo>
                        <a:pt x="582" y="0"/>
                        <a:pt x="378" y="82"/>
                        <a:pt x="227" y="247"/>
                      </a:cubicBezTo>
                      <a:cubicBezTo>
                        <a:pt x="76" y="411"/>
                        <a:pt x="0" y="634"/>
                        <a:pt x="0" y="914"/>
                      </a:cubicBezTo>
                      <a:cubicBezTo>
                        <a:pt x="0" y="1185"/>
                        <a:pt x="80" y="1400"/>
                        <a:pt x="239" y="1559"/>
                      </a:cubicBezTo>
                      <a:cubicBezTo>
                        <a:pt x="399" y="1717"/>
                        <a:pt x="615" y="1797"/>
                        <a:pt x="888" y="1797"/>
                      </a:cubicBezTo>
                      <a:cubicBezTo>
                        <a:pt x="997" y="1797"/>
                        <a:pt x="1104" y="1786"/>
                        <a:pt x="1210" y="1763"/>
                      </a:cubicBezTo>
                      <a:cubicBezTo>
                        <a:pt x="1316" y="1741"/>
                        <a:pt x="1419" y="1708"/>
                        <a:pt x="1520" y="1666"/>
                      </a:cubicBezTo>
                      <a:lnTo>
                        <a:pt x="1520" y="1400"/>
                      </a:lnTo>
                      <a:cubicBezTo>
                        <a:pt x="1421" y="1453"/>
                        <a:pt x="1320" y="1492"/>
                        <a:pt x="1219" y="1519"/>
                      </a:cubicBezTo>
                      <a:cubicBezTo>
                        <a:pt x="1117" y="1545"/>
                        <a:pt x="1013" y="1559"/>
                        <a:pt x="905" y="1559"/>
                      </a:cubicBezTo>
                      <a:cubicBezTo>
                        <a:pt x="718" y="1559"/>
                        <a:pt x="573" y="1508"/>
                        <a:pt x="468" y="1407"/>
                      </a:cubicBezTo>
                      <a:cubicBezTo>
                        <a:pt x="364" y="1305"/>
                        <a:pt x="306" y="1158"/>
                        <a:pt x="294" y="964"/>
                      </a:cubicBezTo>
                      <a:lnTo>
                        <a:pt x="1586" y="964"/>
                      </a:lnTo>
                      <a:lnTo>
                        <a:pt x="1586" y="827"/>
                      </a:lnTo>
                      <a:cubicBezTo>
                        <a:pt x="1586" y="572"/>
                        <a:pt x="1519" y="371"/>
                        <a:pt x="1385" y="223"/>
                      </a:cubicBezTo>
                      <a:cubicBezTo>
                        <a:pt x="1251" y="74"/>
                        <a:pt x="1069" y="0"/>
                        <a:pt x="8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75;p23">
                  <a:extLst>
                    <a:ext uri="{FF2B5EF4-FFF2-40B4-BE49-F238E27FC236}">
                      <a16:creationId xmlns:a16="http://schemas.microsoft.com/office/drawing/2014/main" id="{147FF466-32EB-FA97-631A-72C8C406A230}"/>
                    </a:ext>
                  </a:extLst>
                </p:cNvPr>
                <p:cNvSpPr/>
                <p:nvPr/>
              </p:nvSpPr>
              <p:spPr>
                <a:xfrm>
                  <a:off x="1151193" y="4206866"/>
                  <a:ext cx="157890" cy="51489"/>
                </a:xfrm>
                <a:custGeom>
                  <a:avLst/>
                  <a:gdLst/>
                  <a:ahLst/>
                  <a:cxnLst/>
                  <a:rect l="l" t="t" r="r" b="b"/>
                  <a:pathLst>
                    <a:path w="8994" h="2933" extrusionOk="0">
                      <a:moveTo>
                        <a:pt x="1661" y="765"/>
                      </a:moveTo>
                      <a:cubicBezTo>
                        <a:pt x="1809" y="765"/>
                        <a:pt x="1926" y="823"/>
                        <a:pt x="2011" y="941"/>
                      </a:cubicBezTo>
                      <a:cubicBezTo>
                        <a:pt x="2096" y="1059"/>
                        <a:pt x="2139" y="1221"/>
                        <a:pt x="2139" y="1428"/>
                      </a:cubicBezTo>
                      <a:cubicBezTo>
                        <a:pt x="2139" y="1634"/>
                        <a:pt x="2096" y="1797"/>
                        <a:pt x="2011" y="1914"/>
                      </a:cubicBezTo>
                      <a:cubicBezTo>
                        <a:pt x="1926" y="2032"/>
                        <a:pt x="1809" y="2091"/>
                        <a:pt x="1661" y="2091"/>
                      </a:cubicBezTo>
                      <a:cubicBezTo>
                        <a:pt x="1512" y="2091"/>
                        <a:pt x="1395" y="2032"/>
                        <a:pt x="1310" y="1914"/>
                      </a:cubicBezTo>
                      <a:cubicBezTo>
                        <a:pt x="1225" y="1797"/>
                        <a:pt x="1183" y="1634"/>
                        <a:pt x="1183" y="1428"/>
                      </a:cubicBezTo>
                      <a:cubicBezTo>
                        <a:pt x="1183" y="1221"/>
                        <a:pt x="1225" y="1059"/>
                        <a:pt x="1310" y="941"/>
                      </a:cubicBezTo>
                      <a:cubicBezTo>
                        <a:pt x="1395" y="823"/>
                        <a:pt x="1512" y="765"/>
                        <a:pt x="1661" y="765"/>
                      </a:cubicBezTo>
                      <a:close/>
                      <a:moveTo>
                        <a:pt x="1" y="1"/>
                      </a:moveTo>
                      <a:lnTo>
                        <a:pt x="1" y="2282"/>
                      </a:lnTo>
                      <a:lnTo>
                        <a:pt x="309" y="2282"/>
                      </a:lnTo>
                      <a:lnTo>
                        <a:pt x="309" y="1"/>
                      </a:lnTo>
                      <a:close/>
                      <a:moveTo>
                        <a:pt x="7329" y="529"/>
                      </a:moveTo>
                      <a:cubicBezTo>
                        <a:pt x="7205" y="529"/>
                        <a:pt x="7099" y="554"/>
                        <a:pt x="7009" y="604"/>
                      </a:cubicBezTo>
                      <a:cubicBezTo>
                        <a:pt x="6920" y="654"/>
                        <a:pt x="6843" y="731"/>
                        <a:pt x="6779" y="836"/>
                      </a:cubicBezTo>
                      <a:lnTo>
                        <a:pt x="6779" y="570"/>
                      </a:lnTo>
                      <a:lnTo>
                        <a:pt x="6496" y="570"/>
                      </a:lnTo>
                      <a:lnTo>
                        <a:pt x="6496" y="2282"/>
                      </a:lnTo>
                      <a:lnTo>
                        <a:pt x="6779" y="2282"/>
                      </a:lnTo>
                      <a:lnTo>
                        <a:pt x="6779" y="1315"/>
                      </a:lnTo>
                      <a:cubicBezTo>
                        <a:pt x="6779" y="1149"/>
                        <a:pt x="6821" y="1017"/>
                        <a:pt x="6905" y="920"/>
                      </a:cubicBezTo>
                      <a:cubicBezTo>
                        <a:pt x="6990" y="822"/>
                        <a:pt x="7104" y="774"/>
                        <a:pt x="7248" y="774"/>
                      </a:cubicBezTo>
                      <a:cubicBezTo>
                        <a:pt x="7369" y="774"/>
                        <a:pt x="7458" y="813"/>
                        <a:pt x="7516" y="892"/>
                      </a:cubicBezTo>
                      <a:cubicBezTo>
                        <a:pt x="7574" y="971"/>
                        <a:pt x="7604" y="1093"/>
                        <a:pt x="7604" y="1258"/>
                      </a:cubicBezTo>
                      <a:lnTo>
                        <a:pt x="7604" y="2282"/>
                      </a:lnTo>
                      <a:lnTo>
                        <a:pt x="7886" y="2282"/>
                      </a:lnTo>
                      <a:lnTo>
                        <a:pt x="7886" y="1315"/>
                      </a:lnTo>
                      <a:cubicBezTo>
                        <a:pt x="7886" y="1147"/>
                        <a:pt x="7928" y="1016"/>
                        <a:pt x="8013" y="919"/>
                      </a:cubicBezTo>
                      <a:cubicBezTo>
                        <a:pt x="8097" y="822"/>
                        <a:pt x="8213" y="774"/>
                        <a:pt x="8358" y="774"/>
                      </a:cubicBezTo>
                      <a:cubicBezTo>
                        <a:pt x="8477" y="774"/>
                        <a:pt x="8566" y="813"/>
                        <a:pt x="8624" y="893"/>
                      </a:cubicBezTo>
                      <a:cubicBezTo>
                        <a:pt x="8682" y="972"/>
                        <a:pt x="8711" y="1094"/>
                        <a:pt x="8711" y="1258"/>
                      </a:cubicBezTo>
                      <a:lnTo>
                        <a:pt x="8711" y="2282"/>
                      </a:lnTo>
                      <a:lnTo>
                        <a:pt x="8994" y="2282"/>
                      </a:lnTo>
                      <a:lnTo>
                        <a:pt x="8994" y="1249"/>
                      </a:lnTo>
                      <a:cubicBezTo>
                        <a:pt x="8994" y="1019"/>
                        <a:pt x="8945" y="841"/>
                        <a:pt x="8849" y="716"/>
                      </a:cubicBezTo>
                      <a:cubicBezTo>
                        <a:pt x="8752" y="592"/>
                        <a:pt x="8614" y="529"/>
                        <a:pt x="8436" y="529"/>
                      </a:cubicBezTo>
                      <a:cubicBezTo>
                        <a:pt x="8304" y="529"/>
                        <a:pt x="8189" y="559"/>
                        <a:pt x="8091" y="619"/>
                      </a:cubicBezTo>
                      <a:cubicBezTo>
                        <a:pt x="7993" y="679"/>
                        <a:pt x="7909" y="773"/>
                        <a:pt x="7839" y="899"/>
                      </a:cubicBezTo>
                      <a:cubicBezTo>
                        <a:pt x="7797" y="779"/>
                        <a:pt x="7733" y="687"/>
                        <a:pt x="7646" y="624"/>
                      </a:cubicBezTo>
                      <a:cubicBezTo>
                        <a:pt x="7558" y="561"/>
                        <a:pt x="7453" y="529"/>
                        <a:pt x="7329" y="529"/>
                      </a:cubicBezTo>
                      <a:close/>
                      <a:moveTo>
                        <a:pt x="3439" y="529"/>
                      </a:moveTo>
                      <a:cubicBezTo>
                        <a:pt x="3230" y="529"/>
                        <a:pt x="3068" y="573"/>
                        <a:pt x="2954" y="661"/>
                      </a:cubicBezTo>
                      <a:cubicBezTo>
                        <a:pt x="2840" y="748"/>
                        <a:pt x="2783" y="872"/>
                        <a:pt x="2783" y="1033"/>
                      </a:cubicBezTo>
                      <a:cubicBezTo>
                        <a:pt x="2783" y="1166"/>
                        <a:pt x="2821" y="1270"/>
                        <a:pt x="2899" y="1346"/>
                      </a:cubicBezTo>
                      <a:cubicBezTo>
                        <a:pt x="2976" y="1422"/>
                        <a:pt x="3102" y="1478"/>
                        <a:pt x="3276" y="1515"/>
                      </a:cubicBezTo>
                      <a:lnTo>
                        <a:pt x="3374" y="1538"/>
                      </a:lnTo>
                      <a:cubicBezTo>
                        <a:pt x="3548" y="1575"/>
                        <a:pt x="3661" y="1614"/>
                        <a:pt x="3712" y="1655"/>
                      </a:cubicBezTo>
                      <a:cubicBezTo>
                        <a:pt x="3764" y="1696"/>
                        <a:pt x="3789" y="1755"/>
                        <a:pt x="3789" y="1831"/>
                      </a:cubicBezTo>
                      <a:cubicBezTo>
                        <a:pt x="3789" y="1913"/>
                        <a:pt x="3754" y="1977"/>
                        <a:pt x="3682" y="2023"/>
                      </a:cubicBezTo>
                      <a:cubicBezTo>
                        <a:pt x="3611" y="2068"/>
                        <a:pt x="3509" y="2091"/>
                        <a:pt x="3377" y="2091"/>
                      </a:cubicBezTo>
                      <a:cubicBezTo>
                        <a:pt x="3278" y="2091"/>
                        <a:pt x="3178" y="2077"/>
                        <a:pt x="3077" y="2050"/>
                      </a:cubicBezTo>
                      <a:cubicBezTo>
                        <a:pt x="2977" y="2023"/>
                        <a:pt x="2874" y="1983"/>
                        <a:pt x="2770" y="1929"/>
                      </a:cubicBezTo>
                      <a:lnTo>
                        <a:pt x="2770" y="2219"/>
                      </a:lnTo>
                      <a:cubicBezTo>
                        <a:pt x="2880" y="2255"/>
                        <a:pt x="2985" y="2281"/>
                        <a:pt x="3084" y="2299"/>
                      </a:cubicBezTo>
                      <a:cubicBezTo>
                        <a:pt x="3184" y="2317"/>
                        <a:pt x="3279" y="2326"/>
                        <a:pt x="3371" y="2326"/>
                      </a:cubicBezTo>
                      <a:cubicBezTo>
                        <a:pt x="3591" y="2326"/>
                        <a:pt x="3764" y="2280"/>
                        <a:pt x="3889" y="2187"/>
                      </a:cubicBezTo>
                      <a:cubicBezTo>
                        <a:pt x="4015" y="2094"/>
                        <a:pt x="4078" y="1968"/>
                        <a:pt x="4078" y="1810"/>
                      </a:cubicBezTo>
                      <a:cubicBezTo>
                        <a:pt x="4078" y="1670"/>
                        <a:pt x="4036" y="1561"/>
                        <a:pt x="3952" y="1483"/>
                      </a:cubicBezTo>
                      <a:cubicBezTo>
                        <a:pt x="3868" y="1405"/>
                        <a:pt x="3726" y="1345"/>
                        <a:pt x="3527" y="1302"/>
                      </a:cubicBezTo>
                      <a:lnTo>
                        <a:pt x="3430" y="1281"/>
                      </a:lnTo>
                      <a:cubicBezTo>
                        <a:pt x="3280" y="1247"/>
                        <a:pt x="3179" y="1212"/>
                        <a:pt x="3129" y="1175"/>
                      </a:cubicBezTo>
                      <a:cubicBezTo>
                        <a:pt x="3079" y="1138"/>
                        <a:pt x="3054" y="1086"/>
                        <a:pt x="3054" y="1021"/>
                      </a:cubicBezTo>
                      <a:cubicBezTo>
                        <a:pt x="3054" y="936"/>
                        <a:pt x="3089" y="871"/>
                        <a:pt x="3159" y="829"/>
                      </a:cubicBezTo>
                      <a:cubicBezTo>
                        <a:pt x="3229" y="786"/>
                        <a:pt x="3334" y="765"/>
                        <a:pt x="3473" y="765"/>
                      </a:cubicBezTo>
                      <a:cubicBezTo>
                        <a:pt x="3565" y="765"/>
                        <a:pt x="3653" y="775"/>
                        <a:pt x="3739" y="795"/>
                      </a:cubicBezTo>
                      <a:cubicBezTo>
                        <a:pt x="3824" y="815"/>
                        <a:pt x="3907" y="846"/>
                        <a:pt x="3986" y="887"/>
                      </a:cubicBezTo>
                      <a:lnTo>
                        <a:pt x="3986" y="621"/>
                      </a:lnTo>
                      <a:cubicBezTo>
                        <a:pt x="3909" y="590"/>
                        <a:pt x="3824" y="567"/>
                        <a:pt x="3733" y="552"/>
                      </a:cubicBezTo>
                      <a:cubicBezTo>
                        <a:pt x="3641" y="537"/>
                        <a:pt x="3543" y="529"/>
                        <a:pt x="3439" y="529"/>
                      </a:cubicBezTo>
                      <a:close/>
                      <a:moveTo>
                        <a:pt x="4496" y="570"/>
                      </a:moveTo>
                      <a:lnTo>
                        <a:pt x="4496" y="1606"/>
                      </a:lnTo>
                      <a:cubicBezTo>
                        <a:pt x="4496" y="1842"/>
                        <a:pt x="4546" y="2020"/>
                        <a:pt x="4648" y="2143"/>
                      </a:cubicBezTo>
                      <a:cubicBezTo>
                        <a:pt x="4750" y="2265"/>
                        <a:pt x="4899" y="2326"/>
                        <a:pt x="5096" y="2326"/>
                      </a:cubicBezTo>
                      <a:cubicBezTo>
                        <a:pt x="5215" y="2326"/>
                        <a:pt x="5320" y="2301"/>
                        <a:pt x="5410" y="2250"/>
                      </a:cubicBezTo>
                      <a:cubicBezTo>
                        <a:pt x="5500" y="2200"/>
                        <a:pt x="5579" y="2123"/>
                        <a:pt x="5647" y="2019"/>
                      </a:cubicBezTo>
                      <a:lnTo>
                        <a:pt x="5647" y="2282"/>
                      </a:lnTo>
                      <a:lnTo>
                        <a:pt x="5929" y="2282"/>
                      </a:lnTo>
                      <a:lnTo>
                        <a:pt x="5929" y="570"/>
                      </a:lnTo>
                      <a:lnTo>
                        <a:pt x="5647" y="570"/>
                      </a:lnTo>
                      <a:lnTo>
                        <a:pt x="5647" y="1541"/>
                      </a:lnTo>
                      <a:cubicBezTo>
                        <a:pt x="5647" y="1708"/>
                        <a:pt x="5603" y="1840"/>
                        <a:pt x="5515" y="1936"/>
                      </a:cubicBezTo>
                      <a:cubicBezTo>
                        <a:pt x="5427" y="2033"/>
                        <a:pt x="5307" y="2081"/>
                        <a:pt x="5156" y="2081"/>
                      </a:cubicBezTo>
                      <a:cubicBezTo>
                        <a:pt x="5029" y="2081"/>
                        <a:pt x="4935" y="2041"/>
                        <a:pt x="4871" y="1960"/>
                      </a:cubicBezTo>
                      <a:cubicBezTo>
                        <a:pt x="4808" y="1879"/>
                        <a:pt x="4777" y="1758"/>
                        <a:pt x="4777" y="1596"/>
                      </a:cubicBezTo>
                      <a:lnTo>
                        <a:pt x="4777" y="570"/>
                      </a:lnTo>
                      <a:close/>
                      <a:moveTo>
                        <a:pt x="1729" y="529"/>
                      </a:moveTo>
                      <a:cubicBezTo>
                        <a:pt x="1604" y="529"/>
                        <a:pt x="1496" y="554"/>
                        <a:pt x="1406" y="603"/>
                      </a:cubicBezTo>
                      <a:cubicBezTo>
                        <a:pt x="1316" y="653"/>
                        <a:pt x="1242" y="728"/>
                        <a:pt x="1183" y="830"/>
                      </a:cubicBezTo>
                      <a:lnTo>
                        <a:pt x="1183" y="570"/>
                      </a:lnTo>
                      <a:lnTo>
                        <a:pt x="900" y="570"/>
                      </a:lnTo>
                      <a:lnTo>
                        <a:pt x="900" y="2932"/>
                      </a:lnTo>
                      <a:lnTo>
                        <a:pt x="1183" y="2932"/>
                      </a:lnTo>
                      <a:lnTo>
                        <a:pt x="1183" y="2025"/>
                      </a:lnTo>
                      <a:cubicBezTo>
                        <a:pt x="1242" y="2127"/>
                        <a:pt x="1316" y="2202"/>
                        <a:pt x="1406" y="2252"/>
                      </a:cubicBezTo>
                      <a:cubicBezTo>
                        <a:pt x="1496" y="2301"/>
                        <a:pt x="1604" y="2326"/>
                        <a:pt x="1729" y="2326"/>
                      </a:cubicBezTo>
                      <a:cubicBezTo>
                        <a:pt x="1937" y="2326"/>
                        <a:pt x="2106" y="2243"/>
                        <a:pt x="2236" y="2078"/>
                      </a:cubicBezTo>
                      <a:cubicBezTo>
                        <a:pt x="2366" y="1913"/>
                        <a:pt x="2431" y="1696"/>
                        <a:pt x="2431" y="1428"/>
                      </a:cubicBezTo>
                      <a:cubicBezTo>
                        <a:pt x="2431" y="1159"/>
                        <a:pt x="2366" y="942"/>
                        <a:pt x="2236" y="777"/>
                      </a:cubicBezTo>
                      <a:cubicBezTo>
                        <a:pt x="2106" y="612"/>
                        <a:pt x="1937" y="529"/>
                        <a:pt x="1729" y="52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76;p23">
                  <a:extLst>
                    <a:ext uri="{FF2B5EF4-FFF2-40B4-BE49-F238E27FC236}">
                      <a16:creationId xmlns:a16="http://schemas.microsoft.com/office/drawing/2014/main" id="{011D4829-E9AB-3105-9E57-F8F0AA0A0339}"/>
                    </a:ext>
                  </a:extLst>
                </p:cNvPr>
                <p:cNvSpPr/>
                <p:nvPr/>
              </p:nvSpPr>
              <p:spPr>
                <a:xfrm>
                  <a:off x="1325430" y="4205181"/>
                  <a:ext cx="576366" cy="53174"/>
                </a:xfrm>
                <a:custGeom>
                  <a:avLst/>
                  <a:gdLst/>
                  <a:ahLst/>
                  <a:cxnLst/>
                  <a:rect l="l" t="t" r="r" b="b"/>
                  <a:pathLst>
                    <a:path w="32832" h="3029" extrusionOk="0">
                      <a:moveTo>
                        <a:pt x="2675" y="0"/>
                      </a:moveTo>
                      <a:lnTo>
                        <a:pt x="2675" y="356"/>
                      </a:lnTo>
                      <a:lnTo>
                        <a:pt x="2956" y="356"/>
                      </a:lnTo>
                      <a:lnTo>
                        <a:pt x="2956" y="0"/>
                      </a:lnTo>
                      <a:close/>
                      <a:moveTo>
                        <a:pt x="1359" y="1001"/>
                      </a:moveTo>
                      <a:lnTo>
                        <a:pt x="1234" y="1511"/>
                      </a:lnTo>
                      <a:lnTo>
                        <a:pt x="786" y="1511"/>
                      </a:lnTo>
                      <a:lnTo>
                        <a:pt x="914" y="1001"/>
                      </a:lnTo>
                      <a:close/>
                      <a:moveTo>
                        <a:pt x="19008" y="1001"/>
                      </a:moveTo>
                      <a:lnTo>
                        <a:pt x="18883" y="1511"/>
                      </a:lnTo>
                      <a:lnTo>
                        <a:pt x="18435" y="1511"/>
                      </a:lnTo>
                      <a:lnTo>
                        <a:pt x="18563" y="1001"/>
                      </a:lnTo>
                      <a:close/>
                      <a:moveTo>
                        <a:pt x="32049" y="1001"/>
                      </a:moveTo>
                      <a:lnTo>
                        <a:pt x="31924" y="1511"/>
                      </a:lnTo>
                      <a:lnTo>
                        <a:pt x="31476" y="1511"/>
                      </a:lnTo>
                      <a:lnTo>
                        <a:pt x="31604" y="1001"/>
                      </a:lnTo>
                      <a:close/>
                      <a:moveTo>
                        <a:pt x="12678" y="864"/>
                      </a:moveTo>
                      <a:cubicBezTo>
                        <a:pt x="12828" y="864"/>
                        <a:pt x="12947" y="923"/>
                        <a:pt x="13034" y="1042"/>
                      </a:cubicBezTo>
                      <a:cubicBezTo>
                        <a:pt x="13122" y="1160"/>
                        <a:pt x="13166" y="1321"/>
                        <a:pt x="13166" y="1524"/>
                      </a:cubicBezTo>
                      <a:cubicBezTo>
                        <a:pt x="13166" y="1727"/>
                        <a:pt x="13122" y="1888"/>
                        <a:pt x="13034" y="2006"/>
                      </a:cubicBezTo>
                      <a:cubicBezTo>
                        <a:pt x="12947" y="2125"/>
                        <a:pt x="12828" y="2184"/>
                        <a:pt x="12678" y="2184"/>
                      </a:cubicBezTo>
                      <a:cubicBezTo>
                        <a:pt x="12527" y="2184"/>
                        <a:pt x="12407" y="2125"/>
                        <a:pt x="12320" y="2007"/>
                      </a:cubicBezTo>
                      <a:cubicBezTo>
                        <a:pt x="12233" y="1889"/>
                        <a:pt x="12190" y="1728"/>
                        <a:pt x="12190" y="1524"/>
                      </a:cubicBezTo>
                      <a:cubicBezTo>
                        <a:pt x="12190" y="1319"/>
                        <a:pt x="12233" y="1158"/>
                        <a:pt x="12321" y="1040"/>
                      </a:cubicBezTo>
                      <a:cubicBezTo>
                        <a:pt x="12408" y="922"/>
                        <a:pt x="12528" y="864"/>
                        <a:pt x="12678" y="864"/>
                      </a:cubicBezTo>
                      <a:close/>
                      <a:moveTo>
                        <a:pt x="14591" y="864"/>
                      </a:moveTo>
                      <a:cubicBezTo>
                        <a:pt x="14741" y="864"/>
                        <a:pt x="14860" y="923"/>
                        <a:pt x="14947" y="1042"/>
                      </a:cubicBezTo>
                      <a:cubicBezTo>
                        <a:pt x="15035" y="1160"/>
                        <a:pt x="15079" y="1321"/>
                        <a:pt x="15079" y="1524"/>
                      </a:cubicBezTo>
                      <a:cubicBezTo>
                        <a:pt x="15079" y="1727"/>
                        <a:pt x="15035" y="1888"/>
                        <a:pt x="14947" y="2006"/>
                      </a:cubicBezTo>
                      <a:cubicBezTo>
                        <a:pt x="14860" y="2125"/>
                        <a:pt x="14741" y="2184"/>
                        <a:pt x="14591" y="2184"/>
                      </a:cubicBezTo>
                      <a:cubicBezTo>
                        <a:pt x="14440" y="2184"/>
                        <a:pt x="14320" y="2125"/>
                        <a:pt x="14233" y="2007"/>
                      </a:cubicBezTo>
                      <a:cubicBezTo>
                        <a:pt x="14146" y="1889"/>
                        <a:pt x="14103" y="1728"/>
                        <a:pt x="14103" y="1524"/>
                      </a:cubicBezTo>
                      <a:cubicBezTo>
                        <a:pt x="14103" y="1319"/>
                        <a:pt x="14146" y="1158"/>
                        <a:pt x="14234" y="1040"/>
                      </a:cubicBezTo>
                      <a:cubicBezTo>
                        <a:pt x="14321" y="922"/>
                        <a:pt x="14441" y="864"/>
                        <a:pt x="14591" y="864"/>
                      </a:cubicBezTo>
                      <a:close/>
                      <a:moveTo>
                        <a:pt x="9438" y="1517"/>
                      </a:moveTo>
                      <a:lnTo>
                        <a:pt x="9438" y="1580"/>
                      </a:lnTo>
                      <a:cubicBezTo>
                        <a:pt x="9438" y="1763"/>
                        <a:pt x="9390" y="1910"/>
                        <a:pt x="9296" y="2021"/>
                      </a:cubicBezTo>
                      <a:cubicBezTo>
                        <a:pt x="9202" y="2131"/>
                        <a:pt x="9077" y="2187"/>
                        <a:pt x="8921" y="2187"/>
                      </a:cubicBezTo>
                      <a:cubicBezTo>
                        <a:pt x="8808" y="2187"/>
                        <a:pt x="8719" y="2157"/>
                        <a:pt x="8653" y="2099"/>
                      </a:cubicBezTo>
                      <a:cubicBezTo>
                        <a:pt x="8587" y="2040"/>
                        <a:pt x="8555" y="1961"/>
                        <a:pt x="8555" y="1861"/>
                      </a:cubicBezTo>
                      <a:cubicBezTo>
                        <a:pt x="8555" y="1736"/>
                        <a:pt x="8598" y="1647"/>
                        <a:pt x="8686" y="1595"/>
                      </a:cubicBezTo>
                      <a:cubicBezTo>
                        <a:pt x="8773" y="1543"/>
                        <a:pt x="8931" y="1517"/>
                        <a:pt x="9158" y="1517"/>
                      </a:cubicBezTo>
                      <a:close/>
                      <a:moveTo>
                        <a:pt x="882" y="132"/>
                      </a:moveTo>
                      <a:lnTo>
                        <a:pt x="727" y="766"/>
                      </a:lnTo>
                      <a:lnTo>
                        <a:pt x="175" y="766"/>
                      </a:lnTo>
                      <a:lnTo>
                        <a:pt x="175" y="1001"/>
                      </a:lnTo>
                      <a:lnTo>
                        <a:pt x="667" y="1001"/>
                      </a:lnTo>
                      <a:lnTo>
                        <a:pt x="539" y="1511"/>
                      </a:lnTo>
                      <a:lnTo>
                        <a:pt x="1" y="1511"/>
                      </a:lnTo>
                      <a:lnTo>
                        <a:pt x="1" y="1745"/>
                      </a:lnTo>
                      <a:lnTo>
                        <a:pt x="482" y="1745"/>
                      </a:lnTo>
                      <a:lnTo>
                        <a:pt x="323" y="2378"/>
                      </a:lnTo>
                      <a:lnTo>
                        <a:pt x="569" y="2378"/>
                      </a:lnTo>
                      <a:lnTo>
                        <a:pt x="727" y="1745"/>
                      </a:lnTo>
                      <a:lnTo>
                        <a:pt x="1174" y="1745"/>
                      </a:lnTo>
                      <a:lnTo>
                        <a:pt x="1017" y="2378"/>
                      </a:lnTo>
                      <a:lnTo>
                        <a:pt x="1261" y="2378"/>
                      </a:lnTo>
                      <a:lnTo>
                        <a:pt x="1420" y="1745"/>
                      </a:lnTo>
                      <a:lnTo>
                        <a:pt x="1966" y="1745"/>
                      </a:lnTo>
                      <a:lnTo>
                        <a:pt x="1966" y="1511"/>
                      </a:lnTo>
                      <a:lnTo>
                        <a:pt x="1480" y="1511"/>
                      </a:lnTo>
                      <a:lnTo>
                        <a:pt x="1605" y="1001"/>
                      </a:lnTo>
                      <a:lnTo>
                        <a:pt x="2141" y="1001"/>
                      </a:lnTo>
                      <a:lnTo>
                        <a:pt x="2141" y="766"/>
                      </a:lnTo>
                      <a:lnTo>
                        <a:pt x="1665" y="766"/>
                      </a:lnTo>
                      <a:lnTo>
                        <a:pt x="1822" y="132"/>
                      </a:lnTo>
                      <a:lnTo>
                        <a:pt x="1578" y="132"/>
                      </a:lnTo>
                      <a:lnTo>
                        <a:pt x="1417" y="766"/>
                      </a:lnTo>
                      <a:lnTo>
                        <a:pt x="971" y="766"/>
                      </a:lnTo>
                      <a:lnTo>
                        <a:pt x="1130" y="132"/>
                      </a:lnTo>
                      <a:close/>
                      <a:moveTo>
                        <a:pt x="2675" y="666"/>
                      </a:moveTo>
                      <a:lnTo>
                        <a:pt x="2675" y="2378"/>
                      </a:lnTo>
                      <a:lnTo>
                        <a:pt x="2956" y="2378"/>
                      </a:lnTo>
                      <a:lnTo>
                        <a:pt x="2956" y="666"/>
                      </a:lnTo>
                      <a:close/>
                      <a:moveTo>
                        <a:pt x="4368" y="625"/>
                      </a:moveTo>
                      <a:cubicBezTo>
                        <a:pt x="4249" y="625"/>
                        <a:pt x="4144" y="651"/>
                        <a:pt x="4053" y="702"/>
                      </a:cubicBezTo>
                      <a:cubicBezTo>
                        <a:pt x="3962" y="753"/>
                        <a:pt x="3883" y="829"/>
                        <a:pt x="3815" y="932"/>
                      </a:cubicBezTo>
                      <a:lnTo>
                        <a:pt x="3815" y="666"/>
                      </a:lnTo>
                      <a:lnTo>
                        <a:pt x="3533" y="666"/>
                      </a:lnTo>
                      <a:lnTo>
                        <a:pt x="3533" y="2378"/>
                      </a:lnTo>
                      <a:lnTo>
                        <a:pt x="3815" y="2378"/>
                      </a:lnTo>
                      <a:lnTo>
                        <a:pt x="3815" y="1411"/>
                      </a:lnTo>
                      <a:cubicBezTo>
                        <a:pt x="3815" y="1243"/>
                        <a:pt x="3859" y="1112"/>
                        <a:pt x="3947" y="1015"/>
                      </a:cubicBezTo>
                      <a:cubicBezTo>
                        <a:pt x="4034" y="918"/>
                        <a:pt x="4154" y="870"/>
                        <a:pt x="4306" y="870"/>
                      </a:cubicBezTo>
                      <a:cubicBezTo>
                        <a:pt x="4432" y="870"/>
                        <a:pt x="4527" y="910"/>
                        <a:pt x="4590" y="990"/>
                      </a:cubicBezTo>
                      <a:cubicBezTo>
                        <a:pt x="4653" y="1071"/>
                        <a:pt x="4685" y="1192"/>
                        <a:pt x="4685" y="1354"/>
                      </a:cubicBezTo>
                      <a:lnTo>
                        <a:pt x="4685" y="2378"/>
                      </a:lnTo>
                      <a:lnTo>
                        <a:pt x="4966" y="2378"/>
                      </a:lnTo>
                      <a:lnTo>
                        <a:pt x="4966" y="1345"/>
                      </a:lnTo>
                      <a:cubicBezTo>
                        <a:pt x="4966" y="1109"/>
                        <a:pt x="4915" y="930"/>
                        <a:pt x="4814" y="808"/>
                      </a:cubicBezTo>
                      <a:cubicBezTo>
                        <a:pt x="4714" y="686"/>
                        <a:pt x="4565" y="625"/>
                        <a:pt x="4368" y="625"/>
                      </a:cubicBezTo>
                      <a:close/>
                      <a:moveTo>
                        <a:pt x="7150" y="181"/>
                      </a:moveTo>
                      <a:lnTo>
                        <a:pt x="7150" y="666"/>
                      </a:lnTo>
                      <a:lnTo>
                        <a:pt x="6944" y="666"/>
                      </a:lnTo>
                      <a:lnTo>
                        <a:pt x="6944" y="885"/>
                      </a:lnTo>
                      <a:lnTo>
                        <a:pt x="7150" y="885"/>
                      </a:lnTo>
                      <a:lnTo>
                        <a:pt x="7150" y="1814"/>
                      </a:lnTo>
                      <a:cubicBezTo>
                        <a:pt x="7150" y="2028"/>
                        <a:pt x="7191" y="2175"/>
                        <a:pt x="7274" y="2256"/>
                      </a:cubicBezTo>
                      <a:cubicBezTo>
                        <a:pt x="7356" y="2337"/>
                        <a:pt x="7506" y="2378"/>
                        <a:pt x="7723" y="2378"/>
                      </a:cubicBezTo>
                      <a:lnTo>
                        <a:pt x="8011" y="2378"/>
                      </a:lnTo>
                      <a:lnTo>
                        <a:pt x="8011" y="2142"/>
                      </a:lnTo>
                      <a:lnTo>
                        <a:pt x="7723" y="2142"/>
                      </a:lnTo>
                      <a:cubicBezTo>
                        <a:pt x="7606" y="2142"/>
                        <a:pt x="7528" y="2122"/>
                        <a:pt x="7490" y="2083"/>
                      </a:cubicBezTo>
                      <a:cubicBezTo>
                        <a:pt x="7451" y="2043"/>
                        <a:pt x="7432" y="1953"/>
                        <a:pt x="7432" y="1814"/>
                      </a:cubicBezTo>
                      <a:lnTo>
                        <a:pt x="7432" y="885"/>
                      </a:lnTo>
                      <a:lnTo>
                        <a:pt x="8011" y="885"/>
                      </a:lnTo>
                      <a:lnTo>
                        <a:pt x="8011" y="666"/>
                      </a:lnTo>
                      <a:lnTo>
                        <a:pt x="7432" y="666"/>
                      </a:lnTo>
                      <a:lnTo>
                        <a:pt x="7432" y="181"/>
                      </a:lnTo>
                      <a:close/>
                      <a:moveTo>
                        <a:pt x="15841" y="0"/>
                      </a:moveTo>
                      <a:lnTo>
                        <a:pt x="15841" y="2378"/>
                      </a:lnTo>
                      <a:lnTo>
                        <a:pt x="16122" y="2378"/>
                      </a:lnTo>
                      <a:lnTo>
                        <a:pt x="16122" y="0"/>
                      </a:lnTo>
                      <a:close/>
                      <a:moveTo>
                        <a:pt x="18531" y="132"/>
                      </a:moveTo>
                      <a:lnTo>
                        <a:pt x="18376" y="766"/>
                      </a:lnTo>
                      <a:lnTo>
                        <a:pt x="17824" y="766"/>
                      </a:lnTo>
                      <a:lnTo>
                        <a:pt x="17824" y="1001"/>
                      </a:lnTo>
                      <a:lnTo>
                        <a:pt x="18316" y="1001"/>
                      </a:lnTo>
                      <a:lnTo>
                        <a:pt x="18188" y="1511"/>
                      </a:lnTo>
                      <a:lnTo>
                        <a:pt x="17650" y="1511"/>
                      </a:lnTo>
                      <a:lnTo>
                        <a:pt x="17650" y="1745"/>
                      </a:lnTo>
                      <a:lnTo>
                        <a:pt x="18131" y="1745"/>
                      </a:lnTo>
                      <a:lnTo>
                        <a:pt x="17972" y="2378"/>
                      </a:lnTo>
                      <a:lnTo>
                        <a:pt x="18218" y="2378"/>
                      </a:lnTo>
                      <a:lnTo>
                        <a:pt x="18376" y="1745"/>
                      </a:lnTo>
                      <a:lnTo>
                        <a:pt x="18823" y="1745"/>
                      </a:lnTo>
                      <a:lnTo>
                        <a:pt x="18666" y="2378"/>
                      </a:lnTo>
                      <a:lnTo>
                        <a:pt x="18910" y="2378"/>
                      </a:lnTo>
                      <a:lnTo>
                        <a:pt x="19069" y="1745"/>
                      </a:lnTo>
                      <a:lnTo>
                        <a:pt x="19615" y="1745"/>
                      </a:lnTo>
                      <a:lnTo>
                        <a:pt x="19615" y="1511"/>
                      </a:lnTo>
                      <a:lnTo>
                        <a:pt x="19129" y="1511"/>
                      </a:lnTo>
                      <a:lnTo>
                        <a:pt x="19254" y="1001"/>
                      </a:lnTo>
                      <a:lnTo>
                        <a:pt x="19790" y="1001"/>
                      </a:lnTo>
                      <a:lnTo>
                        <a:pt x="19790" y="766"/>
                      </a:lnTo>
                      <a:lnTo>
                        <a:pt x="19314" y="766"/>
                      </a:lnTo>
                      <a:lnTo>
                        <a:pt x="19471" y="132"/>
                      </a:lnTo>
                      <a:lnTo>
                        <a:pt x="19227" y="132"/>
                      </a:lnTo>
                      <a:lnTo>
                        <a:pt x="19066" y="766"/>
                      </a:lnTo>
                      <a:lnTo>
                        <a:pt x="18620" y="766"/>
                      </a:lnTo>
                      <a:lnTo>
                        <a:pt x="18779" y="132"/>
                      </a:lnTo>
                      <a:close/>
                      <a:moveTo>
                        <a:pt x="24760" y="625"/>
                      </a:moveTo>
                      <a:cubicBezTo>
                        <a:pt x="24641" y="625"/>
                        <a:pt x="24536" y="651"/>
                        <a:pt x="24445" y="702"/>
                      </a:cubicBezTo>
                      <a:cubicBezTo>
                        <a:pt x="24354" y="753"/>
                        <a:pt x="24275" y="829"/>
                        <a:pt x="24207" y="932"/>
                      </a:cubicBezTo>
                      <a:lnTo>
                        <a:pt x="24207" y="666"/>
                      </a:lnTo>
                      <a:lnTo>
                        <a:pt x="23925" y="666"/>
                      </a:lnTo>
                      <a:lnTo>
                        <a:pt x="23925" y="2378"/>
                      </a:lnTo>
                      <a:lnTo>
                        <a:pt x="24207" y="2378"/>
                      </a:lnTo>
                      <a:lnTo>
                        <a:pt x="24207" y="1411"/>
                      </a:lnTo>
                      <a:cubicBezTo>
                        <a:pt x="24207" y="1243"/>
                        <a:pt x="24251" y="1112"/>
                        <a:pt x="24339" y="1015"/>
                      </a:cubicBezTo>
                      <a:cubicBezTo>
                        <a:pt x="24426" y="918"/>
                        <a:pt x="24546" y="870"/>
                        <a:pt x="24698" y="870"/>
                      </a:cubicBezTo>
                      <a:cubicBezTo>
                        <a:pt x="24824" y="870"/>
                        <a:pt x="24919" y="910"/>
                        <a:pt x="24982" y="990"/>
                      </a:cubicBezTo>
                      <a:cubicBezTo>
                        <a:pt x="25045" y="1071"/>
                        <a:pt x="25077" y="1192"/>
                        <a:pt x="25077" y="1354"/>
                      </a:cubicBezTo>
                      <a:lnTo>
                        <a:pt x="25077" y="2378"/>
                      </a:lnTo>
                      <a:lnTo>
                        <a:pt x="25358" y="2378"/>
                      </a:lnTo>
                      <a:lnTo>
                        <a:pt x="25358" y="1345"/>
                      </a:lnTo>
                      <a:cubicBezTo>
                        <a:pt x="25358" y="1109"/>
                        <a:pt x="25307" y="930"/>
                        <a:pt x="25206" y="808"/>
                      </a:cubicBezTo>
                      <a:cubicBezTo>
                        <a:pt x="25106" y="686"/>
                        <a:pt x="24957" y="625"/>
                        <a:pt x="24760" y="625"/>
                      </a:cubicBezTo>
                      <a:close/>
                      <a:moveTo>
                        <a:pt x="26742" y="625"/>
                      </a:moveTo>
                      <a:cubicBezTo>
                        <a:pt x="26623" y="625"/>
                        <a:pt x="26518" y="651"/>
                        <a:pt x="26427" y="702"/>
                      </a:cubicBezTo>
                      <a:cubicBezTo>
                        <a:pt x="26336" y="753"/>
                        <a:pt x="26257" y="829"/>
                        <a:pt x="26189" y="932"/>
                      </a:cubicBezTo>
                      <a:lnTo>
                        <a:pt x="26189" y="666"/>
                      </a:lnTo>
                      <a:lnTo>
                        <a:pt x="25907" y="666"/>
                      </a:lnTo>
                      <a:lnTo>
                        <a:pt x="25907" y="2378"/>
                      </a:lnTo>
                      <a:lnTo>
                        <a:pt x="26189" y="2378"/>
                      </a:lnTo>
                      <a:lnTo>
                        <a:pt x="26189" y="1411"/>
                      </a:lnTo>
                      <a:cubicBezTo>
                        <a:pt x="26189" y="1243"/>
                        <a:pt x="26233" y="1112"/>
                        <a:pt x="26321" y="1015"/>
                      </a:cubicBezTo>
                      <a:cubicBezTo>
                        <a:pt x="26408" y="918"/>
                        <a:pt x="26528" y="870"/>
                        <a:pt x="26680" y="870"/>
                      </a:cubicBezTo>
                      <a:cubicBezTo>
                        <a:pt x="26806" y="870"/>
                        <a:pt x="26901" y="910"/>
                        <a:pt x="26964" y="990"/>
                      </a:cubicBezTo>
                      <a:cubicBezTo>
                        <a:pt x="27027" y="1071"/>
                        <a:pt x="27059" y="1192"/>
                        <a:pt x="27059" y="1354"/>
                      </a:cubicBezTo>
                      <a:lnTo>
                        <a:pt x="27059" y="2378"/>
                      </a:lnTo>
                      <a:lnTo>
                        <a:pt x="27340" y="2378"/>
                      </a:lnTo>
                      <a:lnTo>
                        <a:pt x="27340" y="1345"/>
                      </a:lnTo>
                      <a:cubicBezTo>
                        <a:pt x="27340" y="1109"/>
                        <a:pt x="27289" y="930"/>
                        <a:pt x="27188" y="808"/>
                      </a:cubicBezTo>
                      <a:cubicBezTo>
                        <a:pt x="27088" y="686"/>
                        <a:pt x="26939" y="625"/>
                        <a:pt x="26742" y="625"/>
                      </a:cubicBezTo>
                      <a:close/>
                      <a:moveTo>
                        <a:pt x="31572" y="132"/>
                      </a:moveTo>
                      <a:lnTo>
                        <a:pt x="31417" y="766"/>
                      </a:lnTo>
                      <a:lnTo>
                        <a:pt x="30865" y="766"/>
                      </a:lnTo>
                      <a:lnTo>
                        <a:pt x="30865" y="1001"/>
                      </a:lnTo>
                      <a:lnTo>
                        <a:pt x="31357" y="1001"/>
                      </a:lnTo>
                      <a:lnTo>
                        <a:pt x="31229" y="1511"/>
                      </a:lnTo>
                      <a:lnTo>
                        <a:pt x="30691" y="1511"/>
                      </a:lnTo>
                      <a:lnTo>
                        <a:pt x="30691" y="1745"/>
                      </a:lnTo>
                      <a:lnTo>
                        <a:pt x="31172" y="1745"/>
                      </a:lnTo>
                      <a:lnTo>
                        <a:pt x="31013" y="2378"/>
                      </a:lnTo>
                      <a:lnTo>
                        <a:pt x="31259" y="2378"/>
                      </a:lnTo>
                      <a:lnTo>
                        <a:pt x="31417" y="1745"/>
                      </a:lnTo>
                      <a:lnTo>
                        <a:pt x="31864" y="1745"/>
                      </a:lnTo>
                      <a:lnTo>
                        <a:pt x="31707" y="2378"/>
                      </a:lnTo>
                      <a:lnTo>
                        <a:pt x="31951" y="2378"/>
                      </a:lnTo>
                      <a:lnTo>
                        <a:pt x="32110" y="1745"/>
                      </a:lnTo>
                      <a:lnTo>
                        <a:pt x="32656" y="1745"/>
                      </a:lnTo>
                      <a:lnTo>
                        <a:pt x="32656" y="1511"/>
                      </a:lnTo>
                      <a:lnTo>
                        <a:pt x="32170" y="1511"/>
                      </a:lnTo>
                      <a:lnTo>
                        <a:pt x="32295" y="1001"/>
                      </a:lnTo>
                      <a:lnTo>
                        <a:pt x="32831" y="1001"/>
                      </a:lnTo>
                      <a:lnTo>
                        <a:pt x="32831" y="766"/>
                      </a:lnTo>
                      <a:lnTo>
                        <a:pt x="32355" y="766"/>
                      </a:lnTo>
                      <a:lnTo>
                        <a:pt x="32512" y="132"/>
                      </a:lnTo>
                      <a:lnTo>
                        <a:pt x="32268" y="132"/>
                      </a:lnTo>
                      <a:lnTo>
                        <a:pt x="32107" y="766"/>
                      </a:lnTo>
                      <a:lnTo>
                        <a:pt x="31661" y="766"/>
                      </a:lnTo>
                      <a:lnTo>
                        <a:pt x="31820" y="132"/>
                      </a:lnTo>
                      <a:close/>
                      <a:moveTo>
                        <a:pt x="6069" y="625"/>
                      </a:moveTo>
                      <a:cubicBezTo>
                        <a:pt x="5859" y="625"/>
                        <a:pt x="5697" y="669"/>
                        <a:pt x="5583" y="757"/>
                      </a:cubicBezTo>
                      <a:cubicBezTo>
                        <a:pt x="5469" y="844"/>
                        <a:pt x="5412" y="968"/>
                        <a:pt x="5412" y="1129"/>
                      </a:cubicBezTo>
                      <a:cubicBezTo>
                        <a:pt x="5412" y="1262"/>
                        <a:pt x="5451" y="1366"/>
                        <a:pt x="5528" y="1442"/>
                      </a:cubicBezTo>
                      <a:cubicBezTo>
                        <a:pt x="5606" y="1518"/>
                        <a:pt x="5732" y="1574"/>
                        <a:pt x="5906" y="1611"/>
                      </a:cubicBezTo>
                      <a:lnTo>
                        <a:pt x="6004" y="1634"/>
                      </a:lnTo>
                      <a:cubicBezTo>
                        <a:pt x="6178" y="1671"/>
                        <a:pt x="6291" y="1710"/>
                        <a:pt x="6342" y="1751"/>
                      </a:cubicBezTo>
                      <a:cubicBezTo>
                        <a:pt x="6393" y="1792"/>
                        <a:pt x="6419" y="1851"/>
                        <a:pt x="6419" y="1927"/>
                      </a:cubicBezTo>
                      <a:cubicBezTo>
                        <a:pt x="6419" y="2009"/>
                        <a:pt x="6383" y="2073"/>
                        <a:pt x="6312" y="2119"/>
                      </a:cubicBezTo>
                      <a:cubicBezTo>
                        <a:pt x="6241" y="2164"/>
                        <a:pt x="6139" y="2187"/>
                        <a:pt x="6007" y="2187"/>
                      </a:cubicBezTo>
                      <a:cubicBezTo>
                        <a:pt x="5908" y="2187"/>
                        <a:pt x="5808" y="2173"/>
                        <a:pt x="5707" y="2146"/>
                      </a:cubicBezTo>
                      <a:cubicBezTo>
                        <a:pt x="5606" y="2119"/>
                        <a:pt x="5504" y="2079"/>
                        <a:pt x="5400" y="2025"/>
                      </a:cubicBezTo>
                      <a:lnTo>
                        <a:pt x="5400" y="2315"/>
                      </a:lnTo>
                      <a:cubicBezTo>
                        <a:pt x="5510" y="2351"/>
                        <a:pt x="5615" y="2377"/>
                        <a:pt x="5714" y="2395"/>
                      </a:cubicBezTo>
                      <a:cubicBezTo>
                        <a:pt x="5813" y="2413"/>
                        <a:pt x="5909" y="2422"/>
                        <a:pt x="6000" y="2422"/>
                      </a:cubicBezTo>
                      <a:cubicBezTo>
                        <a:pt x="6220" y="2422"/>
                        <a:pt x="6393" y="2376"/>
                        <a:pt x="6519" y="2283"/>
                      </a:cubicBezTo>
                      <a:cubicBezTo>
                        <a:pt x="6645" y="2190"/>
                        <a:pt x="6708" y="2064"/>
                        <a:pt x="6708" y="1906"/>
                      </a:cubicBezTo>
                      <a:cubicBezTo>
                        <a:pt x="6708" y="1766"/>
                        <a:pt x="6666" y="1657"/>
                        <a:pt x="6582" y="1579"/>
                      </a:cubicBezTo>
                      <a:cubicBezTo>
                        <a:pt x="6498" y="1501"/>
                        <a:pt x="6356" y="1441"/>
                        <a:pt x="6156" y="1398"/>
                      </a:cubicBezTo>
                      <a:lnTo>
                        <a:pt x="6060" y="1377"/>
                      </a:lnTo>
                      <a:cubicBezTo>
                        <a:pt x="5909" y="1343"/>
                        <a:pt x="5809" y="1308"/>
                        <a:pt x="5759" y="1271"/>
                      </a:cubicBezTo>
                      <a:cubicBezTo>
                        <a:pt x="5709" y="1234"/>
                        <a:pt x="5684" y="1182"/>
                        <a:pt x="5684" y="1117"/>
                      </a:cubicBezTo>
                      <a:cubicBezTo>
                        <a:pt x="5684" y="1032"/>
                        <a:pt x="5719" y="967"/>
                        <a:pt x="5789" y="925"/>
                      </a:cubicBezTo>
                      <a:cubicBezTo>
                        <a:pt x="5859" y="882"/>
                        <a:pt x="5963" y="861"/>
                        <a:pt x="6103" y="861"/>
                      </a:cubicBezTo>
                      <a:cubicBezTo>
                        <a:pt x="6195" y="861"/>
                        <a:pt x="6283" y="871"/>
                        <a:pt x="6369" y="891"/>
                      </a:cubicBezTo>
                      <a:cubicBezTo>
                        <a:pt x="6454" y="911"/>
                        <a:pt x="6537" y="942"/>
                        <a:pt x="6616" y="983"/>
                      </a:cubicBezTo>
                      <a:lnTo>
                        <a:pt x="6616" y="717"/>
                      </a:lnTo>
                      <a:cubicBezTo>
                        <a:pt x="6539" y="686"/>
                        <a:pt x="6454" y="663"/>
                        <a:pt x="6363" y="648"/>
                      </a:cubicBezTo>
                      <a:cubicBezTo>
                        <a:pt x="6271" y="633"/>
                        <a:pt x="6173" y="625"/>
                        <a:pt x="6069" y="625"/>
                      </a:cubicBezTo>
                      <a:close/>
                      <a:moveTo>
                        <a:pt x="8981" y="625"/>
                      </a:moveTo>
                      <a:cubicBezTo>
                        <a:pt x="8889" y="625"/>
                        <a:pt x="8795" y="635"/>
                        <a:pt x="8698" y="655"/>
                      </a:cubicBezTo>
                      <a:cubicBezTo>
                        <a:pt x="8601" y="675"/>
                        <a:pt x="8502" y="705"/>
                        <a:pt x="8399" y="744"/>
                      </a:cubicBezTo>
                      <a:lnTo>
                        <a:pt x="8399" y="1004"/>
                      </a:lnTo>
                      <a:cubicBezTo>
                        <a:pt x="8484" y="957"/>
                        <a:pt x="8573" y="922"/>
                        <a:pt x="8666" y="899"/>
                      </a:cubicBezTo>
                      <a:cubicBezTo>
                        <a:pt x="8759" y="875"/>
                        <a:pt x="8854" y="864"/>
                        <a:pt x="8952" y="864"/>
                      </a:cubicBezTo>
                      <a:cubicBezTo>
                        <a:pt x="9106" y="864"/>
                        <a:pt x="9225" y="899"/>
                        <a:pt x="9310" y="970"/>
                      </a:cubicBezTo>
                      <a:cubicBezTo>
                        <a:pt x="9395" y="1041"/>
                        <a:pt x="9438" y="1141"/>
                        <a:pt x="9438" y="1270"/>
                      </a:cubicBezTo>
                      <a:lnTo>
                        <a:pt x="9438" y="1297"/>
                      </a:lnTo>
                      <a:lnTo>
                        <a:pt x="9043" y="1297"/>
                      </a:lnTo>
                      <a:cubicBezTo>
                        <a:pt x="8788" y="1297"/>
                        <a:pt x="8596" y="1346"/>
                        <a:pt x="8467" y="1444"/>
                      </a:cubicBezTo>
                      <a:cubicBezTo>
                        <a:pt x="8338" y="1542"/>
                        <a:pt x="8273" y="1687"/>
                        <a:pt x="8273" y="1880"/>
                      </a:cubicBezTo>
                      <a:cubicBezTo>
                        <a:pt x="8273" y="2045"/>
                        <a:pt x="8325" y="2176"/>
                        <a:pt x="8428" y="2275"/>
                      </a:cubicBezTo>
                      <a:cubicBezTo>
                        <a:pt x="8532" y="2373"/>
                        <a:pt x="8671" y="2422"/>
                        <a:pt x="8846" y="2422"/>
                      </a:cubicBezTo>
                      <a:cubicBezTo>
                        <a:pt x="8985" y="2422"/>
                        <a:pt x="9102" y="2397"/>
                        <a:pt x="9198" y="2348"/>
                      </a:cubicBezTo>
                      <a:cubicBezTo>
                        <a:pt x="9293" y="2298"/>
                        <a:pt x="9373" y="2222"/>
                        <a:pt x="9438" y="2118"/>
                      </a:cubicBezTo>
                      <a:lnTo>
                        <a:pt x="9438" y="2378"/>
                      </a:lnTo>
                      <a:lnTo>
                        <a:pt x="9719" y="2378"/>
                      </a:lnTo>
                      <a:lnTo>
                        <a:pt x="9719" y="1401"/>
                      </a:lnTo>
                      <a:cubicBezTo>
                        <a:pt x="9719" y="1141"/>
                        <a:pt x="9658" y="946"/>
                        <a:pt x="9535" y="818"/>
                      </a:cubicBezTo>
                      <a:cubicBezTo>
                        <a:pt x="9413" y="689"/>
                        <a:pt x="9228" y="625"/>
                        <a:pt x="8981" y="625"/>
                      </a:cubicBezTo>
                      <a:close/>
                      <a:moveTo>
                        <a:pt x="11034" y="625"/>
                      </a:moveTo>
                      <a:cubicBezTo>
                        <a:pt x="10767" y="625"/>
                        <a:pt x="10557" y="705"/>
                        <a:pt x="10404" y="865"/>
                      </a:cubicBezTo>
                      <a:cubicBezTo>
                        <a:pt x="10251" y="1025"/>
                        <a:pt x="10174" y="1245"/>
                        <a:pt x="10174" y="1524"/>
                      </a:cubicBezTo>
                      <a:cubicBezTo>
                        <a:pt x="10174" y="1799"/>
                        <a:pt x="10250" y="2017"/>
                        <a:pt x="10402" y="2179"/>
                      </a:cubicBezTo>
                      <a:cubicBezTo>
                        <a:pt x="10554" y="2341"/>
                        <a:pt x="10758" y="2422"/>
                        <a:pt x="11016" y="2422"/>
                      </a:cubicBezTo>
                      <a:cubicBezTo>
                        <a:pt x="11111" y="2422"/>
                        <a:pt x="11200" y="2413"/>
                        <a:pt x="11284" y="2394"/>
                      </a:cubicBezTo>
                      <a:cubicBezTo>
                        <a:pt x="11368" y="2376"/>
                        <a:pt x="11449" y="2349"/>
                        <a:pt x="11528" y="2312"/>
                      </a:cubicBezTo>
                      <a:lnTo>
                        <a:pt x="11528" y="2052"/>
                      </a:lnTo>
                      <a:cubicBezTo>
                        <a:pt x="11448" y="2096"/>
                        <a:pt x="11369" y="2129"/>
                        <a:pt x="11289" y="2151"/>
                      </a:cubicBezTo>
                      <a:cubicBezTo>
                        <a:pt x="11209" y="2173"/>
                        <a:pt x="11128" y="2184"/>
                        <a:pt x="11046" y="2184"/>
                      </a:cubicBezTo>
                      <a:cubicBezTo>
                        <a:pt x="10864" y="2184"/>
                        <a:pt x="10723" y="2126"/>
                        <a:pt x="10622" y="2010"/>
                      </a:cubicBezTo>
                      <a:cubicBezTo>
                        <a:pt x="10521" y="1895"/>
                        <a:pt x="10471" y="1732"/>
                        <a:pt x="10471" y="1524"/>
                      </a:cubicBezTo>
                      <a:cubicBezTo>
                        <a:pt x="10471" y="1315"/>
                        <a:pt x="10521" y="1153"/>
                        <a:pt x="10622" y="1037"/>
                      </a:cubicBezTo>
                      <a:cubicBezTo>
                        <a:pt x="10723" y="921"/>
                        <a:pt x="10864" y="864"/>
                        <a:pt x="11046" y="864"/>
                      </a:cubicBezTo>
                      <a:cubicBezTo>
                        <a:pt x="11128" y="864"/>
                        <a:pt x="11209" y="875"/>
                        <a:pt x="11289" y="896"/>
                      </a:cubicBezTo>
                      <a:cubicBezTo>
                        <a:pt x="11369" y="918"/>
                        <a:pt x="11448" y="951"/>
                        <a:pt x="11528" y="995"/>
                      </a:cubicBezTo>
                      <a:lnTo>
                        <a:pt x="11528" y="732"/>
                      </a:lnTo>
                      <a:cubicBezTo>
                        <a:pt x="11450" y="697"/>
                        <a:pt x="11370" y="670"/>
                        <a:pt x="11288" y="652"/>
                      </a:cubicBezTo>
                      <a:cubicBezTo>
                        <a:pt x="11205" y="634"/>
                        <a:pt x="11121" y="625"/>
                        <a:pt x="11034" y="625"/>
                      </a:cubicBezTo>
                      <a:close/>
                      <a:moveTo>
                        <a:pt x="12678" y="625"/>
                      </a:moveTo>
                      <a:cubicBezTo>
                        <a:pt x="12433" y="625"/>
                        <a:pt x="12241" y="705"/>
                        <a:pt x="12102" y="864"/>
                      </a:cubicBezTo>
                      <a:cubicBezTo>
                        <a:pt x="11963" y="1022"/>
                        <a:pt x="11893" y="1242"/>
                        <a:pt x="11893" y="1524"/>
                      </a:cubicBezTo>
                      <a:cubicBezTo>
                        <a:pt x="11893" y="1804"/>
                        <a:pt x="11963" y="2023"/>
                        <a:pt x="12102" y="2183"/>
                      </a:cubicBezTo>
                      <a:cubicBezTo>
                        <a:pt x="12241" y="2342"/>
                        <a:pt x="12433" y="2422"/>
                        <a:pt x="12678" y="2422"/>
                      </a:cubicBezTo>
                      <a:cubicBezTo>
                        <a:pt x="12923" y="2422"/>
                        <a:pt x="13115" y="2342"/>
                        <a:pt x="13254" y="2183"/>
                      </a:cubicBezTo>
                      <a:cubicBezTo>
                        <a:pt x="13394" y="2023"/>
                        <a:pt x="13464" y="1804"/>
                        <a:pt x="13464" y="1524"/>
                      </a:cubicBezTo>
                      <a:cubicBezTo>
                        <a:pt x="13464" y="1242"/>
                        <a:pt x="13394" y="1022"/>
                        <a:pt x="13254" y="864"/>
                      </a:cubicBezTo>
                      <a:cubicBezTo>
                        <a:pt x="13115" y="705"/>
                        <a:pt x="12923" y="625"/>
                        <a:pt x="12678" y="625"/>
                      </a:cubicBezTo>
                      <a:close/>
                      <a:moveTo>
                        <a:pt x="14591" y="625"/>
                      </a:moveTo>
                      <a:cubicBezTo>
                        <a:pt x="14346" y="625"/>
                        <a:pt x="14154" y="705"/>
                        <a:pt x="14015" y="864"/>
                      </a:cubicBezTo>
                      <a:cubicBezTo>
                        <a:pt x="13876" y="1022"/>
                        <a:pt x="13806" y="1242"/>
                        <a:pt x="13806" y="1524"/>
                      </a:cubicBezTo>
                      <a:cubicBezTo>
                        <a:pt x="13806" y="1804"/>
                        <a:pt x="13876" y="2023"/>
                        <a:pt x="14015" y="2183"/>
                      </a:cubicBezTo>
                      <a:cubicBezTo>
                        <a:pt x="14154" y="2342"/>
                        <a:pt x="14346" y="2422"/>
                        <a:pt x="14591" y="2422"/>
                      </a:cubicBezTo>
                      <a:cubicBezTo>
                        <a:pt x="14836" y="2422"/>
                        <a:pt x="15028" y="2342"/>
                        <a:pt x="15167" y="2183"/>
                      </a:cubicBezTo>
                      <a:cubicBezTo>
                        <a:pt x="15307" y="2023"/>
                        <a:pt x="15377" y="1804"/>
                        <a:pt x="15377" y="1524"/>
                      </a:cubicBezTo>
                      <a:cubicBezTo>
                        <a:pt x="15377" y="1242"/>
                        <a:pt x="15307" y="1022"/>
                        <a:pt x="15167" y="864"/>
                      </a:cubicBezTo>
                      <a:cubicBezTo>
                        <a:pt x="15028" y="705"/>
                        <a:pt x="14836" y="625"/>
                        <a:pt x="14591" y="625"/>
                      </a:cubicBezTo>
                      <a:close/>
                      <a:moveTo>
                        <a:pt x="20868" y="625"/>
                      </a:moveTo>
                      <a:cubicBezTo>
                        <a:pt x="20658" y="625"/>
                        <a:pt x="20496" y="669"/>
                        <a:pt x="20382" y="757"/>
                      </a:cubicBezTo>
                      <a:cubicBezTo>
                        <a:pt x="20268" y="844"/>
                        <a:pt x="20211" y="968"/>
                        <a:pt x="20211" y="1129"/>
                      </a:cubicBezTo>
                      <a:cubicBezTo>
                        <a:pt x="20211" y="1262"/>
                        <a:pt x="20250" y="1366"/>
                        <a:pt x="20327" y="1442"/>
                      </a:cubicBezTo>
                      <a:cubicBezTo>
                        <a:pt x="20405" y="1518"/>
                        <a:pt x="20531" y="1574"/>
                        <a:pt x="20705" y="1611"/>
                      </a:cubicBezTo>
                      <a:lnTo>
                        <a:pt x="20803" y="1634"/>
                      </a:lnTo>
                      <a:cubicBezTo>
                        <a:pt x="20977" y="1671"/>
                        <a:pt x="21090" y="1710"/>
                        <a:pt x="21141" y="1751"/>
                      </a:cubicBezTo>
                      <a:cubicBezTo>
                        <a:pt x="21192" y="1792"/>
                        <a:pt x="21218" y="1851"/>
                        <a:pt x="21218" y="1927"/>
                      </a:cubicBezTo>
                      <a:cubicBezTo>
                        <a:pt x="21218" y="2009"/>
                        <a:pt x="21182" y="2073"/>
                        <a:pt x="21111" y="2119"/>
                      </a:cubicBezTo>
                      <a:cubicBezTo>
                        <a:pt x="21040" y="2164"/>
                        <a:pt x="20938" y="2187"/>
                        <a:pt x="20806" y="2187"/>
                      </a:cubicBezTo>
                      <a:cubicBezTo>
                        <a:pt x="20707" y="2187"/>
                        <a:pt x="20607" y="2173"/>
                        <a:pt x="20506" y="2146"/>
                      </a:cubicBezTo>
                      <a:cubicBezTo>
                        <a:pt x="20405" y="2119"/>
                        <a:pt x="20303" y="2079"/>
                        <a:pt x="20199" y="2025"/>
                      </a:cubicBezTo>
                      <a:lnTo>
                        <a:pt x="20199" y="2315"/>
                      </a:lnTo>
                      <a:cubicBezTo>
                        <a:pt x="20309" y="2351"/>
                        <a:pt x="20414" y="2377"/>
                        <a:pt x="20513" y="2395"/>
                      </a:cubicBezTo>
                      <a:cubicBezTo>
                        <a:pt x="20612" y="2413"/>
                        <a:pt x="20708" y="2422"/>
                        <a:pt x="20799" y="2422"/>
                      </a:cubicBezTo>
                      <a:cubicBezTo>
                        <a:pt x="21019" y="2422"/>
                        <a:pt x="21192" y="2376"/>
                        <a:pt x="21318" y="2283"/>
                      </a:cubicBezTo>
                      <a:cubicBezTo>
                        <a:pt x="21444" y="2190"/>
                        <a:pt x="21507" y="2064"/>
                        <a:pt x="21507" y="1906"/>
                      </a:cubicBezTo>
                      <a:cubicBezTo>
                        <a:pt x="21507" y="1766"/>
                        <a:pt x="21465" y="1657"/>
                        <a:pt x="21381" y="1579"/>
                      </a:cubicBezTo>
                      <a:cubicBezTo>
                        <a:pt x="21297" y="1501"/>
                        <a:pt x="21155" y="1441"/>
                        <a:pt x="20955" y="1398"/>
                      </a:cubicBezTo>
                      <a:lnTo>
                        <a:pt x="20859" y="1377"/>
                      </a:lnTo>
                      <a:cubicBezTo>
                        <a:pt x="20708" y="1343"/>
                        <a:pt x="20608" y="1308"/>
                        <a:pt x="20558" y="1271"/>
                      </a:cubicBezTo>
                      <a:cubicBezTo>
                        <a:pt x="20508" y="1234"/>
                        <a:pt x="20483" y="1182"/>
                        <a:pt x="20483" y="1117"/>
                      </a:cubicBezTo>
                      <a:cubicBezTo>
                        <a:pt x="20483" y="1032"/>
                        <a:pt x="20518" y="967"/>
                        <a:pt x="20588" y="925"/>
                      </a:cubicBezTo>
                      <a:cubicBezTo>
                        <a:pt x="20658" y="882"/>
                        <a:pt x="20762" y="861"/>
                        <a:pt x="20902" y="861"/>
                      </a:cubicBezTo>
                      <a:cubicBezTo>
                        <a:pt x="20994" y="861"/>
                        <a:pt x="21082" y="871"/>
                        <a:pt x="21168" y="891"/>
                      </a:cubicBezTo>
                      <a:cubicBezTo>
                        <a:pt x="21253" y="911"/>
                        <a:pt x="21336" y="942"/>
                        <a:pt x="21415" y="983"/>
                      </a:cubicBezTo>
                      <a:lnTo>
                        <a:pt x="21415" y="717"/>
                      </a:lnTo>
                      <a:cubicBezTo>
                        <a:pt x="21338" y="686"/>
                        <a:pt x="21253" y="663"/>
                        <a:pt x="21162" y="648"/>
                      </a:cubicBezTo>
                      <a:cubicBezTo>
                        <a:pt x="21070" y="633"/>
                        <a:pt x="20972" y="625"/>
                        <a:pt x="20868" y="625"/>
                      </a:cubicBezTo>
                      <a:close/>
                      <a:moveTo>
                        <a:pt x="21924" y="666"/>
                      </a:moveTo>
                      <a:lnTo>
                        <a:pt x="21924" y="1702"/>
                      </a:lnTo>
                      <a:cubicBezTo>
                        <a:pt x="21924" y="1938"/>
                        <a:pt x="21975" y="2116"/>
                        <a:pt x="22077" y="2239"/>
                      </a:cubicBezTo>
                      <a:cubicBezTo>
                        <a:pt x="22179" y="2361"/>
                        <a:pt x="22328" y="2422"/>
                        <a:pt x="22525" y="2422"/>
                      </a:cubicBezTo>
                      <a:cubicBezTo>
                        <a:pt x="22644" y="2422"/>
                        <a:pt x="22749" y="2397"/>
                        <a:pt x="22839" y="2346"/>
                      </a:cubicBezTo>
                      <a:cubicBezTo>
                        <a:pt x="22929" y="2296"/>
                        <a:pt x="23008" y="2219"/>
                        <a:pt x="23076" y="2115"/>
                      </a:cubicBezTo>
                      <a:lnTo>
                        <a:pt x="23076" y="2378"/>
                      </a:lnTo>
                      <a:lnTo>
                        <a:pt x="23357" y="2378"/>
                      </a:lnTo>
                      <a:lnTo>
                        <a:pt x="23357" y="666"/>
                      </a:lnTo>
                      <a:lnTo>
                        <a:pt x="23076" y="666"/>
                      </a:lnTo>
                      <a:lnTo>
                        <a:pt x="23076" y="1637"/>
                      </a:lnTo>
                      <a:cubicBezTo>
                        <a:pt x="23076" y="1804"/>
                        <a:pt x="23032" y="1936"/>
                        <a:pt x="22944" y="2032"/>
                      </a:cubicBezTo>
                      <a:cubicBezTo>
                        <a:pt x="22856" y="2129"/>
                        <a:pt x="22736" y="2177"/>
                        <a:pt x="22584" y="2177"/>
                      </a:cubicBezTo>
                      <a:cubicBezTo>
                        <a:pt x="22458" y="2177"/>
                        <a:pt x="22363" y="2137"/>
                        <a:pt x="22300" y="2056"/>
                      </a:cubicBezTo>
                      <a:cubicBezTo>
                        <a:pt x="22237" y="1975"/>
                        <a:pt x="22205" y="1854"/>
                        <a:pt x="22205" y="1692"/>
                      </a:cubicBezTo>
                      <a:lnTo>
                        <a:pt x="22205" y="666"/>
                      </a:lnTo>
                      <a:close/>
                      <a:moveTo>
                        <a:pt x="27698" y="666"/>
                      </a:moveTo>
                      <a:lnTo>
                        <a:pt x="28390" y="2350"/>
                      </a:lnTo>
                      <a:lnTo>
                        <a:pt x="28339" y="2478"/>
                      </a:lnTo>
                      <a:cubicBezTo>
                        <a:pt x="28287" y="2615"/>
                        <a:pt x="28240" y="2702"/>
                        <a:pt x="28197" y="2738"/>
                      </a:cubicBezTo>
                      <a:cubicBezTo>
                        <a:pt x="28154" y="2775"/>
                        <a:pt x="28094" y="2793"/>
                        <a:pt x="28017" y="2793"/>
                      </a:cubicBezTo>
                      <a:lnTo>
                        <a:pt x="27852" y="2793"/>
                      </a:lnTo>
                      <a:lnTo>
                        <a:pt x="27852" y="3028"/>
                      </a:lnTo>
                      <a:lnTo>
                        <a:pt x="28077" y="3028"/>
                      </a:lnTo>
                      <a:cubicBezTo>
                        <a:pt x="28203" y="3028"/>
                        <a:pt x="28304" y="2997"/>
                        <a:pt x="28379" y="2935"/>
                      </a:cubicBezTo>
                      <a:cubicBezTo>
                        <a:pt x="28454" y="2873"/>
                        <a:pt x="28532" y="2740"/>
                        <a:pt x="28611" y="2537"/>
                      </a:cubicBezTo>
                      <a:lnTo>
                        <a:pt x="29363" y="666"/>
                      </a:lnTo>
                      <a:lnTo>
                        <a:pt x="29065" y="666"/>
                      </a:lnTo>
                      <a:lnTo>
                        <a:pt x="28530" y="2005"/>
                      </a:lnTo>
                      <a:lnTo>
                        <a:pt x="27996" y="6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77;p23">
                  <a:extLst>
                    <a:ext uri="{FF2B5EF4-FFF2-40B4-BE49-F238E27FC236}">
                      <a16:creationId xmlns:a16="http://schemas.microsoft.com/office/drawing/2014/main" id="{70B16982-C48D-F6AA-6796-0CF98EBCFFD4}"/>
                    </a:ext>
                  </a:extLst>
                </p:cNvPr>
                <p:cNvSpPr/>
                <p:nvPr/>
              </p:nvSpPr>
              <p:spPr>
                <a:xfrm>
                  <a:off x="1907672" y="4216153"/>
                  <a:ext cx="17608" cy="30774"/>
                </a:xfrm>
                <a:custGeom>
                  <a:avLst/>
                  <a:gdLst/>
                  <a:ahLst/>
                  <a:cxnLst/>
                  <a:rect l="l" t="t" r="r" b="b"/>
                  <a:pathLst>
                    <a:path w="1003" h="1753" extrusionOk="0">
                      <a:moveTo>
                        <a:pt x="859" y="0"/>
                      </a:moveTo>
                      <a:cubicBezTo>
                        <a:pt x="724" y="0"/>
                        <a:pt x="609" y="25"/>
                        <a:pt x="514" y="76"/>
                      </a:cubicBezTo>
                      <a:cubicBezTo>
                        <a:pt x="419" y="126"/>
                        <a:pt x="342" y="203"/>
                        <a:pt x="283" y="307"/>
                      </a:cubicBezTo>
                      <a:lnTo>
                        <a:pt x="283" y="41"/>
                      </a:lnTo>
                      <a:lnTo>
                        <a:pt x="1" y="41"/>
                      </a:lnTo>
                      <a:lnTo>
                        <a:pt x="1" y="1753"/>
                      </a:lnTo>
                      <a:lnTo>
                        <a:pt x="283" y="1753"/>
                      </a:lnTo>
                      <a:lnTo>
                        <a:pt x="283" y="851"/>
                      </a:lnTo>
                      <a:cubicBezTo>
                        <a:pt x="283" y="658"/>
                        <a:pt x="326" y="509"/>
                        <a:pt x="411" y="406"/>
                      </a:cubicBezTo>
                      <a:cubicBezTo>
                        <a:pt x="496" y="302"/>
                        <a:pt x="618" y="251"/>
                        <a:pt x="777" y="251"/>
                      </a:cubicBezTo>
                      <a:cubicBezTo>
                        <a:pt x="822" y="251"/>
                        <a:pt x="863" y="255"/>
                        <a:pt x="900" y="264"/>
                      </a:cubicBezTo>
                      <a:cubicBezTo>
                        <a:pt x="937" y="272"/>
                        <a:pt x="971" y="286"/>
                        <a:pt x="1003" y="304"/>
                      </a:cubicBezTo>
                      <a:lnTo>
                        <a:pt x="1001" y="16"/>
                      </a:lnTo>
                      <a:cubicBezTo>
                        <a:pt x="973" y="10"/>
                        <a:pt x="947" y="7"/>
                        <a:pt x="923" y="4"/>
                      </a:cubicBezTo>
                      <a:cubicBezTo>
                        <a:pt x="900" y="2"/>
                        <a:pt x="879" y="0"/>
                        <a:pt x="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78;p23">
                  <a:extLst>
                    <a:ext uri="{FF2B5EF4-FFF2-40B4-BE49-F238E27FC236}">
                      <a16:creationId xmlns:a16="http://schemas.microsoft.com/office/drawing/2014/main" id="{2DDE39A3-0E34-1A3F-823D-FA8D53AFB0F6}"/>
                    </a:ext>
                  </a:extLst>
                </p:cNvPr>
                <p:cNvSpPr/>
                <p:nvPr/>
              </p:nvSpPr>
              <p:spPr>
                <a:xfrm>
                  <a:off x="1928335" y="4205181"/>
                  <a:ext cx="281143" cy="42518"/>
                </a:xfrm>
                <a:custGeom>
                  <a:avLst/>
                  <a:gdLst/>
                  <a:ahLst/>
                  <a:cxnLst/>
                  <a:rect l="l" t="t" r="r" b="b"/>
                  <a:pathLst>
                    <a:path w="16015" h="2422" extrusionOk="0">
                      <a:moveTo>
                        <a:pt x="13998" y="0"/>
                      </a:moveTo>
                      <a:lnTo>
                        <a:pt x="13998" y="356"/>
                      </a:lnTo>
                      <a:lnTo>
                        <a:pt x="14279" y="356"/>
                      </a:lnTo>
                      <a:lnTo>
                        <a:pt x="14279" y="0"/>
                      </a:lnTo>
                      <a:close/>
                      <a:moveTo>
                        <a:pt x="842" y="864"/>
                      </a:moveTo>
                      <a:cubicBezTo>
                        <a:pt x="981" y="864"/>
                        <a:pt x="1092" y="909"/>
                        <a:pt x="1176" y="1001"/>
                      </a:cubicBezTo>
                      <a:cubicBezTo>
                        <a:pt x="1260" y="1093"/>
                        <a:pt x="1303" y="1215"/>
                        <a:pt x="1305" y="1369"/>
                      </a:cubicBezTo>
                      <a:lnTo>
                        <a:pt x="303" y="1371"/>
                      </a:lnTo>
                      <a:cubicBezTo>
                        <a:pt x="317" y="1210"/>
                        <a:pt x="372" y="1085"/>
                        <a:pt x="466" y="997"/>
                      </a:cubicBezTo>
                      <a:cubicBezTo>
                        <a:pt x="560" y="908"/>
                        <a:pt x="686" y="864"/>
                        <a:pt x="842" y="864"/>
                      </a:cubicBezTo>
                      <a:close/>
                      <a:moveTo>
                        <a:pt x="8981" y="1001"/>
                      </a:moveTo>
                      <a:lnTo>
                        <a:pt x="8855" y="1511"/>
                      </a:lnTo>
                      <a:lnTo>
                        <a:pt x="8408" y="1511"/>
                      </a:lnTo>
                      <a:lnTo>
                        <a:pt x="8536" y="1001"/>
                      </a:lnTo>
                      <a:close/>
                      <a:moveTo>
                        <a:pt x="3972" y="1517"/>
                      </a:moveTo>
                      <a:lnTo>
                        <a:pt x="3972" y="1580"/>
                      </a:lnTo>
                      <a:cubicBezTo>
                        <a:pt x="3972" y="1763"/>
                        <a:pt x="3925" y="1910"/>
                        <a:pt x="3831" y="2021"/>
                      </a:cubicBezTo>
                      <a:cubicBezTo>
                        <a:pt x="3737" y="2131"/>
                        <a:pt x="3612" y="2187"/>
                        <a:pt x="3456" y="2187"/>
                      </a:cubicBezTo>
                      <a:cubicBezTo>
                        <a:pt x="3343" y="2187"/>
                        <a:pt x="3253" y="2157"/>
                        <a:pt x="3188" y="2099"/>
                      </a:cubicBezTo>
                      <a:cubicBezTo>
                        <a:pt x="3122" y="2040"/>
                        <a:pt x="3089" y="1961"/>
                        <a:pt x="3089" y="1861"/>
                      </a:cubicBezTo>
                      <a:cubicBezTo>
                        <a:pt x="3089" y="1736"/>
                        <a:pt x="3133" y="1647"/>
                        <a:pt x="3220" y="1595"/>
                      </a:cubicBezTo>
                      <a:cubicBezTo>
                        <a:pt x="3308" y="1543"/>
                        <a:pt x="3465" y="1517"/>
                        <a:pt x="3692" y="1517"/>
                      </a:cubicBezTo>
                      <a:close/>
                      <a:moveTo>
                        <a:pt x="2047" y="0"/>
                      </a:moveTo>
                      <a:lnTo>
                        <a:pt x="2047" y="2378"/>
                      </a:lnTo>
                      <a:lnTo>
                        <a:pt x="2328" y="2378"/>
                      </a:lnTo>
                      <a:lnTo>
                        <a:pt x="2328" y="0"/>
                      </a:lnTo>
                      <a:close/>
                      <a:moveTo>
                        <a:pt x="4683" y="666"/>
                      </a:moveTo>
                      <a:lnTo>
                        <a:pt x="5291" y="1482"/>
                      </a:lnTo>
                      <a:lnTo>
                        <a:pt x="4626" y="2378"/>
                      </a:lnTo>
                      <a:lnTo>
                        <a:pt x="4958" y="2378"/>
                      </a:lnTo>
                      <a:lnTo>
                        <a:pt x="5456" y="1705"/>
                      </a:lnTo>
                      <a:lnTo>
                        <a:pt x="5954" y="2378"/>
                      </a:lnTo>
                      <a:lnTo>
                        <a:pt x="6285" y="2378"/>
                      </a:lnTo>
                      <a:lnTo>
                        <a:pt x="5634" y="1499"/>
                      </a:lnTo>
                      <a:lnTo>
                        <a:pt x="6253" y="666"/>
                      </a:lnTo>
                      <a:lnTo>
                        <a:pt x="5922" y="666"/>
                      </a:lnTo>
                      <a:lnTo>
                        <a:pt x="5468" y="1276"/>
                      </a:lnTo>
                      <a:lnTo>
                        <a:pt x="5014" y="666"/>
                      </a:lnTo>
                      <a:close/>
                      <a:moveTo>
                        <a:pt x="8504" y="132"/>
                      </a:moveTo>
                      <a:lnTo>
                        <a:pt x="8348" y="766"/>
                      </a:lnTo>
                      <a:lnTo>
                        <a:pt x="7797" y="766"/>
                      </a:lnTo>
                      <a:lnTo>
                        <a:pt x="7797" y="1001"/>
                      </a:lnTo>
                      <a:lnTo>
                        <a:pt x="8288" y="1001"/>
                      </a:lnTo>
                      <a:lnTo>
                        <a:pt x="8160" y="1511"/>
                      </a:lnTo>
                      <a:lnTo>
                        <a:pt x="7622" y="1511"/>
                      </a:lnTo>
                      <a:lnTo>
                        <a:pt x="7622" y="1745"/>
                      </a:lnTo>
                      <a:lnTo>
                        <a:pt x="8104" y="1745"/>
                      </a:lnTo>
                      <a:lnTo>
                        <a:pt x="7945" y="2378"/>
                      </a:lnTo>
                      <a:lnTo>
                        <a:pt x="8191" y="2378"/>
                      </a:lnTo>
                      <a:lnTo>
                        <a:pt x="8348" y="1745"/>
                      </a:lnTo>
                      <a:lnTo>
                        <a:pt x="8796" y="1745"/>
                      </a:lnTo>
                      <a:lnTo>
                        <a:pt x="8638" y="2378"/>
                      </a:lnTo>
                      <a:lnTo>
                        <a:pt x="8883" y="2378"/>
                      </a:lnTo>
                      <a:lnTo>
                        <a:pt x="9042" y="1745"/>
                      </a:lnTo>
                      <a:lnTo>
                        <a:pt x="9587" y="1745"/>
                      </a:lnTo>
                      <a:lnTo>
                        <a:pt x="9587" y="1511"/>
                      </a:lnTo>
                      <a:lnTo>
                        <a:pt x="9101" y="1511"/>
                      </a:lnTo>
                      <a:lnTo>
                        <a:pt x="9227" y="1001"/>
                      </a:lnTo>
                      <a:lnTo>
                        <a:pt x="9763" y="1001"/>
                      </a:lnTo>
                      <a:lnTo>
                        <a:pt x="9763" y="766"/>
                      </a:lnTo>
                      <a:lnTo>
                        <a:pt x="9286" y="766"/>
                      </a:lnTo>
                      <a:lnTo>
                        <a:pt x="9443" y="132"/>
                      </a:lnTo>
                      <a:lnTo>
                        <a:pt x="9199" y="132"/>
                      </a:lnTo>
                      <a:lnTo>
                        <a:pt x="9039" y="766"/>
                      </a:lnTo>
                      <a:lnTo>
                        <a:pt x="8593" y="766"/>
                      </a:lnTo>
                      <a:lnTo>
                        <a:pt x="8751" y="132"/>
                      </a:lnTo>
                      <a:close/>
                      <a:moveTo>
                        <a:pt x="12005" y="0"/>
                      </a:moveTo>
                      <a:lnTo>
                        <a:pt x="12005" y="2378"/>
                      </a:lnTo>
                      <a:lnTo>
                        <a:pt x="12288" y="2378"/>
                      </a:lnTo>
                      <a:lnTo>
                        <a:pt x="12288" y="1411"/>
                      </a:lnTo>
                      <a:cubicBezTo>
                        <a:pt x="12288" y="1243"/>
                        <a:pt x="12332" y="1112"/>
                        <a:pt x="12419" y="1015"/>
                      </a:cubicBezTo>
                      <a:cubicBezTo>
                        <a:pt x="12507" y="918"/>
                        <a:pt x="12626" y="870"/>
                        <a:pt x="12778" y="870"/>
                      </a:cubicBezTo>
                      <a:cubicBezTo>
                        <a:pt x="12905" y="870"/>
                        <a:pt x="12999" y="910"/>
                        <a:pt x="13062" y="990"/>
                      </a:cubicBezTo>
                      <a:cubicBezTo>
                        <a:pt x="13126" y="1071"/>
                        <a:pt x="13157" y="1192"/>
                        <a:pt x="13157" y="1354"/>
                      </a:cubicBezTo>
                      <a:lnTo>
                        <a:pt x="13157" y="2378"/>
                      </a:lnTo>
                      <a:lnTo>
                        <a:pt x="13438" y="2378"/>
                      </a:lnTo>
                      <a:lnTo>
                        <a:pt x="13438" y="1345"/>
                      </a:lnTo>
                      <a:cubicBezTo>
                        <a:pt x="13438" y="1109"/>
                        <a:pt x="13388" y="930"/>
                        <a:pt x="13287" y="808"/>
                      </a:cubicBezTo>
                      <a:cubicBezTo>
                        <a:pt x="13186" y="686"/>
                        <a:pt x="13037" y="625"/>
                        <a:pt x="12841" y="625"/>
                      </a:cubicBezTo>
                      <a:cubicBezTo>
                        <a:pt x="12722" y="625"/>
                        <a:pt x="12617" y="651"/>
                        <a:pt x="12525" y="702"/>
                      </a:cubicBezTo>
                      <a:cubicBezTo>
                        <a:pt x="12434" y="753"/>
                        <a:pt x="12355" y="829"/>
                        <a:pt x="12288" y="932"/>
                      </a:cubicBezTo>
                      <a:lnTo>
                        <a:pt x="12288" y="0"/>
                      </a:lnTo>
                      <a:close/>
                      <a:moveTo>
                        <a:pt x="13998" y="666"/>
                      </a:moveTo>
                      <a:lnTo>
                        <a:pt x="13998" y="2378"/>
                      </a:lnTo>
                      <a:lnTo>
                        <a:pt x="14279" y="2378"/>
                      </a:lnTo>
                      <a:lnTo>
                        <a:pt x="14279" y="666"/>
                      </a:lnTo>
                      <a:close/>
                      <a:moveTo>
                        <a:pt x="14866" y="0"/>
                      </a:moveTo>
                      <a:lnTo>
                        <a:pt x="14866" y="2378"/>
                      </a:lnTo>
                      <a:lnTo>
                        <a:pt x="15147" y="2378"/>
                      </a:lnTo>
                      <a:lnTo>
                        <a:pt x="15147" y="0"/>
                      </a:lnTo>
                      <a:close/>
                      <a:moveTo>
                        <a:pt x="15734" y="0"/>
                      </a:moveTo>
                      <a:lnTo>
                        <a:pt x="15734" y="2378"/>
                      </a:lnTo>
                      <a:lnTo>
                        <a:pt x="16015" y="2378"/>
                      </a:lnTo>
                      <a:lnTo>
                        <a:pt x="16015" y="0"/>
                      </a:lnTo>
                      <a:close/>
                      <a:moveTo>
                        <a:pt x="839" y="625"/>
                      </a:moveTo>
                      <a:cubicBezTo>
                        <a:pt x="583" y="625"/>
                        <a:pt x="379" y="707"/>
                        <a:pt x="228" y="872"/>
                      </a:cubicBezTo>
                      <a:cubicBezTo>
                        <a:pt x="76" y="1036"/>
                        <a:pt x="1" y="1259"/>
                        <a:pt x="1" y="1539"/>
                      </a:cubicBezTo>
                      <a:cubicBezTo>
                        <a:pt x="1" y="1810"/>
                        <a:pt x="80" y="2025"/>
                        <a:pt x="240" y="2184"/>
                      </a:cubicBezTo>
                      <a:cubicBezTo>
                        <a:pt x="399" y="2342"/>
                        <a:pt x="615" y="2422"/>
                        <a:pt x="888" y="2422"/>
                      </a:cubicBezTo>
                      <a:cubicBezTo>
                        <a:pt x="997" y="2422"/>
                        <a:pt x="1105" y="2411"/>
                        <a:pt x="1211" y="2388"/>
                      </a:cubicBezTo>
                      <a:cubicBezTo>
                        <a:pt x="1317" y="2366"/>
                        <a:pt x="1420" y="2333"/>
                        <a:pt x="1521" y="2291"/>
                      </a:cubicBezTo>
                      <a:lnTo>
                        <a:pt x="1521" y="2025"/>
                      </a:lnTo>
                      <a:cubicBezTo>
                        <a:pt x="1421" y="2078"/>
                        <a:pt x="1320" y="2117"/>
                        <a:pt x="1219" y="2144"/>
                      </a:cubicBezTo>
                      <a:cubicBezTo>
                        <a:pt x="1118" y="2170"/>
                        <a:pt x="1013" y="2184"/>
                        <a:pt x="905" y="2184"/>
                      </a:cubicBezTo>
                      <a:cubicBezTo>
                        <a:pt x="719" y="2184"/>
                        <a:pt x="573" y="2133"/>
                        <a:pt x="469" y="2032"/>
                      </a:cubicBezTo>
                      <a:cubicBezTo>
                        <a:pt x="364" y="1930"/>
                        <a:pt x="306" y="1783"/>
                        <a:pt x="294" y="1589"/>
                      </a:cubicBezTo>
                      <a:lnTo>
                        <a:pt x="1586" y="1589"/>
                      </a:lnTo>
                      <a:lnTo>
                        <a:pt x="1586" y="1452"/>
                      </a:lnTo>
                      <a:cubicBezTo>
                        <a:pt x="1586" y="1197"/>
                        <a:pt x="1519" y="996"/>
                        <a:pt x="1386" y="848"/>
                      </a:cubicBezTo>
                      <a:cubicBezTo>
                        <a:pt x="1252" y="699"/>
                        <a:pt x="1070" y="625"/>
                        <a:pt x="839" y="625"/>
                      </a:cubicBezTo>
                      <a:close/>
                      <a:moveTo>
                        <a:pt x="3515" y="625"/>
                      </a:moveTo>
                      <a:cubicBezTo>
                        <a:pt x="3424" y="625"/>
                        <a:pt x="3329" y="635"/>
                        <a:pt x="3233" y="655"/>
                      </a:cubicBezTo>
                      <a:cubicBezTo>
                        <a:pt x="3136" y="675"/>
                        <a:pt x="3036" y="705"/>
                        <a:pt x="2933" y="744"/>
                      </a:cubicBezTo>
                      <a:lnTo>
                        <a:pt x="2933" y="1004"/>
                      </a:lnTo>
                      <a:cubicBezTo>
                        <a:pt x="3019" y="957"/>
                        <a:pt x="3108" y="922"/>
                        <a:pt x="3201" y="899"/>
                      </a:cubicBezTo>
                      <a:cubicBezTo>
                        <a:pt x="3293" y="875"/>
                        <a:pt x="3388" y="864"/>
                        <a:pt x="3486" y="864"/>
                      </a:cubicBezTo>
                      <a:cubicBezTo>
                        <a:pt x="3640" y="864"/>
                        <a:pt x="3759" y="899"/>
                        <a:pt x="3845" y="970"/>
                      </a:cubicBezTo>
                      <a:cubicBezTo>
                        <a:pt x="3930" y="1041"/>
                        <a:pt x="3972" y="1141"/>
                        <a:pt x="3972" y="1270"/>
                      </a:cubicBezTo>
                      <a:lnTo>
                        <a:pt x="3972" y="1297"/>
                      </a:lnTo>
                      <a:lnTo>
                        <a:pt x="3578" y="1297"/>
                      </a:lnTo>
                      <a:cubicBezTo>
                        <a:pt x="3322" y="1297"/>
                        <a:pt x="3130" y="1346"/>
                        <a:pt x="3001" y="1444"/>
                      </a:cubicBezTo>
                      <a:cubicBezTo>
                        <a:pt x="2872" y="1542"/>
                        <a:pt x="2808" y="1687"/>
                        <a:pt x="2808" y="1880"/>
                      </a:cubicBezTo>
                      <a:cubicBezTo>
                        <a:pt x="2808" y="2045"/>
                        <a:pt x="2860" y="2176"/>
                        <a:pt x="2963" y="2275"/>
                      </a:cubicBezTo>
                      <a:cubicBezTo>
                        <a:pt x="3066" y="2373"/>
                        <a:pt x="3206" y="2422"/>
                        <a:pt x="3381" y="2422"/>
                      </a:cubicBezTo>
                      <a:cubicBezTo>
                        <a:pt x="3519" y="2422"/>
                        <a:pt x="3636" y="2397"/>
                        <a:pt x="3732" y="2348"/>
                      </a:cubicBezTo>
                      <a:cubicBezTo>
                        <a:pt x="3828" y="2298"/>
                        <a:pt x="3908" y="2222"/>
                        <a:pt x="3972" y="2118"/>
                      </a:cubicBezTo>
                      <a:lnTo>
                        <a:pt x="3972" y="2378"/>
                      </a:lnTo>
                      <a:lnTo>
                        <a:pt x="4253" y="2378"/>
                      </a:lnTo>
                      <a:lnTo>
                        <a:pt x="4253" y="1401"/>
                      </a:lnTo>
                      <a:cubicBezTo>
                        <a:pt x="4253" y="1141"/>
                        <a:pt x="4192" y="946"/>
                        <a:pt x="4070" y="818"/>
                      </a:cubicBezTo>
                      <a:cubicBezTo>
                        <a:pt x="3948" y="689"/>
                        <a:pt x="3763" y="625"/>
                        <a:pt x="3515" y="625"/>
                      </a:cubicBezTo>
                      <a:close/>
                      <a:moveTo>
                        <a:pt x="11035" y="625"/>
                      </a:moveTo>
                      <a:cubicBezTo>
                        <a:pt x="10768" y="625"/>
                        <a:pt x="10558" y="705"/>
                        <a:pt x="10405" y="865"/>
                      </a:cubicBezTo>
                      <a:cubicBezTo>
                        <a:pt x="10251" y="1025"/>
                        <a:pt x="10175" y="1245"/>
                        <a:pt x="10175" y="1524"/>
                      </a:cubicBezTo>
                      <a:cubicBezTo>
                        <a:pt x="10175" y="1799"/>
                        <a:pt x="10251" y="2017"/>
                        <a:pt x="10402" y="2179"/>
                      </a:cubicBezTo>
                      <a:cubicBezTo>
                        <a:pt x="10554" y="2341"/>
                        <a:pt x="10759" y="2422"/>
                        <a:pt x="11016" y="2422"/>
                      </a:cubicBezTo>
                      <a:cubicBezTo>
                        <a:pt x="11111" y="2422"/>
                        <a:pt x="11201" y="2413"/>
                        <a:pt x="11285" y="2394"/>
                      </a:cubicBezTo>
                      <a:cubicBezTo>
                        <a:pt x="11369" y="2376"/>
                        <a:pt x="11450" y="2349"/>
                        <a:pt x="11528" y="2312"/>
                      </a:cubicBezTo>
                      <a:lnTo>
                        <a:pt x="11528" y="2052"/>
                      </a:lnTo>
                      <a:cubicBezTo>
                        <a:pt x="11449" y="2096"/>
                        <a:pt x="11369" y="2129"/>
                        <a:pt x="11289" y="2151"/>
                      </a:cubicBezTo>
                      <a:cubicBezTo>
                        <a:pt x="11209" y="2173"/>
                        <a:pt x="11128" y="2184"/>
                        <a:pt x="11047" y="2184"/>
                      </a:cubicBezTo>
                      <a:cubicBezTo>
                        <a:pt x="10865" y="2184"/>
                        <a:pt x="10723" y="2126"/>
                        <a:pt x="10622" y="2010"/>
                      </a:cubicBezTo>
                      <a:cubicBezTo>
                        <a:pt x="10521" y="1895"/>
                        <a:pt x="10471" y="1732"/>
                        <a:pt x="10471" y="1524"/>
                      </a:cubicBezTo>
                      <a:cubicBezTo>
                        <a:pt x="10471" y="1315"/>
                        <a:pt x="10521" y="1153"/>
                        <a:pt x="10622" y="1037"/>
                      </a:cubicBezTo>
                      <a:cubicBezTo>
                        <a:pt x="10723" y="921"/>
                        <a:pt x="10865" y="864"/>
                        <a:pt x="11047" y="864"/>
                      </a:cubicBezTo>
                      <a:cubicBezTo>
                        <a:pt x="11128" y="864"/>
                        <a:pt x="11209" y="875"/>
                        <a:pt x="11289" y="896"/>
                      </a:cubicBezTo>
                      <a:cubicBezTo>
                        <a:pt x="11369" y="918"/>
                        <a:pt x="11449" y="951"/>
                        <a:pt x="11528" y="995"/>
                      </a:cubicBezTo>
                      <a:lnTo>
                        <a:pt x="11528" y="732"/>
                      </a:lnTo>
                      <a:cubicBezTo>
                        <a:pt x="11451" y="697"/>
                        <a:pt x="11371" y="670"/>
                        <a:pt x="11288" y="652"/>
                      </a:cubicBezTo>
                      <a:cubicBezTo>
                        <a:pt x="11206" y="634"/>
                        <a:pt x="11121" y="625"/>
                        <a:pt x="11035" y="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9;p23">
                  <a:extLst>
                    <a:ext uri="{FF2B5EF4-FFF2-40B4-BE49-F238E27FC236}">
                      <a16:creationId xmlns:a16="http://schemas.microsoft.com/office/drawing/2014/main" id="{D0382709-ABCC-6E81-3A83-FCFB2C1417D1}"/>
                    </a:ext>
                  </a:extLst>
                </p:cNvPr>
                <p:cNvSpPr/>
                <p:nvPr/>
              </p:nvSpPr>
              <p:spPr>
                <a:xfrm>
                  <a:off x="972550" y="4297505"/>
                  <a:ext cx="30423" cy="33197"/>
                </a:xfrm>
                <a:custGeom>
                  <a:avLst/>
                  <a:gdLst/>
                  <a:ahLst/>
                  <a:cxnLst/>
                  <a:rect l="l" t="t" r="r" b="b"/>
                  <a:pathLst>
                    <a:path w="1733" h="1891" extrusionOk="0">
                      <a:moveTo>
                        <a:pt x="1" y="0"/>
                      </a:moveTo>
                      <a:lnTo>
                        <a:pt x="722" y="1890"/>
                      </a:lnTo>
                      <a:lnTo>
                        <a:pt x="1012" y="1890"/>
                      </a:lnTo>
                      <a:lnTo>
                        <a:pt x="1733" y="0"/>
                      </a:lnTo>
                      <a:lnTo>
                        <a:pt x="1467" y="0"/>
                      </a:lnTo>
                      <a:lnTo>
                        <a:pt x="867" y="1592"/>
                      </a:lnTo>
                      <a:lnTo>
                        <a:pt x="268"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0;p23">
                  <a:extLst>
                    <a:ext uri="{FF2B5EF4-FFF2-40B4-BE49-F238E27FC236}">
                      <a16:creationId xmlns:a16="http://schemas.microsoft.com/office/drawing/2014/main" id="{E5B4B8F7-8A91-571D-2595-6D527603C4ED}"/>
                    </a:ext>
                  </a:extLst>
                </p:cNvPr>
                <p:cNvSpPr/>
                <p:nvPr/>
              </p:nvSpPr>
              <p:spPr>
                <a:xfrm>
                  <a:off x="1003763" y="4296100"/>
                  <a:ext cx="446582" cy="35233"/>
                </a:xfrm>
                <a:custGeom>
                  <a:avLst/>
                  <a:gdLst/>
                  <a:ahLst/>
                  <a:cxnLst/>
                  <a:rect l="l" t="t" r="r" b="b"/>
                  <a:pathLst>
                    <a:path w="25439" h="2007" extrusionOk="0">
                      <a:moveTo>
                        <a:pt x="0" y="1"/>
                      </a:moveTo>
                      <a:lnTo>
                        <a:pt x="0" y="296"/>
                      </a:lnTo>
                      <a:lnTo>
                        <a:pt x="233" y="296"/>
                      </a:lnTo>
                      <a:lnTo>
                        <a:pt x="233" y="1"/>
                      </a:lnTo>
                      <a:close/>
                      <a:moveTo>
                        <a:pt x="1315" y="716"/>
                      </a:moveTo>
                      <a:cubicBezTo>
                        <a:pt x="1430" y="716"/>
                        <a:pt x="1522" y="754"/>
                        <a:pt x="1592" y="830"/>
                      </a:cubicBezTo>
                      <a:cubicBezTo>
                        <a:pt x="1662" y="906"/>
                        <a:pt x="1697" y="1007"/>
                        <a:pt x="1699" y="1135"/>
                      </a:cubicBezTo>
                      <a:lnTo>
                        <a:pt x="869" y="1136"/>
                      </a:lnTo>
                      <a:cubicBezTo>
                        <a:pt x="880" y="1003"/>
                        <a:pt x="925" y="899"/>
                        <a:pt x="1003" y="826"/>
                      </a:cubicBezTo>
                      <a:cubicBezTo>
                        <a:pt x="1081" y="752"/>
                        <a:pt x="1185" y="716"/>
                        <a:pt x="1315" y="716"/>
                      </a:cubicBezTo>
                      <a:close/>
                      <a:moveTo>
                        <a:pt x="20803" y="716"/>
                      </a:moveTo>
                      <a:cubicBezTo>
                        <a:pt x="20918" y="716"/>
                        <a:pt x="21010" y="754"/>
                        <a:pt x="21080" y="830"/>
                      </a:cubicBezTo>
                      <a:cubicBezTo>
                        <a:pt x="21150" y="906"/>
                        <a:pt x="21185" y="1007"/>
                        <a:pt x="21187" y="1135"/>
                      </a:cubicBezTo>
                      <a:lnTo>
                        <a:pt x="20357" y="1136"/>
                      </a:lnTo>
                      <a:cubicBezTo>
                        <a:pt x="20368" y="1003"/>
                        <a:pt x="20413" y="899"/>
                        <a:pt x="20491" y="826"/>
                      </a:cubicBezTo>
                      <a:cubicBezTo>
                        <a:pt x="20569" y="752"/>
                        <a:pt x="20673" y="716"/>
                        <a:pt x="20803" y="716"/>
                      </a:cubicBezTo>
                      <a:close/>
                      <a:moveTo>
                        <a:pt x="5898" y="332"/>
                      </a:moveTo>
                      <a:lnTo>
                        <a:pt x="6246" y="1273"/>
                      </a:lnTo>
                      <a:lnTo>
                        <a:pt x="5551" y="1273"/>
                      </a:lnTo>
                      <a:lnTo>
                        <a:pt x="5898" y="332"/>
                      </a:lnTo>
                      <a:close/>
                      <a:moveTo>
                        <a:pt x="14122" y="716"/>
                      </a:moveTo>
                      <a:cubicBezTo>
                        <a:pt x="14246" y="716"/>
                        <a:pt x="14344" y="765"/>
                        <a:pt x="14417" y="863"/>
                      </a:cubicBezTo>
                      <a:cubicBezTo>
                        <a:pt x="14489" y="962"/>
                        <a:pt x="14525" y="1095"/>
                        <a:pt x="14525" y="1263"/>
                      </a:cubicBezTo>
                      <a:cubicBezTo>
                        <a:pt x="14525" y="1431"/>
                        <a:pt x="14489" y="1565"/>
                        <a:pt x="14417" y="1663"/>
                      </a:cubicBezTo>
                      <a:cubicBezTo>
                        <a:pt x="14344" y="1761"/>
                        <a:pt x="14246" y="1810"/>
                        <a:pt x="14122" y="1810"/>
                      </a:cubicBezTo>
                      <a:cubicBezTo>
                        <a:pt x="13996" y="1810"/>
                        <a:pt x="13897" y="1761"/>
                        <a:pt x="13825" y="1663"/>
                      </a:cubicBezTo>
                      <a:cubicBezTo>
                        <a:pt x="13753" y="1566"/>
                        <a:pt x="13717" y="1432"/>
                        <a:pt x="13717" y="1263"/>
                      </a:cubicBezTo>
                      <a:cubicBezTo>
                        <a:pt x="13717" y="1093"/>
                        <a:pt x="13753" y="959"/>
                        <a:pt x="13825" y="862"/>
                      </a:cubicBezTo>
                      <a:cubicBezTo>
                        <a:pt x="13898" y="765"/>
                        <a:pt x="13997" y="716"/>
                        <a:pt x="14122" y="716"/>
                      </a:cubicBezTo>
                      <a:close/>
                      <a:moveTo>
                        <a:pt x="0" y="552"/>
                      </a:moveTo>
                      <a:lnTo>
                        <a:pt x="0" y="1970"/>
                      </a:lnTo>
                      <a:lnTo>
                        <a:pt x="233" y="1970"/>
                      </a:lnTo>
                      <a:lnTo>
                        <a:pt x="233" y="552"/>
                      </a:lnTo>
                      <a:close/>
                      <a:moveTo>
                        <a:pt x="2178" y="552"/>
                      </a:moveTo>
                      <a:lnTo>
                        <a:pt x="2549" y="1970"/>
                      </a:lnTo>
                      <a:lnTo>
                        <a:pt x="2823" y="1970"/>
                      </a:lnTo>
                      <a:lnTo>
                        <a:pt x="3130" y="808"/>
                      </a:lnTo>
                      <a:lnTo>
                        <a:pt x="3435" y="1970"/>
                      </a:lnTo>
                      <a:lnTo>
                        <a:pt x="3709" y="1970"/>
                      </a:lnTo>
                      <a:lnTo>
                        <a:pt x="4080" y="552"/>
                      </a:lnTo>
                      <a:lnTo>
                        <a:pt x="3847" y="552"/>
                      </a:lnTo>
                      <a:lnTo>
                        <a:pt x="3558" y="1659"/>
                      </a:lnTo>
                      <a:lnTo>
                        <a:pt x="3266" y="552"/>
                      </a:lnTo>
                      <a:lnTo>
                        <a:pt x="2992" y="552"/>
                      </a:lnTo>
                      <a:lnTo>
                        <a:pt x="2702" y="1659"/>
                      </a:lnTo>
                      <a:lnTo>
                        <a:pt x="2411" y="552"/>
                      </a:lnTo>
                      <a:close/>
                      <a:moveTo>
                        <a:pt x="5754" y="80"/>
                      </a:moveTo>
                      <a:lnTo>
                        <a:pt x="5032" y="1970"/>
                      </a:lnTo>
                      <a:lnTo>
                        <a:pt x="5302" y="1970"/>
                      </a:lnTo>
                      <a:lnTo>
                        <a:pt x="5474" y="1485"/>
                      </a:lnTo>
                      <a:lnTo>
                        <a:pt x="6326" y="1485"/>
                      </a:lnTo>
                      <a:lnTo>
                        <a:pt x="6498" y="1970"/>
                      </a:lnTo>
                      <a:lnTo>
                        <a:pt x="6764" y="1970"/>
                      </a:lnTo>
                      <a:lnTo>
                        <a:pt x="6044" y="80"/>
                      </a:lnTo>
                      <a:close/>
                      <a:moveTo>
                        <a:pt x="7029" y="1"/>
                      </a:moveTo>
                      <a:lnTo>
                        <a:pt x="7029" y="1970"/>
                      </a:lnTo>
                      <a:lnTo>
                        <a:pt x="7262" y="1970"/>
                      </a:lnTo>
                      <a:lnTo>
                        <a:pt x="7262" y="1"/>
                      </a:lnTo>
                      <a:close/>
                      <a:moveTo>
                        <a:pt x="7748" y="1"/>
                      </a:moveTo>
                      <a:lnTo>
                        <a:pt x="7748" y="1970"/>
                      </a:lnTo>
                      <a:lnTo>
                        <a:pt x="7981" y="1970"/>
                      </a:lnTo>
                      <a:lnTo>
                        <a:pt x="7981" y="1"/>
                      </a:lnTo>
                      <a:close/>
                      <a:moveTo>
                        <a:pt x="15838" y="518"/>
                      </a:moveTo>
                      <a:cubicBezTo>
                        <a:pt x="15736" y="518"/>
                        <a:pt x="15648" y="539"/>
                        <a:pt x="15574" y="580"/>
                      </a:cubicBezTo>
                      <a:cubicBezTo>
                        <a:pt x="15499" y="622"/>
                        <a:pt x="15436" y="686"/>
                        <a:pt x="15383" y="773"/>
                      </a:cubicBezTo>
                      <a:lnTo>
                        <a:pt x="15383" y="552"/>
                      </a:lnTo>
                      <a:lnTo>
                        <a:pt x="15148" y="552"/>
                      </a:lnTo>
                      <a:lnTo>
                        <a:pt x="15148" y="1970"/>
                      </a:lnTo>
                      <a:lnTo>
                        <a:pt x="15383" y="1970"/>
                      </a:lnTo>
                      <a:lnTo>
                        <a:pt x="15383" y="1169"/>
                      </a:lnTo>
                      <a:cubicBezTo>
                        <a:pt x="15383" y="1031"/>
                        <a:pt x="15418" y="922"/>
                        <a:pt x="15488" y="842"/>
                      </a:cubicBezTo>
                      <a:cubicBezTo>
                        <a:pt x="15558" y="761"/>
                        <a:pt x="15652" y="721"/>
                        <a:pt x="15771" y="721"/>
                      </a:cubicBezTo>
                      <a:cubicBezTo>
                        <a:pt x="15872" y="721"/>
                        <a:pt x="15946" y="754"/>
                        <a:pt x="15994" y="819"/>
                      </a:cubicBezTo>
                      <a:cubicBezTo>
                        <a:pt x="16042" y="884"/>
                        <a:pt x="16066" y="985"/>
                        <a:pt x="16066" y="1122"/>
                      </a:cubicBezTo>
                      <a:lnTo>
                        <a:pt x="16066" y="1970"/>
                      </a:lnTo>
                      <a:lnTo>
                        <a:pt x="16300" y="1970"/>
                      </a:lnTo>
                      <a:lnTo>
                        <a:pt x="16300" y="1169"/>
                      </a:lnTo>
                      <a:cubicBezTo>
                        <a:pt x="16300" y="1031"/>
                        <a:pt x="16335" y="921"/>
                        <a:pt x="16405" y="841"/>
                      </a:cubicBezTo>
                      <a:cubicBezTo>
                        <a:pt x="16475" y="761"/>
                        <a:pt x="16571" y="721"/>
                        <a:pt x="16691" y="721"/>
                      </a:cubicBezTo>
                      <a:cubicBezTo>
                        <a:pt x="16790" y="721"/>
                        <a:pt x="16864" y="754"/>
                        <a:pt x="16912" y="820"/>
                      </a:cubicBezTo>
                      <a:cubicBezTo>
                        <a:pt x="16960" y="885"/>
                        <a:pt x="16984" y="986"/>
                        <a:pt x="16984" y="1122"/>
                      </a:cubicBezTo>
                      <a:lnTo>
                        <a:pt x="16984" y="1970"/>
                      </a:lnTo>
                      <a:lnTo>
                        <a:pt x="17218" y="1970"/>
                      </a:lnTo>
                      <a:lnTo>
                        <a:pt x="17218" y="1115"/>
                      </a:lnTo>
                      <a:cubicBezTo>
                        <a:pt x="17218" y="924"/>
                        <a:pt x="17178" y="777"/>
                        <a:pt x="17098" y="673"/>
                      </a:cubicBezTo>
                      <a:cubicBezTo>
                        <a:pt x="17018" y="570"/>
                        <a:pt x="16904" y="518"/>
                        <a:pt x="16756" y="518"/>
                      </a:cubicBezTo>
                      <a:cubicBezTo>
                        <a:pt x="16646" y="518"/>
                        <a:pt x="16551" y="543"/>
                        <a:pt x="16470" y="593"/>
                      </a:cubicBezTo>
                      <a:cubicBezTo>
                        <a:pt x="16389" y="643"/>
                        <a:pt x="16319" y="720"/>
                        <a:pt x="16261" y="825"/>
                      </a:cubicBezTo>
                      <a:cubicBezTo>
                        <a:pt x="16226" y="725"/>
                        <a:pt x="16173" y="649"/>
                        <a:pt x="16101" y="597"/>
                      </a:cubicBezTo>
                      <a:cubicBezTo>
                        <a:pt x="16029" y="544"/>
                        <a:pt x="15941" y="518"/>
                        <a:pt x="15838" y="518"/>
                      </a:cubicBezTo>
                      <a:close/>
                      <a:moveTo>
                        <a:pt x="18363" y="518"/>
                      </a:moveTo>
                      <a:cubicBezTo>
                        <a:pt x="18261" y="518"/>
                        <a:pt x="18173" y="539"/>
                        <a:pt x="18099" y="580"/>
                      </a:cubicBezTo>
                      <a:cubicBezTo>
                        <a:pt x="18024" y="622"/>
                        <a:pt x="17961" y="686"/>
                        <a:pt x="17908" y="773"/>
                      </a:cubicBezTo>
                      <a:lnTo>
                        <a:pt x="17908" y="552"/>
                      </a:lnTo>
                      <a:lnTo>
                        <a:pt x="17673" y="552"/>
                      </a:lnTo>
                      <a:lnTo>
                        <a:pt x="17673" y="1970"/>
                      </a:lnTo>
                      <a:lnTo>
                        <a:pt x="17908" y="1970"/>
                      </a:lnTo>
                      <a:lnTo>
                        <a:pt x="17908" y="1169"/>
                      </a:lnTo>
                      <a:cubicBezTo>
                        <a:pt x="17908" y="1031"/>
                        <a:pt x="17943" y="922"/>
                        <a:pt x="18013" y="842"/>
                      </a:cubicBezTo>
                      <a:cubicBezTo>
                        <a:pt x="18083" y="761"/>
                        <a:pt x="18177" y="721"/>
                        <a:pt x="18296" y="721"/>
                      </a:cubicBezTo>
                      <a:cubicBezTo>
                        <a:pt x="18397" y="721"/>
                        <a:pt x="18471" y="754"/>
                        <a:pt x="18519" y="819"/>
                      </a:cubicBezTo>
                      <a:cubicBezTo>
                        <a:pt x="18567" y="884"/>
                        <a:pt x="18591" y="985"/>
                        <a:pt x="18591" y="1122"/>
                      </a:cubicBezTo>
                      <a:lnTo>
                        <a:pt x="18591" y="1970"/>
                      </a:lnTo>
                      <a:lnTo>
                        <a:pt x="18825" y="1970"/>
                      </a:lnTo>
                      <a:lnTo>
                        <a:pt x="18825" y="1169"/>
                      </a:lnTo>
                      <a:cubicBezTo>
                        <a:pt x="18825" y="1031"/>
                        <a:pt x="18860" y="921"/>
                        <a:pt x="18930" y="841"/>
                      </a:cubicBezTo>
                      <a:cubicBezTo>
                        <a:pt x="19000" y="761"/>
                        <a:pt x="19096" y="721"/>
                        <a:pt x="19216" y="721"/>
                      </a:cubicBezTo>
                      <a:cubicBezTo>
                        <a:pt x="19315" y="721"/>
                        <a:pt x="19389" y="754"/>
                        <a:pt x="19437" y="820"/>
                      </a:cubicBezTo>
                      <a:cubicBezTo>
                        <a:pt x="19485" y="885"/>
                        <a:pt x="19509" y="986"/>
                        <a:pt x="19509" y="1122"/>
                      </a:cubicBezTo>
                      <a:lnTo>
                        <a:pt x="19509" y="1970"/>
                      </a:lnTo>
                      <a:lnTo>
                        <a:pt x="19743" y="1970"/>
                      </a:lnTo>
                      <a:lnTo>
                        <a:pt x="19743" y="1115"/>
                      </a:lnTo>
                      <a:cubicBezTo>
                        <a:pt x="19743" y="924"/>
                        <a:pt x="19703" y="777"/>
                        <a:pt x="19623" y="673"/>
                      </a:cubicBezTo>
                      <a:cubicBezTo>
                        <a:pt x="19543" y="570"/>
                        <a:pt x="19429" y="518"/>
                        <a:pt x="19281" y="518"/>
                      </a:cubicBezTo>
                      <a:cubicBezTo>
                        <a:pt x="19171" y="518"/>
                        <a:pt x="19076" y="543"/>
                        <a:pt x="18995" y="593"/>
                      </a:cubicBezTo>
                      <a:cubicBezTo>
                        <a:pt x="18914" y="643"/>
                        <a:pt x="18844" y="720"/>
                        <a:pt x="18786" y="825"/>
                      </a:cubicBezTo>
                      <a:cubicBezTo>
                        <a:pt x="18751" y="725"/>
                        <a:pt x="18698" y="649"/>
                        <a:pt x="18626" y="597"/>
                      </a:cubicBezTo>
                      <a:cubicBezTo>
                        <a:pt x="18554" y="544"/>
                        <a:pt x="18466" y="518"/>
                        <a:pt x="18363" y="518"/>
                      </a:cubicBezTo>
                      <a:close/>
                      <a:moveTo>
                        <a:pt x="22485" y="518"/>
                      </a:moveTo>
                      <a:cubicBezTo>
                        <a:pt x="22386" y="518"/>
                        <a:pt x="22299" y="539"/>
                        <a:pt x="22223" y="582"/>
                      </a:cubicBezTo>
                      <a:cubicBezTo>
                        <a:pt x="22148" y="624"/>
                        <a:pt x="22082" y="688"/>
                        <a:pt x="22027" y="773"/>
                      </a:cubicBezTo>
                      <a:lnTo>
                        <a:pt x="22027" y="552"/>
                      </a:lnTo>
                      <a:lnTo>
                        <a:pt x="21792" y="552"/>
                      </a:lnTo>
                      <a:lnTo>
                        <a:pt x="21792" y="1970"/>
                      </a:lnTo>
                      <a:lnTo>
                        <a:pt x="22027" y="1970"/>
                      </a:lnTo>
                      <a:lnTo>
                        <a:pt x="22027" y="1169"/>
                      </a:lnTo>
                      <a:cubicBezTo>
                        <a:pt x="22027" y="1031"/>
                        <a:pt x="22063" y="921"/>
                        <a:pt x="22135" y="841"/>
                      </a:cubicBezTo>
                      <a:cubicBezTo>
                        <a:pt x="22208" y="761"/>
                        <a:pt x="22307" y="721"/>
                        <a:pt x="22433" y="721"/>
                      </a:cubicBezTo>
                      <a:cubicBezTo>
                        <a:pt x="22538" y="721"/>
                        <a:pt x="22616" y="754"/>
                        <a:pt x="22668" y="821"/>
                      </a:cubicBezTo>
                      <a:cubicBezTo>
                        <a:pt x="22721" y="888"/>
                        <a:pt x="22747" y="988"/>
                        <a:pt x="22747" y="1122"/>
                      </a:cubicBezTo>
                      <a:lnTo>
                        <a:pt x="22747" y="1970"/>
                      </a:lnTo>
                      <a:lnTo>
                        <a:pt x="22980" y="1970"/>
                      </a:lnTo>
                      <a:lnTo>
                        <a:pt x="22980" y="1115"/>
                      </a:lnTo>
                      <a:cubicBezTo>
                        <a:pt x="22980" y="919"/>
                        <a:pt x="22938" y="770"/>
                        <a:pt x="22854" y="670"/>
                      </a:cubicBezTo>
                      <a:cubicBezTo>
                        <a:pt x="22771" y="569"/>
                        <a:pt x="22648" y="518"/>
                        <a:pt x="22485" y="518"/>
                      </a:cubicBezTo>
                      <a:close/>
                      <a:moveTo>
                        <a:pt x="23439" y="150"/>
                      </a:moveTo>
                      <a:lnTo>
                        <a:pt x="23439" y="552"/>
                      </a:lnTo>
                      <a:lnTo>
                        <a:pt x="23269" y="552"/>
                      </a:lnTo>
                      <a:lnTo>
                        <a:pt x="23269" y="734"/>
                      </a:lnTo>
                      <a:lnTo>
                        <a:pt x="23439" y="734"/>
                      </a:lnTo>
                      <a:lnTo>
                        <a:pt x="23439" y="1503"/>
                      </a:lnTo>
                      <a:cubicBezTo>
                        <a:pt x="23439" y="1680"/>
                        <a:pt x="23474" y="1803"/>
                        <a:pt x="23542" y="1870"/>
                      </a:cubicBezTo>
                      <a:cubicBezTo>
                        <a:pt x="23610" y="1937"/>
                        <a:pt x="23734" y="1970"/>
                        <a:pt x="23914" y="1970"/>
                      </a:cubicBezTo>
                      <a:lnTo>
                        <a:pt x="24153" y="1970"/>
                      </a:lnTo>
                      <a:lnTo>
                        <a:pt x="24153" y="1775"/>
                      </a:lnTo>
                      <a:lnTo>
                        <a:pt x="23914" y="1775"/>
                      </a:lnTo>
                      <a:cubicBezTo>
                        <a:pt x="23817" y="1775"/>
                        <a:pt x="23753" y="1759"/>
                        <a:pt x="23721" y="1726"/>
                      </a:cubicBezTo>
                      <a:cubicBezTo>
                        <a:pt x="23689" y="1693"/>
                        <a:pt x="23674" y="1619"/>
                        <a:pt x="23674" y="1503"/>
                      </a:cubicBezTo>
                      <a:lnTo>
                        <a:pt x="23674" y="734"/>
                      </a:lnTo>
                      <a:lnTo>
                        <a:pt x="24153" y="734"/>
                      </a:lnTo>
                      <a:lnTo>
                        <a:pt x="24153" y="552"/>
                      </a:lnTo>
                      <a:lnTo>
                        <a:pt x="23674" y="552"/>
                      </a:lnTo>
                      <a:lnTo>
                        <a:pt x="23674" y="150"/>
                      </a:lnTo>
                      <a:close/>
                      <a:moveTo>
                        <a:pt x="1313" y="518"/>
                      </a:moveTo>
                      <a:cubicBezTo>
                        <a:pt x="1100" y="518"/>
                        <a:pt x="931" y="586"/>
                        <a:pt x="806" y="723"/>
                      </a:cubicBezTo>
                      <a:cubicBezTo>
                        <a:pt x="681" y="859"/>
                        <a:pt x="618" y="1043"/>
                        <a:pt x="618" y="1275"/>
                      </a:cubicBezTo>
                      <a:cubicBezTo>
                        <a:pt x="618" y="1500"/>
                        <a:pt x="684" y="1678"/>
                        <a:pt x="816" y="1810"/>
                      </a:cubicBezTo>
                      <a:cubicBezTo>
                        <a:pt x="948" y="1941"/>
                        <a:pt x="1127" y="2007"/>
                        <a:pt x="1353" y="2007"/>
                      </a:cubicBezTo>
                      <a:cubicBezTo>
                        <a:pt x="1444" y="2007"/>
                        <a:pt x="1533" y="1998"/>
                        <a:pt x="1620" y="1979"/>
                      </a:cubicBezTo>
                      <a:cubicBezTo>
                        <a:pt x="1708" y="1961"/>
                        <a:pt x="1794" y="1934"/>
                        <a:pt x="1877" y="1898"/>
                      </a:cubicBezTo>
                      <a:lnTo>
                        <a:pt x="1877" y="1678"/>
                      </a:lnTo>
                      <a:cubicBezTo>
                        <a:pt x="1795" y="1722"/>
                        <a:pt x="1711" y="1755"/>
                        <a:pt x="1627" y="1777"/>
                      </a:cubicBezTo>
                      <a:cubicBezTo>
                        <a:pt x="1543" y="1799"/>
                        <a:pt x="1457" y="1810"/>
                        <a:pt x="1367" y="1810"/>
                      </a:cubicBezTo>
                      <a:cubicBezTo>
                        <a:pt x="1213" y="1810"/>
                        <a:pt x="1092" y="1768"/>
                        <a:pt x="1006" y="1684"/>
                      </a:cubicBezTo>
                      <a:cubicBezTo>
                        <a:pt x="919" y="1600"/>
                        <a:pt x="871" y="1477"/>
                        <a:pt x="861" y="1317"/>
                      </a:cubicBezTo>
                      <a:lnTo>
                        <a:pt x="1932" y="1317"/>
                      </a:lnTo>
                      <a:lnTo>
                        <a:pt x="1932" y="1203"/>
                      </a:lnTo>
                      <a:cubicBezTo>
                        <a:pt x="1932" y="992"/>
                        <a:pt x="1876" y="825"/>
                        <a:pt x="1765" y="702"/>
                      </a:cubicBezTo>
                      <a:cubicBezTo>
                        <a:pt x="1654" y="580"/>
                        <a:pt x="1504" y="518"/>
                        <a:pt x="1313" y="518"/>
                      </a:cubicBezTo>
                      <a:close/>
                      <a:moveTo>
                        <a:pt x="9813" y="46"/>
                      </a:moveTo>
                      <a:cubicBezTo>
                        <a:pt x="9738" y="46"/>
                        <a:pt x="9658" y="53"/>
                        <a:pt x="9573" y="66"/>
                      </a:cubicBezTo>
                      <a:cubicBezTo>
                        <a:pt x="9488" y="80"/>
                        <a:pt x="9397" y="100"/>
                        <a:pt x="9300" y="127"/>
                      </a:cubicBezTo>
                      <a:lnTo>
                        <a:pt x="9300" y="355"/>
                      </a:lnTo>
                      <a:cubicBezTo>
                        <a:pt x="9397" y="323"/>
                        <a:pt x="9485" y="299"/>
                        <a:pt x="9565" y="284"/>
                      </a:cubicBezTo>
                      <a:cubicBezTo>
                        <a:pt x="9645" y="269"/>
                        <a:pt x="9720" y="261"/>
                        <a:pt x="9790" y="261"/>
                      </a:cubicBezTo>
                      <a:cubicBezTo>
                        <a:pt x="9918" y="261"/>
                        <a:pt x="10017" y="287"/>
                        <a:pt x="10086" y="339"/>
                      </a:cubicBezTo>
                      <a:cubicBezTo>
                        <a:pt x="10155" y="391"/>
                        <a:pt x="10189" y="466"/>
                        <a:pt x="10189" y="563"/>
                      </a:cubicBezTo>
                      <a:cubicBezTo>
                        <a:pt x="10189" y="657"/>
                        <a:pt x="10156" y="730"/>
                        <a:pt x="10089" y="780"/>
                      </a:cubicBezTo>
                      <a:cubicBezTo>
                        <a:pt x="10022" y="830"/>
                        <a:pt x="9926" y="855"/>
                        <a:pt x="9800" y="855"/>
                      </a:cubicBezTo>
                      <a:lnTo>
                        <a:pt x="9570" y="855"/>
                      </a:lnTo>
                      <a:lnTo>
                        <a:pt x="9570" y="1065"/>
                      </a:lnTo>
                      <a:lnTo>
                        <a:pt x="9790" y="1065"/>
                      </a:lnTo>
                      <a:cubicBezTo>
                        <a:pt x="9929" y="1065"/>
                        <a:pt x="10038" y="1097"/>
                        <a:pt x="10116" y="1159"/>
                      </a:cubicBezTo>
                      <a:cubicBezTo>
                        <a:pt x="10194" y="1222"/>
                        <a:pt x="10233" y="1309"/>
                        <a:pt x="10233" y="1421"/>
                      </a:cubicBezTo>
                      <a:cubicBezTo>
                        <a:pt x="10233" y="1542"/>
                        <a:pt x="10191" y="1634"/>
                        <a:pt x="10107" y="1697"/>
                      </a:cubicBezTo>
                      <a:cubicBezTo>
                        <a:pt x="10023" y="1760"/>
                        <a:pt x="9901" y="1792"/>
                        <a:pt x="9741" y="1792"/>
                      </a:cubicBezTo>
                      <a:cubicBezTo>
                        <a:pt x="9649" y="1792"/>
                        <a:pt x="9561" y="1781"/>
                        <a:pt x="9476" y="1760"/>
                      </a:cubicBezTo>
                      <a:cubicBezTo>
                        <a:pt x="9392" y="1739"/>
                        <a:pt x="9314" y="1708"/>
                        <a:pt x="9243" y="1666"/>
                      </a:cubicBezTo>
                      <a:lnTo>
                        <a:pt x="9243" y="1913"/>
                      </a:lnTo>
                      <a:cubicBezTo>
                        <a:pt x="9333" y="1945"/>
                        <a:pt x="9420" y="1968"/>
                        <a:pt x="9503" y="1984"/>
                      </a:cubicBezTo>
                      <a:cubicBezTo>
                        <a:pt x="9587" y="1999"/>
                        <a:pt x="9669" y="2007"/>
                        <a:pt x="9748" y="2007"/>
                      </a:cubicBezTo>
                      <a:cubicBezTo>
                        <a:pt x="9985" y="2007"/>
                        <a:pt x="10167" y="1956"/>
                        <a:pt x="10295" y="1854"/>
                      </a:cubicBezTo>
                      <a:cubicBezTo>
                        <a:pt x="10424" y="1752"/>
                        <a:pt x="10488" y="1607"/>
                        <a:pt x="10488" y="1421"/>
                      </a:cubicBezTo>
                      <a:cubicBezTo>
                        <a:pt x="10488" y="1299"/>
                        <a:pt x="10453" y="1197"/>
                        <a:pt x="10385" y="1115"/>
                      </a:cubicBezTo>
                      <a:cubicBezTo>
                        <a:pt x="10316" y="1032"/>
                        <a:pt x="10220" y="977"/>
                        <a:pt x="10098" y="951"/>
                      </a:cubicBezTo>
                      <a:cubicBezTo>
                        <a:pt x="10208" y="923"/>
                        <a:pt x="10294" y="873"/>
                        <a:pt x="10354" y="801"/>
                      </a:cubicBezTo>
                      <a:cubicBezTo>
                        <a:pt x="10413" y="729"/>
                        <a:pt x="10443" y="641"/>
                        <a:pt x="10443" y="536"/>
                      </a:cubicBezTo>
                      <a:cubicBezTo>
                        <a:pt x="10443" y="386"/>
                        <a:pt x="10387" y="267"/>
                        <a:pt x="10274" y="178"/>
                      </a:cubicBezTo>
                      <a:cubicBezTo>
                        <a:pt x="10161" y="90"/>
                        <a:pt x="10007" y="46"/>
                        <a:pt x="9813" y="46"/>
                      </a:cubicBezTo>
                      <a:close/>
                      <a:moveTo>
                        <a:pt x="12586" y="46"/>
                      </a:moveTo>
                      <a:cubicBezTo>
                        <a:pt x="12300" y="46"/>
                        <a:pt x="12075" y="134"/>
                        <a:pt x="11910" y="309"/>
                      </a:cubicBezTo>
                      <a:cubicBezTo>
                        <a:pt x="11746" y="484"/>
                        <a:pt x="11663" y="723"/>
                        <a:pt x="11663" y="1027"/>
                      </a:cubicBezTo>
                      <a:cubicBezTo>
                        <a:pt x="11663" y="1330"/>
                        <a:pt x="11746" y="1569"/>
                        <a:pt x="11910" y="1744"/>
                      </a:cubicBezTo>
                      <a:cubicBezTo>
                        <a:pt x="12075" y="1919"/>
                        <a:pt x="12300" y="2007"/>
                        <a:pt x="12586" y="2007"/>
                      </a:cubicBezTo>
                      <a:cubicBezTo>
                        <a:pt x="12698" y="2007"/>
                        <a:pt x="12803" y="1992"/>
                        <a:pt x="12903" y="1961"/>
                      </a:cubicBezTo>
                      <a:cubicBezTo>
                        <a:pt x="13003" y="1931"/>
                        <a:pt x="13098" y="1885"/>
                        <a:pt x="13188" y="1825"/>
                      </a:cubicBezTo>
                      <a:lnTo>
                        <a:pt x="13188" y="1558"/>
                      </a:lnTo>
                      <a:cubicBezTo>
                        <a:pt x="13101" y="1638"/>
                        <a:pt x="13010" y="1698"/>
                        <a:pt x="12912" y="1737"/>
                      </a:cubicBezTo>
                      <a:cubicBezTo>
                        <a:pt x="12815" y="1777"/>
                        <a:pt x="12711" y="1797"/>
                        <a:pt x="12601" y="1797"/>
                      </a:cubicBezTo>
                      <a:cubicBezTo>
                        <a:pt x="12385" y="1797"/>
                        <a:pt x="12220" y="1731"/>
                        <a:pt x="12105" y="1599"/>
                      </a:cubicBezTo>
                      <a:cubicBezTo>
                        <a:pt x="11990" y="1467"/>
                        <a:pt x="11933" y="1276"/>
                        <a:pt x="11933" y="1027"/>
                      </a:cubicBezTo>
                      <a:cubicBezTo>
                        <a:pt x="11933" y="777"/>
                        <a:pt x="11990" y="586"/>
                        <a:pt x="12105" y="454"/>
                      </a:cubicBezTo>
                      <a:cubicBezTo>
                        <a:pt x="12220" y="322"/>
                        <a:pt x="12385" y="256"/>
                        <a:pt x="12601" y="256"/>
                      </a:cubicBezTo>
                      <a:cubicBezTo>
                        <a:pt x="12711" y="256"/>
                        <a:pt x="12815" y="276"/>
                        <a:pt x="12912" y="316"/>
                      </a:cubicBezTo>
                      <a:cubicBezTo>
                        <a:pt x="13010" y="355"/>
                        <a:pt x="13101" y="415"/>
                        <a:pt x="13188" y="496"/>
                      </a:cubicBezTo>
                      <a:lnTo>
                        <a:pt x="13188" y="226"/>
                      </a:lnTo>
                      <a:cubicBezTo>
                        <a:pt x="13100" y="166"/>
                        <a:pt x="13006" y="121"/>
                        <a:pt x="12906" y="91"/>
                      </a:cubicBezTo>
                      <a:cubicBezTo>
                        <a:pt x="12806" y="61"/>
                        <a:pt x="12699" y="46"/>
                        <a:pt x="12586" y="46"/>
                      </a:cubicBezTo>
                      <a:close/>
                      <a:moveTo>
                        <a:pt x="14122" y="518"/>
                      </a:moveTo>
                      <a:cubicBezTo>
                        <a:pt x="13918" y="518"/>
                        <a:pt x="13759" y="584"/>
                        <a:pt x="13644" y="716"/>
                      </a:cubicBezTo>
                      <a:cubicBezTo>
                        <a:pt x="13529" y="847"/>
                        <a:pt x="13471" y="1030"/>
                        <a:pt x="13471" y="1263"/>
                      </a:cubicBezTo>
                      <a:cubicBezTo>
                        <a:pt x="13471" y="1495"/>
                        <a:pt x="13529" y="1677"/>
                        <a:pt x="13644" y="1809"/>
                      </a:cubicBezTo>
                      <a:cubicBezTo>
                        <a:pt x="13759" y="1941"/>
                        <a:pt x="13918" y="2007"/>
                        <a:pt x="14122" y="2007"/>
                      </a:cubicBezTo>
                      <a:cubicBezTo>
                        <a:pt x="14324" y="2007"/>
                        <a:pt x="14483" y="1941"/>
                        <a:pt x="14599" y="1809"/>
                      </a:cubicBezTo>
                      <a:cubicBezTo>
                        <a:pt x="14714" y="1677"/>
                        <a:pt x="14772" y="1495"/>
                        <a:pt x="14772" y="1263"/>
                      </a:cubicBezTo>
                      <a:cubicBezTo>
                        <a:pt x="14772" y="1030"/>
                        <a:pt x="14714" y="847"/>
                        <a:pt x="14599" y="716"/>
                      </a:cubicBezTo>
                      <a:cubicBezTo>
                        <a:pt x="14483" y="584"/>
                        <a:pt x="14324" y="518"/>
                        <a:pt x="14122" y="518"/>
                      </a:cubicBezTo>
                      <a:close/>
                      <a:moveTo>
                        <a:pt x="20801" y="518"/>
                      </a:moveTo>
                      <a:cubicBezTo>
                        <a:pt x="20588" y="518"/>
                        <a:pt x="20419" y="586"/>
                        <a:pt x="20294" y="723"/>
                      </a:cubicBezTo>
                      <a:cubicBezTo>
                        <a:pt x="20169" y="859"/>
                        <a:pt x="20106" y="1043"/>
                        <a:pt x="20106" y="1275"/>
                      </a:cubicBezTo>
                      <a:cubicBezTo>
                        <a:pt x="20106" y="1500"/>
                        <a:pt x="20172" y="1678"/>
                        <a:pt x="20304" y="1810"/>
                      </a:cubicBezTo>
                      <a:cubicBezTo>
                        <a:pt x="20436" y="1941"/>
                        <a:pt x="20615" y="2007"/>
                        <a:pt x="20841" y="2007"/>
                      </a:cubicBezTo>
                      <a:cubicBezTo>
                        <a:pt x="20932" y="2007"/>
                        <a:pt x="21021" y="1998"/>
                        <a:pt x="21108" y="1979"/>
                      </a:cubicBezTo>
                      <a:cubicBezTo>
                        <a:pt x="21196" y="1961"/>
                        <a:pt x="21282" y="1934"/>
                        <a:pt x="21365" y="1898"/>
                      </a:cubicBezTo>
                      <a:lnTo>
                        <a:pt x="21365" y="1678"/>
                      </a:lnTo>
                      <a:cubicBezTo>
                        <a:pt x="21283" y="1722"/>
                        <a:pt x="21199" y="1755"/>
                        <a:pt x="21115" y="1777"/>
                      </a:cubicBezTo>
                      <a:cubicBezTo>
                        <a:pt x="21031" y="1799"/>
                        <a:pt x="20945" y="1810"/>
                        <a:pt x="20855" y="1810"/>
                      </a:cubicBezTo>
                      <a:cubicBezTo>
                        <a:pt x="20701" y="1810"/>
                        <a:pt x="20580" y="1768"/>
                        <a:pt x="20494" y="1684"/>
                      </a:cubicBezTo>
                      <a:cubicBezTo>
                        <a:pt x="20407" y="1600"/>
                        <a:pt x="20359" y="1477"/>
                        <a:pt x="20349" y="1317"/>
                      </a:cubicBezTo>
                      <a:lnTo>
                        <a:pt x="21420" y="1317"/>
                      </a:lnTo>
                      <a:lnTo>
                        <a:pt x="21420" y="1203"/>
                      </a:lnTo>
                      <a:cubicBezTo>
                        <a:pt x="21420" y="992"/>
                        <a:pt x="21364" y="825"/>
                        <a:pt x="21253" y="702"/>
                      </a:cubicBezTo>
                      <a:cubicBezTo>
                        <a:pt x="21142" y="580"/>
                        <a:pt x="20992" y="518"/>
                        <a:pt x="20801" y="518"/>
                      </a:cubicBezTo>
                      <a:close/>
                      <a:moveTo>
                        <a:pt x="24910" y="518"/>
                      </a:moveTo>
                      <a:cubicBezTo>
                        <a:pt x="24736" y="518"/>
                        <a:pt x="24602" y="555"/>
                        <a:pt x="24507" y="627"/>
                      </a:cubicBezTo>
                      <a:cubicBezTo>
                        <a:pt x="24413" y="700"/>
                        <a:pt x="24366" y="803"/>
                        <a:pt x="24366" y="936"/>
                      </a:cubicBezTo>
                      <a:cubicBezTo>
                        <a:pt x="24366" y="1046"/>
                        <a:pt x="24398" y="1132"/>
                        <a:pt x="24462" y="1195"/>
                      </a:cubicBezTo>
                      <a:cubicBezTo>
                        <a:pt x="24526" y="1258"/>
                        <a:pt x="24630" y="1304"/>
                        <a:pt x="24774" y="1335"/>
                      </a:cubicBezTo>
                      <a:lnTo>
                        <a:pt x="24855" y="1354"/>
                      </a:lnTo>
                      <a:cubicBezTo>
                        <a:pt x="25000" y="1385"/>
                        <a:pt x="25093" y="1418"/>
                        <a:pt x="25136" y="1451"/>
                      </a:cubicBezTo>
                      <a:cubicBezTo>
                        <a:pt x="25178" y="1485"/>
                        <a:pt x="25200" y="1534"/>
                        <a:pt x="25200" y="1597"/>
                      </a:cubicBezTo>
                      <a:cubicBezTo>
                        <a:pt x="25200" y="1665"/>
                        <a:pt x="25170" y="1718"/>
                        <a:pt x="25111" y="1756"/>
                      </a:cubicBezTo>
                      <a:cubicBezTo>
                        <a:pt x="25052" y="1793"/>
                        <a:pt x="24968" y="1812"/>
                        <a:pt x="24858" y="1812"/>
                      </a:cubicBezTo>
                      <a:cubicBezTo>
                        <a:pt x="24776" y="1812"/>
                        <a:pt x="24693" y="1801"/>
                        <a:pt x="24610" y="1778"/>
                      </a:cubicBezTo>
                      <a:cubicBezTo>
                        <a:pt x="24526" y="1756"/>
                        <a:pt x="24441" y="1723"/>
                        <a:pt x="24355" y="1678"/>
                      </a:cubicBezTo>
                      <a:lnTo>
                        <a:pt x="24355" y="1918"/>
                      </a:lnTo>
                      <a:cubicBezTo>
                        <a:pt x="24447" y="1948"/>
                        <a:pt x="24533" y="1970"/>
                        <a:pt x="24616" y="1985"/>
                      </a:cubicBezTo>
                      <a:cubicBezTo>
                        <a:pt x="24698" y="2000"/>
                        <a:pt x="24777" y="2007"/>
                        <a:pt x="24853" y="2007"/>
                      </a:cubicBezTo>
                      <a:cubicBezTo>
                        <a:pt x="25035" y="2007"/>
                        <a:pt x="25178" y="1969"/>
                        <a:pt x="25283" y="1892"/>
                      </a:cubicBezTo>
                      <a:cubicBezTo>
                        <a:pt x="25387" y="1815"/>
                        <a:pt x="25439" y="1711"/>
                        <a:pt x="25439" y="1579"/>
                      </a:cubicBezTo>
                      <a:cubicBezTo>
                        <a:pt x="25439" y="1463"/>
                        <a:pt x="25404" y="1373"/>
                        <a:pt x="25335" y="1309"/>
                      </a:cubicBezTo>
                      <a:cubicBezTo>
                        <a:pt x="25265" y="1244"/>
                        <a:pt x="25147" y="1194"/>
                        <a:pt x="24982" y="1159"/>
                      </a:cubicBezTo>
                      <a:lnTo>
                        <a:pt x="24902" y="1141"/>
                      </a:lnTo>
                      <a:cubicBezTo>
                        <a:pt x="24777" y="1113"/>
                        <a:pt x="24694" y="1084"/>
                        <a:pt x="24653" y="1053"/>
                      </a:cubicBezTo>
                      <a:cubicBezTo>
                        <a:pt x="24612" y="1022"/>
                        <a:pt x="24591" y="980"/>
                        <a:pt x="24591" y="926"/>
                      </a:cubicBezTo>
                      <a:cubicBezTo>
                        <a:pt x="24591" y="855"/>
                        <a:pt x="24620" y="802"/>
                        <a:pt x="24678" y="766"/>
                      </a:cubicBezTo>
                      <a:cubicBezTo>
                        <a:pt x="24735" y="731"/>
                        <a:pt x="24822" y="713"/>
                        <a:pt x="24938" y="713"/>
                      </a:cubicBezTo>
                      <a:cubicBezTo>
                        <a:pt x="25014" y="713"/>
                        <a:pt x="25087" y="722"/>
                        <a:pt x="25158" y="739"/>
                      </a:cubicBezTo>
                      <a:cubicBezTo>
                        <a:pt x="25229" y="755"/>
                        <a:pt x="25297" y="781"/>
                        <a:pt x="25363" y="815"/>
                      </a:cubicBezTo>
                      <a:lnTo>
                        <a:pt x="25363" y="594"/>
                      </a:lnTo>
                      <a:cubicBezTo>
                        <a:pt x="25299" y="569"/>
                        <a:pt x="25229" y="550"/>
                        <a:pt x="25153" y="537"/>
                      </a:cubicBezTo>
                      <a:cubicBezTo>
                        <a:pt x="25077" y="525"/>
                        <a:pt x="24996" y="518"/>
                        <a:pt x="24910" y="5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81;p23">
                  <a:extLst>
                    <a:ext uri="{FF2B5EF4-FFF2-40B4-BE49-F238E27FC236}">
                      <a16:creationId xmlns:a16="http://schemas.microsoft.com/office/drawing/2014/main" id="{C3EA746D-9C98-9442-345A-ED9A2C72B848}"/>
                    </a:ext>
                  </a:extLst>
                </p:cNvPr>
                <p:cNvSpPr/>
                <p:nvPr/>
              </p:nvSpPr>
              <p:spPr>
                <a:xfrm>
                  <a:off x="977202" y="4123653"/>
                  <a:ext cx="168423" cy="35250"/>
                </a:xfrm>
                <a:custGeom>
                  <a:avLst/>
                  <a:gdLst/>
                  <a:ahLst/>
                  <a:cxnLst/>
                  <a:rect l="l" t="t" r="r" b="b"/>
                  <a:pathLst>
                    <a:path w="9594" h="2008" extrusionOk="0">
                      <a:moveTo>
                        <a:pt x="4800" y="1"/>
                      </a:moveTo>
                      <a:lnTo>
                        <a:pt x="4800" y="296"/>
                      </a:lnTo>
                      <a:lnTo>
                        <a:pt x="5033" y="296"/>
                      </a:lnTo>
                      <a:lnTo>
                        <a:pt x="5033" y="1"/>
                      </a:lnTo>
                      <a:close/>
                      <a:moveTo>
                        <a:pt x="7616" y="716"/>
                      </a:moveTo>
                      <a:cubicBezTo>
                        <a:pt x="7731" y="716"/>
                        <a:pt x="7823" y="754"/>
                        <a:pt x="7893" y="830"/>
                      </a:cubicBezTo>
                      <a:cubicBezTo>
                        <a:pt x="7962" y="906"/>
                        <a:pt x="7998" y="1008"/>
                        <a:pt x="8000" y="1135"/>
                      </a:cubicBezTo>
                      <a:lnTo>
                        <a:pt x="7169" y="1136"/>
                      </a:lnTo>
                      <a:cubicBezTo>
                        <a:pt x="7181" y="1003"/>
                        <a:pt x="7226" y="900"/>
                        <a:pt x="7304" y="826"/>
                      </a:cubicBezTo>
                      <a:cubicBezTo>
                        <a:pt x="7382" y="753"/>
                        <a:pt x="7486" y="716"/>
                        <a:pt x="7616" y="716"/>
                      </a:cubicBezTo>
                      <a:close/>
                      <a:moveTo>
                        <a:pt x="452" y="81"/>
                      </a:moveTo>
                      <a:lnTo>
                        <a:pt x="0" y="172"/>
                      </a:lnTo>
                      <a:lnTo>
                        <a:pt x="0" y="405"/>
                      </a:lnTo>
                      <a:lnTo>
                        <a:pt x="455" y="314"/>
                      </a:lnTo>
                      <a:lnTo>
                        <a:pt x="455" y="1755"/>
                      </a:lnTo>
                      <a:lnTo>
                        <a:pt x="37" y="1755"/>
                      </a:lnTo>
                      <a:lnTo>
                        <a:pt x="37" y="1971"/>
                      </a:lnTo>
                      <a:lnTo>
                        <a:pt x="1126" y="1971"/>
                      </a:lnTo>
                      <a:lnTo>
                        <a:pt x="1126" y="1755"/>
                      </a:lnTo>
                      <a:lnTo>
                        <a:pt x="708" y="1755"/>
                      </a:lnTo>
                      <a:lnTo>
                        <a:pt x="708" y="81"/>
                      </a:lnTo>
                      <a:close/>
                      <a:moveTo>
                        <a:pt x="2101" y="46"/>
                      </a:moveTo>
                      <a:cubicBezTo>
                        <a:pt x="2027" y="46"/>
                        <a:pt x="1945" y="57"/>
                        <a:pt x="1856" y="78"/>
                      </a:cubicBezTo>
                      <a:cubicBezTo>
                        <a:pt x="1766" y="99"/>
                        <a:pt x="1670" y="130"/>
                        <a:pt x="1567" y="172"/>
                      </a:cubicBezTo>
                      <a:lnTo>
                        <a:pt x="1567" y="430"/>
                      </a:lnTo>
                      <a:cubicBezTo>
                        <a:pt x="1668" y="374"/>
                        <a:pt x="1764" y="331"/>
                        <a:pt x="1853" y="303"/>
                      </a:cubicBezTo>
                      <a:cubicBezTo>
                        <a:pt x="1942" y="276"/>
                        <a:pt x="2026" y="262"/>
                        <a:pt x="2106" y="262"/>
                      </a:cubicBezTo>
                      <a:cubicBezTo>
                        <a:pt x="2219" y="262"/>
                        <a:pt x="2311" y="293"/>
                        <a:pt x="2382" y="357"/>
                      </a:cubicBezTo>
                      <a:cubicBezTo>
                        <a:pt x="2452" y="420"/>
                        <a:pt x="2487" y="502"/>
                        <a:pt x="2487" y="602"/>
                      </a:cubicBezTo>
                      <a:cubicBezTo>
                        <a:pt x="2487" y="664"/>
                        <a:pt x="2471" y="726"/>
                        <a:pt x="2439" y="790"/>
                      </a:cubicBezTo>
                      <a:cubicBezTo>
                        <a:pt x="2406" y="854"/>
                        <a:pt x="2349" y="932"/>
                        <a:pt x="2267" y="1024"/>
                      </a:cubicBezTo>
                      <a:cubicBezTo>
                        <a:pt x="2224" y="1073"/>
                        <a:pt x="2119" y="1182"/>
                        <a:pt x="1951" y="1351"/>
                      </a:cubicBezTo>
                      <a:cubicBezTo>
                        <a:pt x="1784" y="1520"/>
                        <a:pt x="1652" y="1655"/>
                        <a:pt x="1554" y="1755"/>
                      </a:cubicBezTo>
                      <a:lnTo>
                        <a:pt x="1554" y="1971"/>
                      </a:lnTo>
                      <a:lnTo>
                        <a:pt x="2755" y="1971"/>
                      </a:lnTo>
                      <a:lnTo>
                        <a:pt x="2755" y="1755"/>
                      </a:lnTo>
                      <a:lnTo>
                        <a:pt x="1862" y="1755"/>
                      </a:lnTo>
                      <a:cubicBezTo>
                        <a:pt x="2068" y="1545"/>
                        <a:pt x="2227" y="1382"/>
                        <a:pt x="2341" y="1265"/>
                      </a:cubicBezTo>
                      <a:cubicBezTo>
                        <a:pt x="2454" y="1148"/>
                        <a:pt x="2521" y="1077"/>
                        <a:pt x="2542" y="1053"/>
                      </a:cubicBezTo>
                      <a:cubicBezTo>
                        <a:pt x="2619" y="958"/>
                        <a:pt x="2672" y="876"/>
                        <a:pt x="2701" y="807"/>
                      </a:cubicBezTo>
                      <a:cubicBezTo>
                        <a:pt x="2730" y="737"/>
                        <a:pt x="2744" y="663"/>
                        <a:pt x="2744" y="586"/>
                      </a:cubicBezTo>
                      <a:cubicBezTo>
                        <a:pt x="2744" y="422"/>
                        <a:pt x="2686" y="291"/>
                        <a:pt x="2570" y="193"/>
                      </a:cubicBezTo>
                      <a:cubicBezTo>
                        <a:pt x="2453" y="95"/>
                        <a:pt x="2297" y="46"/>
                        <a:pt x="2101" y="46"/>
                      </a:cubicBezTo>
                      <a:close/>
                      <a:moveTo>
                        <a:pt x="4081" y="1"/>
                      </a:moveTo>
                      <a:lnTo>
                        <a:pt x="4081" y="1971"/>
                      </a:lnTo>
                      <a:lnTo>
                        <a:pt x="4314" y="1971"/>
                      </a:lnTo>
                      <a:lnTo>
                        <a:pt x="4314" y="1"/>
                      </a:lnTo>
                      <a:close/>
                      <a:moveTo>
                        <a:pt x="4800" y="553"/>
                      </a:moveTo>
                      <a:lnTo>
                        <a:pt x="4800" y="1971"/>
                      </a:lnTo>
                      <a:lnTo>
                        <a:pt x="5033" y="1971"/>
                      </a:lnTo>
                      <a:lnTo>
                        <a:pt x="5033" y="553"/>
                      </a:lnTo>
                      <a:close/>
                      <a:moveTo>
                        <a:pt x="5510" y="1"/>
                      </a:moveTo>
                      <a:lnTo>
                        <a:pt x="5510" y="1971"/>
                      </a:lnTo>
                      <a:lnTo>
                        <a:pt x="5744" y="1971"/>
                      </a:lnTo>
                      <a:lnTo>
                        <a:pt x="5744" y="1278"/>
                      </a:lnTo>
                      <a:lnTo>
                        <a:pt x="6465" y="1971"/>
                      </a:lnTo>
                      <a:lnTo>
                        <a:pt x="6768" y="1971"/>
                      </a:lnTo>
                      <a:lnTo>
                        <a:pt x="5985" y="1216"/>
                      </a:lnTo>
                      <a:lnTo>
                        <a:pt x="6737" y="553"/>
                      </a:lnTo>
                      <a:lnTo>
                        <a:pt x="6439" y="553"/>
                      </a:lnTo>
                      <a:lnTo>
                        <a:pt x="5744" y="1164"/>
                      </a:lnTo>
                      <a:lnTo>
                        <a:pt x="5744" y="1"/>
                      </a:lnTo>
                      <a:close/>
                      <a:moveTo>
                        <a:pt x="7614" y="519"/>
                      </a:moveTo>
                      <a:cubicBezTo>
                        <a:pt x="7401" y="519"/>
                        <a:pt x="7232" y="587"/>
                        <a:pt x="7107" y="723"/>
                      </a:cubicBezTo>
                      <a:cubicBezTo>
                        <a:pt x="6981" y="859"/>
                        <a:pt x="6919" y="1044"/>
                        <a:pt x="6919" y="1276"/>
                      </a:cubicBezTo>
                      <a:cubicBezTo>
                        <a:pt x="6919" y="1500"/>
                        <a:pt x="6985" y="1678"/>
                        <a:pt x="7117" y="1810"/>
                      </a:cubicBezTo>
                      <a:cubicBezTo>
                        <a:pt x="7249" y="1941"/>
                        <a:pt x="7428" y="2007"/>
                        <a:pt x="7654" y="2007"/>
                      </a:cubicBezTo>
                      <a:cubicBezTo>
                        <a:pt x="7744" y="2007"/>
                        <a:pt x="7833" y="1998"/>
                        <a:pt x="7921" y="1979"/>
                      </a:cubicBezTo>
                      <a:cubicBezTo>
                        <a:pt x="8009" y="1961"/>
                        <a:pt x="8095" y="1934"/>
                        <a:pt x="8178" y="1898"/>
                      </a:cubicBezTo>
                      <a:lnTo>
                        <a:pt x="8178" y="1678"/>
                      </a:lnTo>
                      <a:cubicBezTo>
                        <a:pt x="8095" y="1722"/>
                        <a:pt x="8012" y="1755"/>
                        <a:pt x="7928" y="1777"/>
                      </a:cubicBezTo>
                      <a:cubicBezTo>
                        <a:pt x="7844" y="1799"/>
                        <a:pt x="7757" y="1810"/>
                        <a:pt x="7668" y="1810"/>
                      </a:cubicBezTo>
                      <a:cubicBezTo>
                        <a:pt x="7514" y="1810"/>
                        <a:pt x="7393" y="1768"/>
                        <a:pt x="7307" y="1684"/>
                      </a:cubicBezTo>
                      <a:cubicBezTo>
                        <a:pt x="7220" y="1600"/>
                        <a:pt x="7172" y="1478"/>
                        <a:pt x="7162" y="1317"/>
                      </a:cubicBezTo>
                      <a:lnTo>
                        <a:pt x="8233" y="1317"/>
                      </a:lnTo>
                      <a:lnTo>
                        <a:pt x="8233" y="1204"/>
                      </a:lnTo>
                      <a:cubicBezTo>
                        <a:pt x="8233" y="993"/>
                        <a:pt x="8177" y="826"/>
                        <a:pt x="8066" y="703"/>
                      </a:cubicBezTo>
                      <a:cubicBezTo>
                        <a:pt x="7955" y="580"/>
                        <a:pt x="7804" y="519"/>
                        <a:pt x="7614" y="519"/>
                      </a:cubicBezTo>
                      <a:close/>
                      <a:moveTo>
                        <a:pt x="9065" y="519"/>
                      </a:moveTo>
                      <a:cubicBezTo>
                        <a:pt x="8891" y="519"/>
                        <a:pt x="8757" y="555"/>
                        <a:pt x="8662" y="628"/>
                      </a:cubicBezTo>
                      <a:cubicBezTo>
                        <a:pt x="8567" y="700"/>
                        <a:pt x="8520" y="803"/>
                        <a:pt x="8520" y="936"/>
                      </a:cubicBezTo>
                      <a:cubicBezTo>
                        <a:pt x="8520" y="1046"/>
                        <a:pt x="8552" y="1132"/>
                        <a:pt x="8616" y="1195"/>
                      </a:cubicBezTo>
                      <a:cubicBezTo>
                        <a:pt x="8681" y="1258"/>
                        <a:pt x="8785" y="1305"/>
                        <a:pt x="8929" y="1335"/>
                      </a:cubicBezTo>
                      <a:lnTo>
                        <a:pt x="9010" y="1354"/>
                      </a:lnTo>
                      <a:cubicBezTo>
                        <a:pt x="9154" y="1385"/>
                        <a:pt x="9248" y="1418"/>
                        <a:pt x="9291" y="1452"/>
                      </a:cubicBezTo>
                      <a:cubicBezTo>
                        <a:pt x="9333" y="1485"/>
                        <a:pt x="9354" y="1534"/>
                        <a:pt x="9354" y="1597"/>
                      </a:cubicBezTo>
                      <a:cubicBezTo>
                        <a:pt x="9354" y="1666"/>
                        <a:pt x="9325" y="1718"/>
                        <a:pt x="9266" y="1756"/>
                      </a:cubicBezTo>
                      <a:cubicBezTo>
                        <a:pt x="9207" y="1794"/>
                        <a:pt x="9122" y="1812"/>
                        <a:pt x="9013" y="1812"/>
                      </a:cubicBezTo>
                      <a:cubicBezTo>
                        <a:pt x="8931" y="1812"/>
                        <a:pt x="8848" y="1801"/>
                        <a:pt x="8765" y="1779"/>
                      </a:cubicBezTo>
                      <a:cubicBezTo>
                        <a:pt x="8681" y="1756"/>
                        <a:pt x="8596" y="1723"/>
                        <a:pt x="8510" y="1678"/>
                      </a:cubicBezTo>
                      <a:lnTo>
                        <a:pt x="8510" y="1919"/>
                      </a:lnTo>
                      <a:cubicBezTo>
                        <a:pt x="8601" y="1948"/>
                        <a:pt x="8688" y="1970"/>
                        <a:pt x="8770" y="1985"/>
                      </a:cubicBezTo>
                      <a:cubicBezTo>
                        <a:pt x="8853" y="2000"/>
                        <a:pt x="8932" y="2007"/>
                        <a:pt x="9008" y="2007"/>
                      </a:cubicBezTo>
                      <a:cubicBezTo>
                        <a:pt x="9190" y="2007"/>
                        <a:pt x="9333" y="1969"/>
                        <a:pt x="9437" y="1892"/>
                      </a:cubicBezTo>
                      <a:cubicBezTo>
                        <a:pt x="9542" y="1815"/>
                        <a:pt x="9594" y="1711"/>
                        <a:pt x="9594" y="1579"/>
                      </a:cubicBezTo>
                      <a:cubicBezTo>
                        <a:pt x="9594" y="1464"/>
                        <a:pt x="9559" y="1374"/>
                        <a:pt x="9489" y="1309"/>
                      </a:cubicBezTo>
                      <a:cubicBezTo>
                        <a:pt x="9420" y="1245"/>
                        <a:pt x="9302" y="1195"/>
                        <a:pt x="9137" y="1159"/>
                      </a:cubicBezTo>
                      <a:lnTo>
                        <a:pt x="9057" y="1141"/>
                      </a:lnTo>
                      <a:cubicBezTo>
                        <a:pt x="8932" y="1114"/>
                        <a:pt x="8849" y="1084"/>
                        <a:pt x="8808" y="1053"/>
                      </a:cubicBezTo>
                      <a:cubicBezTo>
                        <a:pt x="8766" y="1023"/>
                        <a:pt x="8746" y="980"/>
                        <a:pt x="8746" y="926"/>
                      </a:cubicBezTo>
                      <a:cubicBezTo>
                        <a:pt x="8746" y="855"/>
                        <a:pt x="8774" y="802"/>
                        <a:pt x="8832" y="767"/>
                      </a:cubicBezTo>
                      <a:cubicBezTo>
                        <a:pt x="8890" y="731"/>
                        <a:pt x="8977" y="714"/>
                        <a:pt x="9092" y="714"/>
                      </a:cubicBezTo>
                      <a:cubicBezTo>
                        <a:pt x="9168" y="714"/>
                        <a:pt x="9242" y="722"/>
                        <a:pt x="9313" y="739"/>
                      </a:cubicBezTo>
                      <a:cubicBezTo>
                        <a:pt x="9384" y="756"/>
                        <a:pt x="9452" y="781"/>
                        <a:pt x="9518" y="815"/>
                      </a:cubicBezTo>
                      <a:lnTo>
                        <a:pt x="9518" y="595"/>
                      </a:lnTo>
                      <a:cubicBezTo>
                        <a:pt x="9454" y="569"/>
                        <a:pt x="9384" y="550"/>
                        <a:pt x="9308" y="538"/>
                      </a:cubicBezTo>
                      <a:cubicBezTo>
                        <a:pt x="9232" y="525"/>
                        <a:pt x="9151" y="519"/>
                        <a:pt x="9065" y="51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82;p23">
                  <a:extLst>
                    <a:ext uri="{FF2B5EF4-FFF2-40B4-BE49-F238E27FC236}">
                      <a16:creationId xmlns:a16="http://schemas.microsoft.com/office/drawing/2014/main" id="{B9E272C3-C38F-A54D-5917-CB2C9A5258E5}"/>
                    </a:ext>
                  </a:extLst>
                </p:cNvPr>
                <p:cNvSpPr/>
                <p:nvPr/>
              </p:nvSpPr>
              <p:spPr>
                <a:xfrm>
                  <a:off x="3064624" y="3934599"/>
                  <a:ext cx="92813" cy="122042"/>
                </a:xfrm>
                <a:custGeom>
                  <a:avLst/>
                  <a:gdLst/>
                  <a:ahLst/>
                  <a:cxnLst/>
                  <a:rect l="l" t="t" r="r" b="b"/>
                  <a:pathLst>
                    <a:path w="5287" h="6952" extrusionOk="0">
                      <a:moveTo>
                        <a:pt x="4873" y="414"/>
                      </a:moveTo>
                      <a:lnTo>
                        <a:pt x="4873" y="6381"/>
                      </a:lnTo>
                      <a:lnTo>
                        <a:pt x="2828" y="5141"/>
                      </a:lnTo>
                      <a:lnTo>
                        <a:pt x="2772" y="5118"/>
                      </a:lnTo>
                      <a:lnTo>
                        <a:pt x="2727" y="5107"/>
                      </a:lnTo>
                      <a:lnTo>
                        <a:pt x="2671" y="5118"/>
                      </a:lnTo>
                      <a:lnTo>
                        <a:pt x="2615" y="5141"/>
                      </a:lnTo>
                      <a:lnTo>
                        <a:pt x="414" y="6392"/>
                      </a:lnTo>
                      <a:lnTo>
                        <a:pt x="414" y="414"/>
                      </a:lnTo>
                      <a:close/>
                      <a:moveTo>
                        <a:pt x="157" y="0"/>
                      </a:moveTo>
                      <a:lnTo>
                        <a:pt x="123" y="12"/>
                      </a:lnTo>
                      <a:lnTo>
                        <a:pt x="90" y="34"/>
                      </a:lnTo>
                      <a:lnTo>
                        <a:pt x="56" y="56"/>
                      </a:lnTo>
                      <a:lnTo>
                        <a:pt x="34" y="90"/>
                      </a:lnTo>
                      <a:lnTo>
                        <a:pt x="12" y="123"/>
                      </a:lnTo>
                      <a:lnTo>
                        <a:pt x="1" y="168"/>
                      </a:lnTo>
                      <a:lnTo>
                        <a:pt x="1" y="201"/>
                      </a:lnTo>
                      <a:lnTo>
                        <a:pt x="1" y="6739"/>
                      </a:lnTo>
                      <a:lnTo>
                        <a:pt x="1" y="6795"/>
                      </a:lnTo>
                      <a:lnTo>
                        <a:pt x="23" y="6839"/>
                      </a:lnTo>
                      <a:lnTo>
                        <a:pt x="56" y="6884"/>
                      </a:lnTo>
                      <a:lnTo>
                        <a:pt x="101" y="6918"/>
                      </a:lnTo>
                      <a:lnTo>
                        <a:pt x="146" y="6940"/>
                      </a:lnTo>
                      <a:lnTo>
                        <a:pt x="202" y="6951"/>
                      </a:lnTo>
                      <a:lnTo>
                        <a:pt x="258" y="6940"/>
                      </a:lnTo>
                      <a:lnTo>
                        <a:pt x="302" y="6918"/>
                      </a:lnTo>
                      <a:lnTo>
                        <a:pt x="2716" y="5554"/>
                      </a:lnTo>
                      <a:lnTo>
                        <a:pt x="4973" y="6918"/>
                      </a:lnTo>
                      <a:lnTo>
                        <a:pt x="5029" y="6940"/>
                      </a:lnTo>
                      <a:lnTo>
                        <a:pt x="5085" y="6951"/>
                      </a:lnTo>
                      <a:lnTo>
                        <a:pt x="5130" y="6940"/>
                      </a:lnTo>
                      <a:lnTo>
                        <a:pt x="5186" y="6918"/>
                      </a:lnTo>
                      <a:lnTo>
                        <a:pt x="5230" y="6884"/>
                      </a:lnTo>
                      <a:lnTo>
                        <a:pt x="5253" y="6850"/>
                      </a:lnTo>
                      <a:lnTo>
                        <a:pt x="5275" y="6795"/>
                      </a:lnTo>
                      <a:lnTo>
                        <a:pt x="5286" y="6739"/>
                      </a:lnTo>
                      <a:lnTo>
                        <a:pt x="5286" y="201"/>
                      </a:lnTo>
                      <a:lnTo>
                        <a:pt x="5286" y="168"/>
                      </a:lnTo>
                      <a:lnTo>
                        <a:pt x="5275" y="123"/>
                      </a:lnTo>
                      <a:lnTo>
                        <a:pt x="5253" y="90"/>
                      </a:lnTo>
                      <a:lnTo>
                        <a:pt x="5230" y="56"/>
                      </a:lnTo>
                      <a:lnTo>
                        <a:pt x="5197" y="34"/>
                      </a:lnTo>
                      <a:lnTo>
                        <a:pt x="5163" y="12"/>
                      </a:lnTo>
                      <a:lnTo>
                        <a:pt x="51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37;p23">
                  <a:extLst>
                    <a:ext uri="{FF2B5EF4-FFF2-40B4-BE49-F238E27FC236}">
                      <a16:creationId xmlns:a16="http://schemas.microsoft.com/office/drawing/2014/main" id="{D3C6C150-638F-F1E1-11E4-4A770BDE23C7}"/>
                    </a:ext>
                  </a:extLst>
                </p:cNvPr>
                <p:cNvSpPr/>
                <p:nvPr/>
              </p:nvSpPr>
              <p:spPr>
                <a:xfrm>
                  <a:off x="1192613" y="1960538"/>
                  <a:ext cx="1781100" cy="17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6" name="Picture 55">
                <a:extLst>
                  <a:ext uri="{FF2B5EF4-FFF2-40B4-BE49-F238E27FC236}">
                    <a16:creationId xmlns:a16="http://schemas.microsoft.com/office/drawing/2014/main" id="{F2F4B2BB-6EDE-9DAD-CF24-CDCA1A4FD58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0601" b="71674" l="18981" r="79630">
                            <a14:foregroundMark x1="49074" y1="27468" x2="49074" y2="27468"/>
                            <a14:foregroundMark x1="49074" y1="27468" x2="49074" y2="27468"/>
                            <a14:foregroundMark x1="50926" y1="68670" x2="50926" y2="68670"/>
                            <a14:foregroundMark x1="50926" y1="68670" x2="50926" y2="68670"/>
                            <a14:foregroundMark x1="50926" y1="68670" x2="50926" y2="68670"/>
                            <a14:foregroundMark x1="50926" y1="68670" x2="50926" y2="68670"/>
                            <a14:foregroundMark x1="47222" y1="67382" x2="28704" y2="30472"/>
                            <a14:foregroundMark x1="50926" y1="72961" x2="25463" y2="34764"/>
                            <a14:foregroundMark x1="25463" y1="34764" x2="25463" y2="33906"/>
                            <a14:foregroundMark x1="56019" y1="66094" x2="69444" y2="57940"/>
                            <a14:foregroundMark x1="71296" y1="54936" x2="74537" y2="32618"/>
                            <a14:foregroundMark x1="72222" y1="33906" x2="72222" y2="30472"/>
                            <a14:foregroundMark x1="68519" y1="63948" x2="74074" y2="30901"/>
                            <a14:foregroundMark x1="26389" y1="32189" x2="41667" y2="66524"/>
                            <a14:foregroundMark x1="41667" y1="66524" x2="24537" y2="42489"/>
                            <a14:foregroundMark x1="22222" y1="47210" x2="24537" y2="38627"/>
                            <a14:foregroundMark x1="75926" y1="48927" x2="79630" y2="36052"/>
                            <a14:foregroundMark x1="25926" y1="32189" x2="18981" y2="42060"/>
                            <a14:foregroundMark x1="75926" y1="51073" x2="75926" y2="51073"/>
                            <a14:foregroundMark x1="75926" y1="51073" x2="74537" y2="31760"/>
                          </a14:backgroundRemoval>
                        </a14:imgEffect>
                      </a14:imgLayer>
                    </a14:imgProps>
                  </a:ext>
                </a:extLst>
              </a:blip>
              <a:srcRect l="18188" t="14837" r="15953" b="23456"/>
              <a:stretch/>
            </p:blipFill>
            <p:spPr>
              <a:xfrm rot="19704551">
                <a:off x="149460" y="728045"/>
                <a:ext cx="765988" cy="774166"/>
              </a:xfrm>
              <a:prstGeom prst="rect">
                <a:avLst/>
              </a:prstGeom>
            </p:spPr>
          </p:pic>
          <p:sp>
            <p:nvSpPr>
              <p:cNvPr id="57" name="Speech Bubble: Rectangle with Corners Rounded 56">
                <a:extLst>
                  <a:ext uri="{FF2B5EF4-FFF2-40B4-BE49-F238E27FC236}">
                    <a16:creationId xmlns:a16="http://schemas.microsoft.com/office/drawing/2014/main" id="{E389D81E-C2C4-4DF6-9085-DD213444B079}"/>
                  </a:ext>
                </a:extLst>
              </p:cNvPr>
              <p:cNvSpPr/>
              <p:nvPr/>
            </p:nvSpPr>
            <p:spPr>
              <a:xfrm>
                <a:off x="836673" y="715390"/>
                <a:ext cx="1058778" cy="494251"/>
              </a:xfrm>
              <a:prstGeom prst="wedgeRoundRectCallout">
                <a:avLst>
                  <a:gd name="adj1" fmla="val -20191"/>
                  <a:gd name="adj2" fmla="val 83380"/>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latin typeface="Amasis MT Pro Medium" panose="02040604050005020304" pitchFamily="18" charset="0"/>
                  </a:rPr>
                  <a:t>10K Likes</a:t>
                </a:r>
              </a:p>
            </p:txBody>
          </p:sp>
        </p:grpSp>
        <p:pic>
          <p:nvPicPr>
            <p:cNvPr id="16388" name="Picture 4">
              <a:extLst>
                <a:ext uri="{FF2B5EF4-FFF2-40B4-BE49-F238E27FC236}">
                  <a16:creationId xmlns:a16="http://schemas.microsoft.com/office/drawing/2014/main" id="{32F80810-8FE0-C200-8875-C806F83A177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2245" y="1687692"/>
              <a:ext cx="2432544" cy="243254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309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4423F9-63B8-1466-D5A9-3712A3F3CFCD}"/>
              </a:ext>
            </a:extLst>
          </p:cNvPr>
          <p:cNvSpPr txBox="1"/>
          <p:nvPr/>
        </p:nvSpPr>
        <p:spPr>
          <a:xfrm>
            <a:off x="1758696" y="1579071"/>
            <a:ext cx="6094476" cy="1015663"/>
          </a:xfrm>
          <a:prstGeom prst="rect">
            <a:avLst/>
          </a:prstGeom>
          <a:noFill/>
        </p:spPr>
        <p:txBody>
          <a:bodyPr wrap="square">
            <a:spAutoFit/>
          </a:bodyPr>
          <a:lstStyle/>
          <a:p>
            <a:pPr algn="ctr"/>
            <a:r>
              <a:rPr lang="en-IN" sz="6000" b="1" i="0" dirty="0">
                <a:solidFill>
                  <a:srgbClr val="1C262E"/>
                </a:solidFill>
                <a:effectLst/>
                <a:latin typeface="Aptos Display" panose="020B0004020202020204" pitchFamily="34" charset="0"/>
              </a:rPr>
              <a:t>Thank You </a:t>
            </a:r>
            <a:endParaRPr lang="en-IN" sz="6000" dirty="0">
              <a:solidFill>
                <a:srgbClr val="1C262E"/>
              </a:solidFill>
              <a:latin typeface="Aptos Display" panose="020B0004020202020204" pitchFamily="34" charset="0"/>
            </a:endParaRPr>
          </a:p>
        </p:txBody>
      </p:sp>
      <p:pic>
        <p:nvPicPr>
          <p:cNvPr id="5" name="Picture 2" descr="Mickey Mouse GIF - Bring Personality To Your Conversations">
            <a:extLst>
              <a:ext uri="{FF2B5EF4-FFF2-40B4-BE49-F238E27FC236}">
                <a16:creationId xmlns:a16="http://schemas.microsoft.com/office/drawing/2014/main" id="{7579342F-4BE2-DA4D-53AD-152B5D9EC11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06536" y="2972789"/>
            <a:ext cx="3578927" cy="268419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FF39B60D-C371-8D22-59E8-C587D1A0C617}"/>
              </a:ext>
            </a:extLst>
          </p:cNvPr>
          <p:cNvPicPr>
            <a:picLocks noChangeAspect="1" noChangeArrowheads="1"/>
          </p:cNvPicPr>
          <p:nvPr/>
        </p:nvPicPr>
        <p:blipFill>
          <a:blip r:embed="rId3">
            <a:clrChange>
              <a:clrFrom>
                <a:srgbClr val="FCFEFC"/>
              </a:clrFrom>
              <a:clrTo>
                <a:srgbClr val="FCFEFC">
                  <a:alpha val="0"/>
                </a:srgbClr>
              </a:clrTo>
            </a:clrChange>
            <a:alphaModFix/>
            <a:extLst>
              <a:ext uri="{28A0092B-C50C-407E-A947-70E740481C1C}">
                <a14:useLocalDpi xmlns:a14="http://schemas.microsoft.com/office/drawing/2010/main" val="0"/>
              </a:ext>
            </a:extLst>
          </a:blip>
          <a:srcRect/>
          <a:stretch>
            <a:fillRect/>
          </a:stretch>
        </p:blipFill>
        <p:spPr bwMode="auto">
          <a:xfrm>
            <a:off x="6265693" y="1374365"/>
            <a:ext cx="4358388" cy="174160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38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2C66C0-DA38-057F-534B-D321F0CDE27B}"/>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About Meta </a:t>
            </a:r>
          </a:p>
        </p:txBody>
      </p:sp>
      <p:sp>
        <p:nvSpPr>
          <p:cNvPr id="5" name="TextBox 4">
            <a:extLst>
              <a:ext uri="{FF2B5EF4-FFF2-40B4-BE49-F238E27FC236}">
                <a16:creationId xmlns:a16="http://schemas.microsoft.com/office/drawing/2014/main" id="{58C5FF1A-DD34-2ED5-7CC9-03C78F85D40E}"/>
              </a:ext>
            </a:extLst>
          </p:cNvPr>
          <p:cNvSpPr txBox="1"/>
          <p:nvPr/>
        </p:nvSpPr>
        <p:spPr>
          <a:xfrm>
            <a:off x="539614" y="1297678"/>
            <a:ext cx="7518536" cy="2031325"/>
          </a:xfrm>
          <a:prstGeom prst="rect">
            <a:avLst/>
          </a:prstGeom>
          <a:noFill/>
        </p:spPr>
        <p:txBody>
          <a:bodyPr wrap="square">
            <a:spAutoFit/>
          </a:bodyPr>
          <a:lstStyle/>
          <a:p>
            <a:pPr rtl="0"/>
            <a:r>
              <a:rPr lang="en-US" b="0" i="0" u="none" strike="noStrike" dirty="0">
                <a:effectLst/>
                <a:latin typeface="Aptos Narrow" panose="020B0004020202020204" pitchFamily="34" charset="0"/>
              </a:rPr>
              <a:t>Meta, formerly known as Facebook, is a technology company founded by Mark Zuckerberg in 2004. It rebranded to Meta in October 2021 to emphasize its focus on building the "metaverse," a virtual reality space where users can interact in a shared, immersive environment. Meta's ecosystem includes social media platforms like Facebook, Instagram, and WhatsApp, as well as technologies for augmented and virtual reality, such as Oculus. </a:t>
            </a:r>
            <a:br>
              <a:rPr lang="en-US" dirty="0"/>
            </a:br>
            <a:endParaRPr lang="en-IN" dirty="0"/>
          </a:p>
        </p:txBody>
      </p:sp>
      <p:sp>
        <p:nvSpPr>
          <p:cNvPr id="7" name="TextBox 6">
            <a:extLst>
              <a:ext uri="{FF2B5EF4-FFF2-40B4-BE49-F238E27FC236}">
                <a16:creationId xmlns:a16="http://schemas.microsoft.com/office/drawing/2014/main" id="{FE7FCD62-E867-4987-CA7C-BFCE4947B16E}"/>
              </a:ext>
            </a:extLst>
          </p:cNvPr>
          <p:cNvSpPr txBox="1"/>
          <p:nvPr/>
        </p:nvSpPr>
        <p:spPr>
          <a:xfrm>
            <a:off x="539614" y="3528998"/>
            <a:ext cx="7518536" cy="1477328"/>
          </a:xfrm>
          <a:prstGeom prst="rect">
            <a:avLst/>
          </a:prstGeom>
          <a:noFill/>
        </p:spPr>
        <p:txBody>
          <a:bodyPr wrap="square">
            <a:spAutoFit/>
          </a:bodyPr>
          <a:lstStyle/>
          <a:p>
            <a:pPr algn="just">
              <a:spcBef>
                <a:spcPct val="0"/>
              </a:spcBef>
            </a:pPr>
            <a:r>
              <a:rPr lang="en-US" dirty="0">
                <a:latin typeface="Aptos Narrow" panose="020B0004020202020204" pitchFamily="34" charset="0"/>
              </a:rPr>
              <a:t>Social media is a platform for sharing photos, videos, and stories, allowing users to connect, follow others, and engage through likes, comments, and direct messages. It features hashtags for content discovery, offers filters for enhancing posts, and supports influencer marketing. Additionally, users can share temporary stories and explore content based on their interests.</a:t>
            </a:r>
          </a:p>
        </p:txBody>
      </p:sp>
      <p:pic>
        <p:nvPicPr>
          <p:cNvPr id="8" name="Picture 7">
            <a:extLst>
              <a:ext uri="{FF2B5EF4-FFF2-40B4-BE49-F238E27FC236}">
                <a16:creationId xmlns:a16="http://schemas.microsoft.com/office/drawing/2014/main" id="{8CCD37CF-4D6E-806F-E1FB-EA2305EFCD2C}"/>
              </a:ext>
            </a:extLst>
          </p:cNvPr>
          <p:cNvPicPr>
            <a:picLocks noChangeAspect="1"/>
          </p:cNvPicPr>
          <p:nvPr/>
        </p:nvPicPr>
        <p:blipFill>
          <a:blip r:embed="rId3"/>
          <a:stretch>
            <a:fillRect/>
          </a:stretch>
        </p:blipFill>
        <p:spPr>
          <a:xfrm>
            <a:off x="8715314" y="858590"/>
            <a:ext cx="3321565" cy="31346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2" name="Group 51">
            <a:extLst>
              <a:ext uri="{FF2B5EF4-FFF2-40B4-BE49-F238E27FC236}">
                <a16:creationId xmlns:a16="http://schemas.microsoft.com/office/drawing/2014/main" id="{82F55737-B8CE-D9D3-B042-5B862F4D25B8}"/>
              </a:ext>
            </a:extLst>
          </p:cNvPr>
          <p:cNvGrpSpPr/>
          <p:nvPr/>
        </p:nvGrpSpPr>
        <p:grpSpPr>
          <a:xfrm>
            <a:off x="11050779" y="5091883"/>
            <a:ext cx="639718" cy="511793"/>
            <a:chOff x="9736378" y="5743513"/>
            <a:chExt cx="639718" cy="511793"/>
          </a:xfrm>
        </p:grpSpPr>
        <p:sp>
          <p:nvSpPr>
            <p:cNvPr id="49" name="Google Shape;49;p15">
              <a:extLst>
                <a:ext uri="{FF2B5EF4-FFF2-40B4-BE49-F238E27FC236}">
                  <a16:creationId xmlns:a16="http://schemas.microsoft.com/office/drawing/2014/main" id="{239B3122-2D1E-8DDB-CF86-7C051DA9F3B4}"/>
                </a:ext>
              </a:extLst>
            </p:cNvPr>
            <p:cNvSpPr/>
            <p:nvPr/>
          </p:nvSpPr>
          <p:spPr>
            <a:xfrm>
              <a:off x="9736378" y="5743513"/>
              <a:ext cx="639718" cy="511793"/>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rgbClr val="D52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60;p15">
              <a:extLst>
                <a:ext uri="{FF2B5EF4-FFF2-40B4-BE49-F238E27FC236}">
                  <a16:creationId xmlns:a16="http://schemas.microsoft.com/office/drawing/2014/main" id="{3F7C707F-E648-E9B4-7744-C5DA4C401A4E}"/>
                </a:ext>
              </a:extLst>
            </p:cNvPr>
            <p:cNvSpPr/>
            <p:nvPr/>
          </p:nvSpPr>
          <p:spPr>
            <a:xfrm>
              <a:off x="9879803" y="5840924"/>
              <a:ext cx="316926" cy="316969"/>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35D74"/>
                </a:solidFill>
              </a:endParaRPr>
            </a:p>
          </p:txBody>
        </p:sp>
      </p:grpSp>
      <p:grpSp>
        <p:nvGrpSpPr>
          <p:cNvPr id="34" name="Group 33">
            <a:extLst>
              <a:ext uri="{FF2B5EF4-FFF2-40B4-BE49-F238E27FC236}">
                <a16:creationId xmlns:a16="http://schemas.microsoft.com/office/drawing/2014/main" id="{F45E139B-D380-6D03-4DE7-CD11844CFD96}"/>
              </a:ext>
            </a:extLst>
          </p:cNvPr>
          <p:cNvGrpSpPr/>
          <p:nvPr/>
        </p:nvGrpSpPr>
        <p:grpSpPr>
          <a:xfrm>
            <a:off x="10046571" y="5091883"/>
            <a:ext cx="639718" cy="511793"/>
            <a:chOff x="9743731" y="5044951"/>
            <a:chExt cx="734124" cy="545028"/>
          </a:xfrm>
        </p:grpSpPr>
        <p:sp>
          <p:nvSpPr>
            <p:cNvPr id="32" name="Google Shape;49;p15">
              <a:extLst>
                <a:ext uri="{FF2B5EF4-FFF2-40B4-BE49-F238E27FC236}">
                  <a16:creationId xmlns:a16="http://schemas.microsoft.com/office/drawing/2014/main" id="{D747D879-206D-8C4A-9655-EABE4DCF48D0}"/>
                </a:ext>
              </a:extLst>
            </p:cNvPr>
            <p:cNvSpPr/>
            <p:nvPr/>
          </p:nvSpPr>
          <p:spPr>
            <a:xfrm>
              <a:off x="9743731" y="5044951"/>
              <a:ext cx="734124" cy="545028"/>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56;p15">
              <a:extLst>
                <a:ext uri="{FF2B5EF4-FFF2-40B4-BE49-F238E27FC236}">
                  <a16:creationId xmlns:a16="http://schemas.microsoft.com/office/drawing/2014/main" id="{B6B41BF6-1108-A8B3-B94A-B83D15502259}"/>
                </a:ext>
              </a:extLst>
            </p:cNvPr>
            <p:cNvSpPr/>
            <p:nvPr/>
          </p:nvSpPr>
          <p:spPr>
            <a:xfrm>
              <a:off x="9916049" y="5203659"/>
              <a:ext cx="316926" cy="279748"/>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solidFill>
                <a:schemeClr val="accent1">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6" name="Group 25">
            <a:extLst>
              <a:ext uri="{FF2B5EF4-FFF2-40B4-BE49-F238E27FC236}">
                <a16:creationId xmlns:a16="http://schemas.microsoft.com/office/drawing/2014/main" id="{BE0879A8-BB66-8334-8C18-0E3A3A17D582}"/>
              </a:ext>
            </a:extLst>
          </p:cNvPr>
          <p:cNvGrpSpPr/>
          <p:nvPr/>
        </p:nvGrpSpPr>
        <p:grpSpPr>
          <a:xfrm>
            <a:off x="9143238" y="5091883"/>
            <a:ext cx="538843" cy="511793"/>
            <a:chOff x="7353779" y="1661088"/>
            <a:chExt cx="787500" cy="787500"/>
          </a:xfrm>
        </p:grpSpPr>
        <p:sp>
          <p:nvSpPr>
            <p:cNvPr id="23" name="Google Shape;657;p30">
              <a:extLst>
                <a:ext uri="{FF2B5EF4-FFF2-40B4-BE49-F238E27FC236}">
                  <a16:creationId xmlns:a16="http://schemas.microsoft.com/office/drawing/2014/main" id="{75293DC2-0B8A-BB7C-2BDC-413A7037D0E4}"/>
                </a:ext>
              </a:extLst>
            </p:cNvPr>
            <p:cNvSpPr/>
            <p:nvPr/>
          </p:nvSpPr>
          <p:spPr>
            <a:xfrm>
              <a:off x="7353779" y="1661088"/>
              <a:ext cx="787500" cy="787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64;p30">
              <a:extLst>
                <a:ext uri="{FF2B5EF4-FFF2-40B4-BE49-F238E27FC236}">
                  <a16:creationId xmlns:a16="http://schemas.microsoft.com/office/drawing/2014/main" id="{FC9B3873-679B-F66C-DAEA-4C08A91B962B}"/>
                </a:ext>
              </a:extLst>
            </p:cNvPr>
            <p:cNvSpPr/>
            <p:nvPr/>
          </p:nvSpPr>
          <p:spPr>
            <a:xfrm>
              <a:off x="7587675" y="1969148"/>
              <a:ext cx="66817" cy="202255"/>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5" name="Google Shape;665;p30">
              <a:extLst>
                <a:ext uri="{FF2B5EF4-FFF2-40B4-BE49-F238E27FC236}">
                  <a16:creationId xmlns:a16="http://schemas.microsoft.com/office/drawing/2014/main" id="{E77EA190-1419-4CB4-8883-8C956CA268EE}"/>
                </a:ext>
              </a:extLst>
            </p:cNvPr>
            <p:cNvSpPr/>
            <p:nvPr/>
          </p:nvSpPr>
          <p:spPr>
            <a:xfrm>
              <a:off x="7674345" y="1810975"/>
              <a:ext cx="282941" cy="385353"/>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solidFill>
                <a:schemeClr val="accent4">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4122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4C0A81B-9E95-3F3E-25B4-5778BDD2D88D}"/>
              </a:ext>
            </a:extLst>
          </p:cNvPr>
          <p:cNvSpPr txBox="1"/>
          <p:nvPr/>
        </p:nvSpPr>
        <p:spPr>
          <a:xfrm>
            <a:off x="3048762" y="0"/>
            <a:ext cx="6094476" cy="584775"/>
          </a:xfrm>
          <a:prstGeom prst="rect">
            <a:avLst/>
          </a:prstGeom>
          <a:noFill/>
        </p:spPr>
        <p:txBody>
          <a:bodyPr wrap="square">
            <a:spAutoFit/>
          </a:bodyPr>
          <a:lstStyle/>
          <a:p>
            <a:pPr algn="ctr"/>
            <a:r>
              <a:rPr lang="en-IN" sz="3200" b="1" dirty="0">
                <a:latin typeface="Amasis MT Pro Medium" panose="02040604050005020304" pitchFamily="18" charset="0"/>
              </a:rPr>
              <a:t>Problem Statement</a:t>
            </a:r>
          </a:p>
        </p:txBody>
      </p:sp>
      <p:pic>
        <p:nvPicPr>
          <p:cNvPr id="7" name="Picture 6">
            <a:extLst>
              <a:ext uri="{FF2B5EF4-FFF2-40B4-BE49-F238E27FC236}">
                <a16:creationId xmlns:a16="http://schemas.microsoft.com/office/drawing/2014/main" id="{1E66215E-2D05-562A-B24E-A47F040E40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8429" y1="28426" x2="48429" y2="28426"/>
                        <a14:foregroundMark x1="41500" y1="55964" x2="41500" y2="55964"/>
                        <a14:foregroundMark x1="46143" y1="61294" x2="46143" y2="61294"/>
                        <a14:foregroundMark x1="57143" y1="58503" x2="57143" y2="58503"/>
                        <a14:foregroundMark x1="63357" y1="60025" x2="63357" y2="60025"/>
                        <a14:backgroundMark x1="44714" y1="34264" x2="44714" y2="34264"/>
                        <a14:backgroundMark x1="54214" y1="33376" x2="54214" y2="33376"/>
                      </a14:backgroundRemoval>
                    </a14:imgEffect>
                  </a14:imgLayer>
                </a14:imgProps>
              </a:ext>
              <a:ext uri="{28A0092B-C50C-407E-A947-70E740481C1C}">
                <a14:useLocalDpi xmlns:a14="http://schemas.microsoft.com/office/drawing/2010/main" val="0"/>
              </a:ext>
            </a:extLst>
          </a:blip>
          <a:stretch>
            <a:fillRect/>
          </a:stretch>
        </p:blipFill>
        <p:spPr>
          <a:xfrm>
            <a:off x="9204623" y="361244"/>
            <a:ext cx="3506286" cy="1973538"/>
          </a:xfrm>
          <a:prstGeom prst="rect">
            <a:avLst/>
          </a:prstGeom>
          <a:ln>
            <a:noFill/>
          </a:ln>
        </p:spPr>
      </p:pic>
      <p:sp>
        <p:nvSpPr>
          <p:cNvPr id="13" name="TextBox 12">
            <a:extLst>
              <a:ext uri="{FF2B5EF4-FFF2-40B4-BE49-F238E27FC236}">
                <a16:creationId xmlns:a16="http://schemas.microsoft.com/office/drawing/2014/main" id="{BBD5EDC3-0E00-C56E-3A6C-7D8D609DA790}"/>
              </a:ext>
            </a:extLst>
          </p:cNvPr>
          <p:cNvSpPr txBox="1"/>
          <p:nvPr/>
        </p:nvSpPr>
        <p:spPr>
          <a:xfrm>
            <a:off x="518201" y="875245"/>
            <a:ext cx="8833789" cy="1200329"/>
          </a:xfrm>
          <a:prstGeom prst="rect">
            <a:avLst/>
          </a:prstGeom>
          <a:noFill/>
        </p:spPr>
        <p:txBody>
          <a:bodyPr wrap="square">
            <a:spAutoFit/>
          </a:bodyPr>
          <a:lstStyle/>
          <a:p>
            <a:r>
              <a:rPr lang="en-US" dirty="0">
                <a:latin typeface="Aptos Narrow" panose="020B0004020202020204" pitchFamily="34" charset="0"/>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lang="en-IN" dirty="0">
              <a:latin typeface="Aptos Narrow" panose="020B0004020202020204" pitchFamily="34" charset="0"/>
            </a:endParaRPr>
          </a:p>
        </p:txBody>
      </p:sp>
      <p:sp>
        <p:nvSpPr>
          <p:cNvPr id="33" name="TextBox 32">
            <a:extLst>
              <a:ext uri="{FF2B5EF4-FFF2-40B4-BE49-F238E27FC236}">
                <a16:creationId xmlns:a16="http://schemas.microsoft.com/office/drawing/2014/main" id="{BDD98D41-B327-0C4A-2F93-C2DF3138FC21}"/>
              </a:ext>
            </a:extLst>
          </p:cNvPr>
          <p:cNvSpPr txBox="1"/>
          <p:nvPr/>
        </p:nvSpPr>
        <p:spPr>
          <a:xfrm>
            <a:off x="2031746" y="3052498"/>
            <a:ext cx="9748025"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Increase User Engagement</a:t>
            </a:r>
            <a:r>
              <a:rPr kumimoji="0" lang="en-US" altLang="en-US" b="0" i="0" u="none" strike="noStrike" cap="none" normalizeH="0" baseline="0" dirty="0">
                <a:ln>
                  <a:noFill/>
                </a:ln>
                <a:solidFill>
                  <a:schemeClr val="tx1"/>
                </a:solidFill>
                <a:effectLst/>
                <a:latin typeface="Aptos Narrow" panose="020B0004020202020204" pitchFamily="34" charset="0"/>
              </a:rPr>
              <a:t>: Analyze user behavior to identify content preferences and encourage more interactions (likes, comments,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Improve User Retention</a:t>
            </a:r>
            <a:r>
              <a:rPr kumimoji="0" lang="en-US" altLang="en-US" b="0" i="0" u="none" strike="noStrike" cap="none" normalizeH="0" baseline="0" dirty="0">
                <a:ln>
                  <a:noFill/>
                </a:ln>
                <a:solidFill>
                  <a:schemeClr val="tx1"/>
                </a:solidFill>
                <a:effectLst/>
                <a:latin typeface="Aptos Narrow" panose="020B0004020202020204" pitchFamily="34" charset="0"/>
              </a:rPr>
              <a:t>: Provide insights on user drop-off points and recommend personalized strategies to enhance retention.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Enhance User Acquisition</a:t>
            </a:r>
            <a:r>
              <a:rPr kumimoji="0" lang="en-US" altLang="en-US" b="0" i="0" u="none" strike="noStrike" cap="none" normalizeH="0" baseline="0" dirty="0">
                <a:ln>
                  <a:noFill/>
                </a:ln>
                <a:solidFill>
                  <a:schemeClr val="tx1"/>
                </a:solidFill>
                <a:effectLst/>
                <a:latin typeface="Aptos Narrow" panose="020B0004020202020204" pitchFamily="34" charset="0"/>
              </a:rPr>
              <a:t>: Use demographic and behavior data to target new users and drive app installs.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ptos Narrow" panose="020B0004020202020204" pitchFamily="34" charset="0"/>
              </a:rPr>
              <a:t>Optimize Marketing Campaigns</a:t>
            </a:r>
            <a:r>
              <a:rPr kumimoji="0" lang="en-US" altLang="en-US" b="0" i="0" u="none" strike="noStrike" cap="none" normalizeH="0" baseline="0" dirty="0">
                <a:ln>
                  <a:noFill/>
                </a:ln>
                <a:solidFill>
                  <a:schemeClr val="tx1"/>
                </a:solidFill>
                <a:effectLst/>
                <a:latin typeface="Aptos Narrow" panose="020B0004020202020204" pitchFamily="34" charset="0"/>
              </a:rPr>
              <a:t>: Develop data-driven recommendations to refine ad targeting and messaging for better conversion rates. </a:t>
            </a:r>
          </a:p>
        </p:txBody>
      </p:sp>
      <p:sp>
        <p:nvSpPr>
          <p:cNvPr id="35" name="TextBox 34">
            <a:extLst>
              <a:ext uri="{FF2B5EF4-FFF2-40B4-BE49-F238E27FC236}">
                <a16:creationId xmlns:a16="http://schemas.microsoft.com/office/drawing/2014/main" id="{716D76C7-FA5E-2375-FDD2-4C4190663DF2}"/>
              </a:ext>
            </a:extLst>
          </p:cNvPr>
          <p:cNvSpPr txBox="1"/>
          <p:nvPr/>
        </p:nvSpPr>
        <p:spPr>
          <a:xfrm>
            <a:off x="2127943" y="2403911"/>
            <a:ext cx="1374536" cy="669414"/>
          </a:xfrm>
          <a:prstGeom prst="rect">
            <a:avLst/>
          </a:prstGeom>
          <a:noFill/>
        </p:spPr>
        <p:txBody>
          <a:bodyPr wrap="square">
            <a:spAutoFit/>
          </a:bodyPr>
          <a:lstStyle/>
          <a:p>
            <a:pPr>
              <a:lnSpc>
                <a:spcPct val="250000"/>
              </a:lnSpc>
            </a:pPr>
            <a:r>
              <a:rPr lang="en-US" b="1" u="sng" dirty="0">
                <a:latin typeface="Amasis MT Pro Medium" panose="02040604050005020304" pitchFamily="18" charset="0"/>
                <a:ea typeface="Roboto" panose="02000000000000000000" pitchFamily="2" charset="0"/>
                <a:cs typeface="Roboto" panose="02000000000000000000" pitchFamily="2" charset="0"/>
              </a:rPr>
              <a:t>Key Focus</a:t>
            </a:r>
            <a:r>
              <a:rPr lang="en-US" b="1" dirty="0">
                <a:latin typeface="Amasis MT Pro Medium" panose="02040604050005020304" pitchFamily="18"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26218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E83A-7AA0-4A33-87A8-7BE32C580674}"/>
              </a:ext>
            </a:extLst>
          </p:cNvPr>
          <p:cNvSpPr txBox="1"/>
          <p:nvPr/>
        </p:nvSpPr>
        <p:spPr>
          <a:xfrm>
            <a:off x="203454" y="1171397"/>
            <a:ext cx="5397246" cy="4622869"/>
          </a:xfrm>
          <a:prstGeom prst="rect">
            <a:avLst/>
          </a:prstGeom>
          <a:noFill/>
        </p:spPr>
        <p:txBody>
          <a:bodyPr wrap="square">
            <a:spAutoFit/>
          </a:bodyPr>
          <a:lstStyle/>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comments_id : unique identifier for each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comment_text : text content of a given comment</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user_id : unique identifier for each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photo_id : unique identifier for each photo</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created_at : date of interaction in the form like, photos, tags</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follower_id : user_id of the follower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followee_id : user_id of followee for a certain user</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tag_id : unique identifier for each tag</a:t>
            </a:r>
          </a:p>
          <a:p>
            <a:pPr rtl="0" fontAlgn="base">
              <a:lnSpc>
                <a:spcPct val="150000"/>
              </a:lnSpc>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image_url : link to the image posted on the platform</a:t>
            </a:r>
          </a:p>
          <a:p>
            <a:pPr rtl="0" fontAlgn="base">
              <a:lnSpc>
                <a:spcPct val="150000"/>
              </a:lnSpc>
              <a:spcAft>
                <a:spcPts val="1200"/>
              </a:spcAft>
              <a:buFont typeface="Arial" panose="020B0604020202020204" pitchFamily="34" charset="0"/>
              <a:buChar char="•"/>
            </a:pPr>
            <a:r>
              <a:rPr lang="en-US" sz="1800" b="0" i="0" u="none" strike="noStrike" dirty="0">
                <a:solidFill>
                  <a:srgbClr val="000000"/>
                </a:solidFill>
                <a:effectLst/>
                <a:latin typeface="Aptos Narrow" panose="020B0004020202020204" pitchFamily="34" charset="0"/>
              </a:rPr>
              <a:t> username : username chosen by the user</a:t>
            </a:r>
          </a:p>
        </p:txBody>
      </p:sp>
      <p:sp>
        <p:nvSpPr>
          <p:cNvPr id="5" name="TextBox 4">
            <a:extLst>
              <a:ext uri="{FF2B5EF4-FFF2-40B4-BE49-F238E27FC236}">
                <a16:creationId xmlns:a16="http://schemas.microsoft.com/office/drawing/2014/main" id="{367CD9D8-B484-236E-2CDC-4DD93BB43916}"/>
              </a:ext>
            </a:extLst>
          </p:cNvPr>
          <p:cNvSpPr txBox="1"/>
          <p:nvPr/>
        </p:nvSpPr>
        <p:spPr>
          <a:xfrm>
            <a:off x="3048000" y="0"/>
            <a:ext cx="6096000"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Description</a:t>
            </a:r>
            <a:endParaRPr lang="en-US" sz="3200" b="0" dirty="0">
              <a:effectLst/>
              <a:latin typeface="Amasis MT Pro Medium" panose="02040604050005020304" pitchFamily="18" charset="0"/>
            </a:endParaRPr>
          </a:p>
        </p:txBody>
      </p:sp>
      <p:pic>
        <p:nvPicPr>
          <p:cNvPr id="6" name="Picture 2">
            <a:extLst>
              <a:ext uri="{FF2B5EF4-FFF2-40B4-BE49-F238E27FC236}">
                <a16:creationId xmlns:a16="http://schemas.microsoft.com/office/drawing/2014/main" id="{2326E68E-FDED-82CF-0A95-8BEC49290E9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559409" y="1369779"/>
            <a:ext cx="6304026" cy="44244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FC45B3-5E90-11CA-FEF9-8331DFA0726B}"/>
              </a:ext>
            </a:extLst>
          </p:cNvPr>
          <p:cNvSpPr txBox="1"/>
          <p:nvPr/>
        </p:nvSpPr>
        <p:spPr>
          <a:xfrm>
            <a:off x="203454" y="736626"/>
            <a:ext cx="2970657"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Important data attributes</a:t>
            </a:r>
            <a:endParaRPr lang="en-US" b="0" dirty="0">
              <a:effectLst/>
              <a:latin typeface="Aptos" panose="020B0004020202020204" pitchFamily="34" charset="0"/>
            </a:endParaRPr>
          </a:p>
        </p:txBody>
      </p:sp>
      <p:sp>
        <p:nvSpPr>
          <p:cNvPr id="12" name="TextBox 11">
            <a:extLst>
              <a:ext uri="{FF2B5EF4-FFF2-40B4-BE49-F238E27FC236}">
                <a16:creationId xmlns:a16="http://schemas.microsoft.com/office/drawing/2014/main" id="{CB436874-19D7-61A3-51A5-4290ACEBBC91}"/>
              </a:ext>
            </a:extLst>
          </p:cNvPr>
          <p:cNvSpPr txBox="1"/>
          <p:nvPr/>
        </p:nvSpPr>
        <p:spPr>
          <a:xfrm>
            <a:off x="7658671" y="736626"/>
            <a:ext cx="2970657" cy="369332"/>
          </a:xfrm>
          <a:prstGeom prst="rect">
            <a:avLst/>
          </a:prstGeom>
          <a:noFill/>
        </p:spPr>
        <p:txBody>
          <a:bodyPr wrap="square">
            <a:spAutoFit/>
          </a:bodyPr>
          <a:lstStyle/>
          <a:p>
            <a:pPr algn="ctr" rtl="0"/>
            <a:r>
              <a:rPr lang="en-IN" sz="1800" b="1" i="0" u="none" strike="noStrike" dirty="0">
                <a:solidFill>
                  <a:srgbClr val="000000"/>
                </a:solidFill>
                <a:effectLst/>
                <a:latin typeface="Aptos" panose="020B0004020202020204" pitchFamily="34" charset="0"/>
              </a:rPr>
              <a:t>Database schema</a:t>
            </a:r>
            <a:endParaRPr lang="en-IN" b="1" dirty="0">
              <a:effectLst/>
              <a:latin typeface="Aptos" panose="020B0004020202020204" pitchFamily="34" charset="0"/>
            </a:endParaRPr>
          </a:p>
        </p:txBody>
      </p:sp>
    </p:spTree>
    <p:extLst>
      <p:ext uri="{BB962C8B-B14F-4D97-AF65-F5344CB8AC3E}">
        <p14:creationId xmlns:p14="http://schemas.microsoft.com/office/powerpoint/2010/main" val="381232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F97D7-31D3-C377-A0E3-BC9656F78BD3}"/>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Methodology</a:t>
            </a:r>
            <a:endParaRPr lang="en-US" sz="3200" b="0" dirty="0">
              <a:effectLst/>
              <a:latin typeface="Amasis MT Pro Medium" panose="02040604050005020304" pitchFamily="18" charset="0"/>
            </a:endParaRPr>
          </a:p>
        </p:txBody>
      </p:sp>
      <p:sp>
        <p:nvSpPr>
          <p:cNvPr id="5" name="Google Shape;1384;p45">
            <a:extLst>
              <a:ext uri="{FF2B5EF4-FFF2-40B4-BE49-F238E27FC236}">
                <a16:creationId xmlns:a16="http://schemas.microsoft.com/office/drawing/2014/main" id="{A1004946-A01C-3818-9C41-E6285894C54B}"/>
              </a:ext>
            </a:extLst>
          </p:cNvPr>
          <p:cNvSpPr/>
          <p:nvPr/>
        </p:nvSpPr>
        <p:spPr>
          <a:xfrm>
            <a:off x="4244924" y="652666"/>
            <a:ext cx="7027200" cy="1198800"/>
          </a:xfrm>
          <a:prstGeom prst="rect">
            <a:avLst/>
          </a:prstGeom>
          <a:solidFill>
            <a:srgbClr val="5C4EC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 name="Google Shape;1388;p45">
            <a:extLst>
              <a:ext uri="{FF2B5EF4-FFF2-40B4-BE49-F238E27FC236}">
                <a16:creationId xmlns:a16="http://schemas.microsoft.com/office/drawing/2014/main" id="{512BDA8A-092F-B921-E7B2-E69746F72540}"/>
              </a:ext>
            </a:extLst>
          </p:cNvPr>
          <p:cNvSpPr/>
          <p:nvPr/>
        </p:nvSpPr>
        <p:spPr>
          <a:xfrm>
            <a:off x="574942" y="1302969"/>
            <a:ext cx="2145884" cy="1770959"/>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chemeClr val="lt1"/>
              </a:solidFill>
            </a:endParaRPr>
          </a:p>
        </p:txBody>
      </p:sp>
      <p:sp>
        <p:nvSpPr>
          <p:cNvPr id="9" name="Google Shape;1389;p45">
            <a:extLst>
              <a:ext uri="{FF2B5EF4-FFF2-40B4-BE49-F238E27FC236}">
                <a16:creationId xmlns:a16="http://schemas.microsoft.com/office/drawing/2014/main" id="{139CF6DA-5FEC-9EDB-B353-1CF841A8576C}"/>
              </a:ext>
            </a:extLst>
          </p:cNvPr>
          <p:cNvSpPr/>
          <p:nvPr/>
        </p:nvSpPr>
        <p:spPr>
          <a:xfrm>
            <a:off x="887096" y="1526583"/>
            <a:ext cx="1536916" cy="1309607"/>
          </a:xfrm>
          <a:prstGeom prst="ellipse">
            <a:avLst/>
          </a:prstGeom>
          <a:solidFill>
            <a:srgbClr val="DC2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0" name="Google Shape;1390;p45">
            <a:extLst>
              <a:ext uri="{FF2B5EF4-FFF2-40B4-BE49-F238E27FC236}">
                <a16:creationId xmlns:a16="http://schemas.microsoft.com/office/drawing/2014/main" id="{B6EBD53A-1512-700D-5DDC-B6264850843B}"/>
              </a:ext>
            </a:extLst>
          </p:cNvPr>
          <p:cNvGrpSpPr/>
          <p:nvPr/>
        </p:nvGrpSpPr>
        <p:grpSpPr>
          <a:xfrm>
            <a:off x="1449256" y="1673260"/>
            <a:ext cx="416949" cy="344689"/>
            <a:chOff x="1180741" y="1699044"/>
            <a:chExt cx="397866" cy="397887"/>
          </a:xfrm>
        </p:grpSpPr>
        <p:sp>
          <p:nvSpPr>
            <p:cNvPr id="27" name="Google Shape;1391;p45">
              <a:extLst>
                <a:ext uri="{FF2B5EF4-FFF2-40B4-BE49-F238E27FC236}">
                  <a16:creationId xmlns:a16="http://schemas.microsoft.com/office/drawing/2014/main" id="{799120D5-A9BE-858B-1553-C79FB7DBF381}"/>
                </a:ext>
              </a:extLst>
            </p:cNvPr>
            <p:cNvSpPr/>
            <p:nvPr/>
          </p:nvSpPr>
          <p:spPr>
            <a:xfrm>
              <a:off x="1251449" y="177331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8" name="Google Shape;1392;p45">
              <a:extLst>
                <a:ext uri="{FF2B5EF4-FFF2-40B4-BE49-F238E27FC236}">
                  <a16:creationId xmlns:a16="http://schemas.microsoft.com/office/drawing/2014/main" id="{27D0A28B-6308-8962-E79A-3A81CE28000A}"/>
                </a:ext>
              </a:extLst>
            </p:cNvPr>
            <p:cNvSpPr/>
            <p:nvPr/>
          </p:nvSpPr>
          <p:spPr>
            <a:xfrm>
              <a:off x="1324250" y="1839916"/>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29" name="Google Shape;1393;p45">
              <a:extLst>
                <a:ext uri="{FF2B5EF4-FFF2-40B4-BE49-F238E27FC236}">
                  <a16:creationId xmlns:a16="http://schemas.microsoft.com/office/drawing/2014/main" id="{4324F93B-8650-89E8-F7CE-42E99110DEF2}"/>
                </a:ext>
              </a:extLst>
            </p:cNvPr>
            <p:cNvSpPr/>
            <p:nvPr/>
          </p:nvSpPr>
          <p:spPr>
            <a:xfrm>
              <a:off x="1180741" y="1699044"/>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grpSp>
        <p:nvGrpSpPr>
          <p:cNvPr id="11" name="Google Shape;1394;p45">
            <a:extLst>
              <a:ext uri="{FF2B5EF4-FFF2-40B4-BE49-F238E27FC236}">
                <a16:creationId xmlns:a16="http://schemas.microsoft.com/office/drawing/2014/main" id="{C62CE894-B69A-9868-EA1C-2FE725DA76F6}"/>
              </a:ext>
            </a:extLst>
          </p:cNvPr>
          <p:cNvGrpSpPr/>
          <p:nvPr/>
        </p:nvGrpSpPr>
        <p:grpSpPr>
          <a:xfrm>
            <a:off x="4334940" y="738520"/>
            <a:ext cx="4718428" cy="638162"/>
            <a:chOff x="4375646" y="1068470"/>
            <a:chExt cx="4243104" cy="899829"/>
          </a:xfrm>
        </p:grpSpPr>
        <p:sp>
          <p:nvSpPr>
            <p:cNvPr id="24" name="Google Shape;1395;p45">
              <a:extLst>
                <a:ext uri="{FF2B5EF4-FFF2-40B4-BE49-F238E27FC236}">
                  <a16:creationId xmlns:a16="http://schemas.microsoft.com/office/drawing/2014/main" id="{82B4614D-620B-192E-5D73-2A750F51CB93}"/>
                </a:ext>
              </a:extLst>
            </p:cNvPr>
            <p:cNvSpPr txBox="1"/>
            <p:nvPr/>
          </p:nvSpPr>
          <p:spPr>
            <a:xfrm>
              <a:off x="5004869" y="1107449"/>
              <a:ext cx="2378400" cy="273900"/>
            </a:xfrm>
            <a:prstGeom prst="rect">
              <a:avLst/>
            </a:prstGeom>
            <a:noFill/>
            <a:ln>
              <a:noFill/>
            </a:ln>
          </p:spPr>
          <p:txBody>
            <a:bodyPr spcFirstLastPara="1" wrap="square" lIns="91425" tIns="91425" rIns="91425" bIns="91425" anchor="ctr" anchorCtr="0">
              <a:noAutofit/>
            </a:bodyPr>
            <a:lstStyle/>
            <a:p>
              <a:r>
                <a:rPr lang="en-IN" b="1" dirty="0">
                  <a:solidFill>
                    <a:schemeClr val="dk1"/>
                  </a:solidFill>
                  <a:latin typeface="Fira Sans Extra Condensed"/>
                </a:rPr>
                <a:t>Data Cleaning:</a:t>
              </a:r>
              <a:endParaRPr b="1" dirty="0">
                <a:solidFill>
                  <a:schemeClr val="dk1"/>
                </a:solidFill>
                <a:latin typeface="Fira Sans Extra Condensed"/>
                <a:sym typeface="Fira Sans Extra Condensed"/>
              </a:endParaRPr>
            </a:p>
          </p:txBody>
        </p:sp>
        <p:sp>
          <p:nvSpPr>
            <p:cNvPr id="25" name="Google Shape;1396;p45">
              <a:extLst>
                <a:ext uri="{FF2B5EF4-FFF2-40B4-BE49-F238E27FC236}">
                  <a16:creationId xmlns:a16="http://schemas.microsoft.com/office/drawing/2014/main" id="{225400C6-92EA-6297-4CB9-39F48ED19B51}"/>
                </a:ext>
              </a:extLst>
            </p:cNvPr>
            <p:cNvSpPr txBox="1"/>
            <p:nvPr/>
          </p:nvSpPr>
          <p:spPr>
            <a:xfrm>
              <a:off x="4932886" y="1569598"/>
              <a:ext cx="3685864" cy="398701"/>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Removed duplicates, nulls and standardized formats.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Validated foreign key constraints.</a:t>
              </a:r>
              <a:endParaRPr sz="1200" dirty="0">
                <a:solidFill>
                  <a:schemeClr val="dk1"/>
                </a:solidFill>
                <a:latin typeface="Roboto"/>
                <a:ea typeface="Roboto"/>
                <a:cs typeface="Roboto"/>
                <a:sym typeface="Roboto"/>
              </a:endParaRPr>
            </a:p>
          </p:txBody>
        </p:sp>
        <p:sp>
          <p:nvSpPr>
            <p:cNvPr id="26" name="Google Shape;1397;p45">
              <a:extLst>
                <a:ext uri="{FF2B5EF4-FFF2-40B4-BE49-F238E27FC236}">
                  <a16:creationId xmlns:a16="http://schemas.microsoft.com/office/drawing/2014/main" id="{60B7418D-88A9-5943-161E-7B635AAA3960}"/>
                </a:ext>
              </a:extLst>
            </p:cNvPr>
            <p:cNvSpPr/>
            <p:nvPr/>
          </p:nvSpPr>
          <p:spPr>
            <a:xfrm>
              <a:off x="4375646" y="1068470"/>
              <a:ext cx="595200" cy="595199"/>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01</a:t>
              </a:r>
              <a:endParaRPr sz="1200" b="1" dirty="0">
                <a:solidFill>
                  <a:schemeClr val="lt1"/>
                </a:solidFill>
                <a:latin typeface="Fira Sans Extra Condensed"/>
                <a:ea typeface="Fira Sans Extra Condensed"/>
                <a:cs typeface="Fira Sans Extra Condensed"/>
                <a:sym typeface="Fira Sans Extra Condensed"/>
              </a:endParaRPr>
            </a:p>
          </p:txBody>
        </p:sp>
      </p:grpSp>
      <p:grpSp>
        <p:nvGrpSpPr>
          <p:cNvPr id="61" name="Group 60">
            <a:extLst>
              <a:ext uri="{FF2B5EF4-FFF2-40B4-BE49-F238E27FC236}">
                <a16:creationId xmlns:a16="http://schemas.microsoft.com/office/drawing/2014/main" id="{BE15959E-DEE6-A7F4-2E03-C932F9C2F42E}"/>
              </a:ext>
            </a:extLst>
          </p:cNvPr>
          <p:cNvGrpSpPr/>
          <p:nvPr/>
        </p:nvGrpSpPr>
        <p:grpSpPr>
          <a:xfrm>
            <a:off x="4244924" y="1953446"/>
            <a:ext cx="7027200" cy="1198800"/>
            <a:chOff x="3614959" y="1818174"/>
            <a:chExt cx="6434795" cy="753812"/>
          </a:xfrm>
        </p:grpSpPr>
        <p:sp>
          <p:nvSpPr>
            <p:cNvPr id="6" name="Google Shape;1385;p45">
              <a:extLst>
                <a:ext uri="{FF2B5EF4-FFF2-40B4-BE49-F238E27FC236}">
                  <a16:creationId xmlns:a16="http://schemas.microsoft.com/office/drawing/2014/main" id="{1B18A869-A96F-9F94-1ADC-04AE35181096}"/>
                </a:ext>
              </a:extLst>
            </p:cNvPr>
            <p:cNvSpPr/>
            <p:nvPr/>
          </p:nvSpPr>
          <p:spPr>
            <a:xfrm>
              <a:off x="3614959" y="1818174"/>
              <a:ext cx="6434795" cy="753812"/>
            </a:xfrm>
            <a:prstGeom prst="rect">
              <a:avLst/>
            </a:prstGeom>
            <a:solidFill>
              <a:srgbClr val="B8428D">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grpSp>
          <p:nvGrpSpPr>
            <p:cNvPr id="12" name="Google Shape;1398;p45">
              <a:extLst>
                <a:ext uri="{FF2B5EF4-FFF2-40B4-BE49-F238E27FC236}">
                  <a16:creationId xmlns:a16="http://schemas.microsoft.com/office/drawing/2014/main" id="{48A9606A-D465-D832-ACC8-629B0C69CAD8}"/>
                </a:ext>
              </a:extLst>
            </p:cNvPr>
            <p:cNvGrpSpPr/>
            <p:nvPr/>
          </p:nvGrpSpPr>
          <p:grpSpPr>
            <a:xfrm>
              <a:off x="4288546" y="1871481"/>
              <a:ext cx="4022158" cy="553169"/>
              <a:chOff x="4880205" y="2442994"/>
              <a:chExt cx="3616975" cy="779987"/>
            </a:xfrm>
          </p:grpSpPr>
          <p:sp>
            <p:nvSpPr>
              <p:cNvPr id="21" name="Google Shape;1399;p45">
                <a:extLst>
                  <a:ext uri="{FF2B5EF4-FFF2-40B4-BE49-F238E27FC236}">
                    <a16:creationId xmlns:a16="http://schemas.microsoft.com/office/drawing/2014/main" id="{AE13DA3E-F38B-9880-F9AC-528F6421B956}"/>
                  </a:ext>
                </a:extLst>
              </p:cNvPr>
              <p:cNvSpPr txBox="1"/>
              <p:nvPr/>
            </p:nvSpPr>
            <p:spPr>
              <a:xfrm>
                <a:off x="4967746" y="2442994"/>
                <a:ext cx="2333100" cy="2772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Data Enrichment</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Fira Sans Extra Condensed"/>
                  <a:sym typeface="Fira Sans Extra Condensed"/>
                </a:endParaRPr>
              </a:p>
            </p:txBody>
          </p:sp>
          <p:sp>
            <p:nvSpPr>
              <p:cNvPr id="22" name="Google Shape;1400;p45">
                <a:extLst>
                  <a:ext uri="{FF2B5EF4-FFF2-40B4-BE49-F238E27FC236}">
                    <a16:creationId xmlns:a16="http://schemas.microsoft.com/office/drawing/2014/main" id="{3C712D11-D999-7DE2-0D61-B9C9B797AE5F}"/>
                  </a:ext>
                </a:extLst>
              </p:cNvPr>
              <p:cNvSpPr txBox="1"/>
              <p:nvPr/>
            </p:nvSpPr>
            <p:spPr>
              <a:xfrm>
                <a:off x="4880205" y="2623793"/>
                <a:ext cx="3616975" cy="599188"/>
              </a:xfrm>
              <a:prstGeom prst="rect">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Integrated additional user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Categorized photos with tags. </a:t>
                </a:r>
              </a:p>
              <a:p>
                <a:pPr marL="0" lvl="0" indent="0" algn="l" rtl="0">
                  <a:spcBef>
                    <a:spcPts val="0"/>
                  </a:spcBef>
                  <a:spcAft>
                    <a:spcPts val="0"/>
                  </a:spcAft>
                  <a:buNone/>
                </a:pPr>
                <a:endParaRPr sz="1000" dirty="0">
                  <a:solidFill>
                    <a:schemeClr val="dk1"/>
                  </a:solidFill>
                  <a:latin typeface="Roboto"/>
                  <a:ea typeface="Roboto"/>
                  <a:cs typeface="Roboto"/>
                  <a:sym typeface="Roboto"/>
                </a:endParaRPr>
              </a:p>
            </p:txBody>
          </p:sp>
        </p:grpSp>
      </p:grpSp>
      <p:cxnSp>
        <p:nvCxnSpPr>
          <p:cNvPr id="14" name="Google Shape;1406;p45">
            <a:extLst>
              <a:ext uri="{FF2B5EF4-FFF2-40B4-BE49-F238E27FC236}">
                <a16:creationId xmlns:a16="http://schemas.microsoft.com/office/drawing/2014/main" id="{774A66FE-A552-8D9B-6E2D-2EA9DE5FF23E}"/>
              </a:ext>
            </a:extLst>
          </p:cNvPr>
          <p:cNvCxnSpPr>
            <a:cxnSpLocks/>
            <a:endCxn id="5" idx="1"/>
          </p:cNvCxnSpPr>
          <p:nvPr/>
        </p:nvCxnSpPr>
        <p:spPr>
          <a:xfrm flipV="1">
            <a:off x="2721044" y="1252066"/>
            <a:ext cx="1523880" cy="950874"/>
          </a:xfrm>
          <a:prstGeom prst="bentConnector3">
            <a:avLst>
              <a:gd name="adj1" fmla="val 49458"/>
            </a:avLst>
          </a:prstGeom>
          <a:noFill/>
          <a:ln w="9525" cap="flat" cmpd="sng">
            <a:solidFill>
              <a:schemeClr val="dk2"/>
            </a:solidFill>
            <a:prstDash val="solid"/>
            <a:round/>
            <a:headEnd type="none" w="med" len="med"/>
            <a:tailEnd type="none" w="med" len="med"/>
          </a:ln>
        </p:spPr>
      </p:cxnSp>
      <p:cxnSp>
        <p:nvCxnSpPr>
          <p:cNvPr id="15" name="Google Shape;1407;p45">
            <a:extLst>
              <a:ext uri="{FF2B5EF4-FFF2-40B4-BE49-F238E27FC236}">
                <a16:creationId xmlns:a16="http://schemas.microsoft.com/office/drawing/2014/main" id="{825821D4-4CEC-1488-2720-42EFE931C99E}"/>
              </a:ext>
            </a:extLst>
          </p:cNvPr>
          <p:cNvCxnSpPr>
            <a:cxnSpLocks/>
            <a:endCxn id="6" idx="1"/>
          </p:cNvCxnSpPr>
          <p:nvPr/>
        </p:nvCxnSpPr>
        <p:spPr>
          <a:xfrm>
            <a:off x="2708007" y="2202940"/>
            <a:ext cx="1536917" cy="349906"/>
          </a:xfrm>
          <a:prstGeom prst="bentConnector3">
            <a:avLst>
              <a:gd name="adj1" fmla="val 49876"/>
            </a:avLst>
          </a:prstGeom>
          <a:noFill/>
          <a:ln w="9525" cap="flat" cmpd="sng">
            <a:solidFill>
              <a:schemeClr val="dk2"/>
            </a:solidFill>
            <a:prstDash val="solid"/>
            <a:round/>
            <a:headEnd type="none" w="med" len="med"/>
            <a:tailEnd type="none" w="med" len="med"/>
          </a:ln>
        </p:spPr>
      </p:cxnSp>
      <p:cxnSp>
        <p:nvCxnSpPr>
          <p:cNvPr id="16" name="Google Shape;1408;p45">
            <a:extLst>
              <a:ext uri="{FF2B5EF4-FFF2-40B4-BE49-F238E27FC236}">
                <a16:creationId xmlns:a16="http://schemas.microsoft.com/office/drawing/2014/main" id="{D594B3D3-BAB5-89F6-EEF0-A305C2E114DE}"/>
              </a:ext>
            </a:extLst>
          </p:cNvPr>
          <p:cNvCxnSpPr>
            <a:cxnSpLocks/>
          </p:cNvCxnSpPr>
          <p:nvPr/>
        </p:nvCxnSpPr>
        <p:spPr>
          <a:xfrm>
            <a:off x="2708007" y="2202940"/>
            <a:ext cx="1536917" cy="1407961"/>
          </a:xfrm>
          <a:prstGeom prst="bentConnector3">
            <a:avLst>
              <a:gd name="adj1" fmla="val 49853"/>
            </a:avLst>
          </a:prstGeom>
          <a:noFill/>
          <a:ln w="9525" cap="flat" cmpd="sng">
            <a:solidFill>
              <a:schemeClr val="dk2"/>
            </a:solidFill>
            <a:prstDash val="solid"/>
            <a:round/>
            <a:headEnd type="none" w="med" len="med"/>
            <a:tailEnd type="none" w="med" len="med"/>
          </a:ln>
        </p:spPr>
      </p:cxnSp>
      <p:sp>
        <p:nvSpPr>
          <p:cNvPr id="17" name="Google Shape;1409;p45">
            <a:extLst>
              <a:ext uri="{FF2B5EF4-FFF2-40B4-BE49-F238E27FC236}">
                <a16:creationId xmlns:a16="http://schemas.microsoft.com/office/drawing/2014/main" id="{94D34D0E-CBB3-1DD1-ACB4-3667ADB7228F}"/>
              </a:ext>
            </a:extLst>
          </p:cNvPr>
          <p:cNvSpPr txBox="1"/>
          <p:nvPr/>
        </p:nvSpPr>
        <p:spPr>
          <a:xfrm>
            <a:off x="472117" y="2131115"/>
            <a:ext cx="2386727" cy="560318"/>
          </a:xfrm>
          <a:prstGeom prst="rect">
            <a:avLst/>
          </a:prstGeom>
          <a:noFill/>
          <a:ln>
            <a:noFill/>
          </a:ln>
        </p:spPr>
        <p:txBody>
          <a:bodyPr spcFirstLastPara="1" wrap="square" lIns="91425" tIns="91425" rIns="91425" bIns="91425" anchor="ctr" anchorCtr="0">
            <a:noAutofit/>
          </a:bodyPr>
          <a:lstStyle/>
          <a:p>
            <a:pPr algn="ctr"/>
            <a:r>
              <a:rPr lang="en-IN" b="1" dirty="0">
                <a:solidFill>
                  <a:schemeClr val="bg1"/>
                </a:solidFill>
                <a:latin typeface="Fira Sans Extra Condensed"/>
              </a:rPr>
              <a:t>Analytical </a:t>
            </a:r>
          </a:p>
          <a:p>
            <a:pPr algn="ctr"/>
            <a:r>
              <a:rPr lang="en-IN" b="1" dirty="0">
                <a:solidFill>
                  <a:schemeClr val="bg1"/>
                </a:solidFill>
                <a:latin typeface="Fira Sans Extra Condensed"/>
              </a:rPr>
              <a:t>Methods</a:t>
            </a:r>
            <a:endParaRPr b="1" dirty="0">
              <a:solidFill>
                <a:schemeClr val="bg1"/>
              </a:solidFill>
              <a:latin typeface="Fira Sans Extra Condensed"/>
              <a:sym typeface="Fira Sans Extra Condensed"/>
            </a:endParaRPr>
          </a:p>
        </p:txBody>
      </p:sp>
      <p:grpSp>
        <p:nvGrpSpPr>
          <p:cNvPr id="60" name="Group 59">
            <a:extLst>
              <a:ext uri="{FF2B5EF4-FFF2-40B4-BE49-F238E27FC236}">
                <a16:creationId xmlns:a16="http://schemas.microsoft.com/office/drawing/2014/main" id="{FF682B2D-0B35-4B04-7CC7-1EBE2C247B3C}"/>
              </a:ext>
            </a:extLst>
          </p:cNvPr>
          <p:cNvGrpSpPr/>
          <p:nvPr/>
        </p:nvGrpSpPr>
        <p:grpSpPr>
          <a:xfrm>
            <a:off x="574942" y="4726436"/>
            <a:ext cx="10697182" cy="1478898"/>
            <a:chOff x="1665481" y="3756376"/>
            <a:chExt cx="8861038" cy="1409864"/>
          </a:xfrm>
        </p:grpSpPr>
        <p:sp>
          <p:nvSpPr>
            <p:cNvPr id="30" name="Rectangle 29">
              <a:extLst>
                <a:ext uri="{FF2B5EF4-FFF2-40B4-BE49-F238E27FC236}">
                  <a16:creationId xmlns:a16="http://schemas.microsoft.com/office/drawing/2014/main" id="{DF6DB53F-97F0-7D22-568A-6F395D8566CF}"/>
                </a:ext>
              </a:extLst>
            </p:cNvPr>
            <p:cNvSpPr/>
            <p:nvPr/>
          </p:nvSpPr>
          <p:spPr>
            <a:xfrm>
              <a:off x="5070596" y="3756376"/>
              <a:ext cx="1852035" cy="327937"/>
            </a:xfrm>
            <a:prstGeom prst="rect">
              <a:avLst/>
            </a:prstGeom>
            <a:solidFill>
              <a:schemeClr val="accent2"/>
            </a:solidFill>
            <a:ln>
              <a:solidFill>
                <a:schemeClr val="tx1">
                  <a:lumMod val="75000"/>
                  <a:lumOff val="2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solidFill>
                    <a:schemeClr val="bg1"/>
                  </a:solidFill>
                  <a:latin typeface="Fira Sans Extra Condensed"/>
                  <a:cs typeface="Arial"/>
                </a:rPr>
                <a:t>Tech Stack Used</a:t>
              </a:r>
            </a:p>
          </p:txBody>
        </p:sp>
        <p:cxnSp>
          <p:nvCxnSpPr>
            <p:cNvPr id="31" name="Connector: Elbow 30">
              <a:extLst>
                <a:ext uri="{FF2B5EF4-FFF2-40B4-BE49-F238E27FC236}">
                  <a16:creationId xmlns:a16="http://schemas.microsoft.com/office/drawing/2014/main" id="{53EE2C69-56DD-0F65-84A4-67D863EE7E7E}"/>
                </a:ext>
              </a:extLst>
            </p:cNvPr>
            <p:cNvCxnSpPr>
              <a:cxnSpLocks/>
              <a:stCxn id="30" idx="1"/>
            </p:cNvCxnSpPr>
            <p:nvPr/>
          </p:nvCxnSpPr>
          <p:spPr>
            <a:xfrm rot="10800000" flipV="1">
              <a:off x="2311354" y="3920345"/>
              <a:ext cx="2759242" cy="626534"/>
            </a:xfrm>
            <a:prstGeom prst="bentConnector3">
              <a:avLst>
                <a:gd name="adj1" fmla="val 10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4F3032C5-8ABD-61E1-E1B3-4E786D055E5E}"/>
                </a:ext>
              </a:extLst>
            </p:cNvPr>
            <p:cNvCxnSpPr>
              <a:cxnSpLocks/>
              <a:stCxn id="30" idx="3"/>
            </p:cNvCxnSpPr>
            <p:nvPr/>
          </p:nvCxnSpPr>
          <p:spPr>
            <a:xfrm>
              <a:off x="6922631" y="3920345"/>
              <a:ext cx="2959175" cy="656292"/>
            </a:xfrm>
            <a:prstGeom prst="bentConnector3">
              <a:avLst>
                <a:gd name="adj1" fmla="val 99875"/>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EF6EB03C-BCBB-C272-4127-5720B7D02585}"/>
                </a:ext>
              </a:extLst>
            </p:cNvPr>
            <p:cNvCxnSpPr>
              <a:cxnSpLocks/>
              <a:endCxn id="37" idx="0"/>
            </p:cNvCxnSpPr>
            <p:nvPr/>
          </p:nvCxnSpPr>
          <p:spPr>
            <a:xfrm rot="10800000" flipV="1">
              <a:off x="4018963" y="4009499"/>
              <a:ext cx="1051634" cy="5611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A57B49CA-F63D-AF4B-97E6-FEB4FA268319}"/>
                </a:ext>
              </a:extLst>
            </p:cNvPr>
            <p:cNvCxnSpPr>
              <a:cxnSpLocks/>
              <a:endCxn id="38" idx="0"/>
            </p:cNvCxnSpPr>
            <p:nvPr/>
          </p:nvCxnSpPr>
          <p:spPr>
            <a:xfrm>
              <a:off x="6922630" y="4031838"/>
              <a:ext cx="1170747" cy="53474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Trapezoid 35">
              <a:extLst>
                <a:ext uri="{FF2B5EF4-FFF2-40B4-BE49-F238E27FC236}">
                  <a16:creationId xmlns:a16="http://schemas.microsoft.com/office/drawing/2014/main" id="{63BEC5D1-F584-659F-BFF8-F2266AFB2651}"/>
                </a:ext>
              </a:extLst>
            </p:cNvPr>
            <p:cNvSpPr/>
            <p:nvPr/>
          </p:nvSpPr>
          <p:spPr>
            <a:xfrm>
              <a:off x="9237093" y="4570601"/>
              <a:ext cx="1289426" cy="595639"/>
            </a:xfrm>
            <a:prstGeom prst="trapezoid">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Google </a:t>
              </a:r>
            </a:p>
            <a:p>
              <a:pPr algn="ctr"/>
              <a:r>
                <a:rPr lang="en-IN" sz="1400" b="1" dirty="0">
                  <a:solidFill>
                    <a:schemeClr val="tx1"/>
                  </a:solidFill>
                  <a:latin typeface="Fira Sans Extra Condensed"/>
                  <a:cs typeface="Arial"/>
                </a:rPr>
                <a:t>Sheet</a:t>
              </a:r>
            </a:p>
          </p:txBody>
        </p:sp>
        <p:sp>
          <p:nvSpPr>
            <p:cNvPr id="37" name="Trapezoid 36">
              <a:extLst>
                <a:ext uri="{FF2B5EF4-FFF2-40B4-BE49-F238E27FC236}">
                  <a16:creationId xmlns:a16="http://schemas.microsoft.com/office/drawing/2014/main" id="{43210831-4FA5-875E-0B79-6E093BB0F461}"/>
                </a:ext>
              </a:extLst>
            </p:cNvPr>
            <p:cNvSpPr/>
            <p:nvPr/>
          </p:nvSpPr>
          <p:spPr>
            <a:xfrm>
              <a:off x="3374250" y="4570601"/>
              <a:ext cx="1289426" cy="590377"/>
            </a:xfrm>
            <a:prstGeom prst="trapezoi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Workbench</a:t>
              </a:r>
            </a:p>
          </p:txBody>
        </p:sp>
        <p:sp>
          <p:nvSpPr>
            <p:cNvPr id="38" name="Trapezoid 37">
              <a:extLst>
                <a:ext uri="{FF2B5EF4-FFF2-40B4-BE49-F238E27FC236}">
                  <a16:creationId xmlns:a16="http://schemas.microsoft.com/office/drawing/2014/main" id="{F50F1124-C5FB-45C0-7DD8-9D692D610E53}"/>
                </a:ext>
              </a:extLst>
            </p:cNvPr>
            <p:cNvSpPr/>
            <p:nvPr/>
          </p:nvSpPr>
          <p:spPr>
            <a:xfrm>
              <a:off x="7448664" y="4566582"/>
              <a:ext cx="1289426" cy="595639"/>
            </a:xfrm>
            <a:prstGeom prst="trapezoid">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SQL </a:t>
              </a:r>
            </a:p>
            <a:p>
              <a:pPr algn="ctr"/>
              <a:r>
                <a:rPr lang="en-IN" sz="1400" b="1" dirty="0">
                  <a:solidFill>
                    <a:schemeClr val="tx1"/>
                  </a:solidFill>
                  <a:latin typeface="Fira Sans Extra Condensed"/>
                  <a:cs typeface="Arial"/>
                </a:rPr>
                <a:t>Queries</a:t>
              </a:r>
            </a:p>
          </p:txBody>
        </p:sp>
        <p:sp>
          <p:nvSpPr>
            <p:cNvPr id="51" name="Trapezoid 50">
              <a:extLst>
                <a:ext uri="{FF2B5EF4-FFF2-40B4-BE49-F238E27FC236}">
                  <a16:creationId xmlns:a16="http://schemas.microsoft.com/office/drawing/2014/main" id="{BA335B69-DEB1-7A57-29A2-0444EF605943}"/>
                </a:ext>
              </a:extLst>
            </p:cNvPr>
            <p:cNvSpPr/>
            <p:nvPr/>
          </p:nvSpPr>
          <p:spPr>
            <a:xfrm>
              <a:off x="1665481" y="4575864"/>
              <a:ext cx="1289426" cy="590376"/>
            </a:xfrm>
            <a:prstGeom prst="trapezoid">
              <a:avLst/>
            </a:prstGeom>
            <a:solidFill>
              <a:schemeClr val="tx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400" b="1" dirty="0">
                  <a:solidFill>
                    <a:schemeClr val="tx1"/>
                  </a:solidFill>
                  <a:latin typeface="Fira Sans Extra Condensed"/>
                  <a:cs typeface="Arial"/>
                </a:rPr>
                <a:t>MySQL Server </a:t>
              </a:r>
            </a:p>
            <a:p>
              <a:pPr algn="ctr"/>
              <a:r>
                <a:rPr lang="en-IN" sz="900" b="1" dirty="0">
                  <a:solidFill>
                    <a:schemeClr val="tx1"/>
                  </a:solidFill>
                  <a:latin typeface="Fira Sans Extra Condensed"/>
                  <a:cs typeface="Arial"/>
                </a:rPr>
                <a:t>(Version 8.0)</a:t>
              </a:r>
            </a:p>
          </p:txBody>
        </p:sp>
      </p:grpSp>
      <p:grpSp>
        <p:nvGrpSpPr>
          <p:cNvPr id="67" name="Group 66">
            <a:extLst>
              <a:ext uri="{FF2B5EF4-FFF2-40B4-BE49-F238E27FC236}">
                <a16:creationId xmlns:a16="http://schemas.microsoft.com/office/drawing/2014/main" id="{BD34A6E2-76F3-DBDE-949E-F53288018316}"/>
              </a:ext>
            </a:extLst>
          </p:cNvPr>
          <p:cNvGrpSpPr/>
          <p:nvPr/>
        </p:nvGrpSpPr>
        <p:grpSpPr>
          <a:xfrm>
            <a:off x="4244924" y="3259425"/>
            <a:ext cx="7028266" cy="1198345"/>
            <a:chOff x="3625752" y="2920792"/>
            <a:chExt cx="7028266" cy="1198345"/>
          </a:xfrm>
        </p:grpSpPr>
        <p:grpSp>
          <p:nvGrpSpPr>
            <p:cNvPr id="64" name="Group 63">
              <a:extLst>
                <a:ext uri="{FF2B5EF4-FFF2-40B4-BE49-F238E27FC236}">
                  <a16:creationId xmlns:a16="http://schemas.microsoft.com/office/drawing/2014/main" id="{12E3F741-9853-9B40-7055-B66E5AC2DEDE}"/>
                </a:ext>
              </a:extLst>
            </p:cNvPr>
            <p:cNvGrpSpPr/>
            <p:nvPr/>
          </p:nvGrpSpPr>
          <p:grpSpPr>
            <a:xfrm>
              <a:off x="3625752" y="2920792"/>
              <a:ext cx="7028266" cy="1198345"/>
              <a:chOff x="3673841" y="2768538"/>
              <a:chExt cx="6433200" cy="867600"/>
            </a:xfrm>
          </p:grpSpPr>
          <p:sp>
            <p:nvSpPr>
              <p:cNvPr id="7" name="Google Shape;1386;p45">
                <a:extLst>
                  <a:ext uri="{FF2B5EF4-FFF2-40B4-BE49-F238E27FC236}">
                    <a16:creationId xmlns:a16="http://schemas.microsoft.com/office/drawing/2014/main" id="{6FA58D2E-94D3-55EF-DEAC-69EA5C0E1087}"/>
                  </a:ext>
                </a:extLst>
              </p:cNvPr>
              <p:cNvSpPr/>
              <p:nvPr/>
            </p:nvSpPr>
            <p:spPr>
              <a:xfrm>
                <a:off x="3673841" y="2768538"/>
                <a:ext cx="6433200" cy="867600"/>
              </a:xfrm>
              <a:prstGeom prst="rect">
                <a:avLst/>
              </a:prstGeom>
              <a:solidFill>
                <a:srgbClr val="E43C63">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18" name="Google Shape;1403;p45">
                <a:extLst>
                  <a:ext uri="{FF2B5EF4-FFF2-40B4-BE49-F238E27FC236}">
                    <a16:creationId xmlns:a16="http://schemas.microsoft.com/office/drawing/2014/main" id="{4F4B5ACD-3BD5-BD8A-FB69-B734AEBCBEE8}"/>
                  </a:ext>
                </a:extLst>
              </p:cNvPr>
              <p:cNvSpPr txBox="1"/>
              <p:nvPr/>
            </p:nvSpPr>
            <p:spPr>
              <a:xfrm>
                <a:off x="4444467" y="2822133"/>
                <a:ext cx="2594460" cy="1942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solidFill>
                      <a:schemeClr val="dk1"/>
                    </a:solidFill>
                    <a:latin typeface="Fira Sans Extra Condensed" panose="020B0503050000020004" pitchFamily="34" charset="0"/>
                  </a:rPr>
                  <a:t>Analysis Conducted</a:t>
                </a:r>
                <a:r>
                  <a:rPr lang="en-IN" b="1" dirty="0">
                    <a:latin typeface="Fira Sans Extra Condensed" panose="020B0503050000020004" pitchFamily="34" charset="0"/>
                  </a:rPr>
                  <a:t>:</a:t>
                </a:r>
                <a:endParaRPr b="1" dirty="0">
                  <a:solidFill>
                    <a:schemeClr val="dk1"/>
                  </a:solidFill>
                  <a:latin typeface="Fira Sans Extra Condensed" panose="020B0503050000020004" pitchFamily="34" charset="0"/>
                  <a:ea typeface="Fira Sans Extra Condensed"/>
                  <a:cs typeface="Arial" panose="020B0604020202020204" pitchFamily="34" charset="0"/>
                  <a:sym typeface="Fira Sans Extra Condensed"/>
                </a:endParaRPr>
              </a:p>
            </p:txBody>
          </p:sp>
        </p:grpSp>
        <p:sp>
          <p:nvSpPr>
            <p:cNvPr id="63" name="TextBox 62">
              <a:extLst>
                <a:ext uri="{FF2B5EF4-FFF2-40B4-BE49-F238E27FC236}">
                  <a16:creationId xmlns:a16="http://schemas.microsoft.com/office/drawing/2014/main" id="{7323EDB0-E116-0333-EE6D-EF9B64A5D6E2}"/>
                </a:ext>
              </a:extLst>
            </p:cNvPr>
            <p:cNvSpPr txBox="1"/>
            <p:nvPr/>
          </p:nvSpPr>
          <p:spPr>
            <a:xfrm>
              <a:off x="4361351" y="3189458"/>
              <a:ext cx="6094602" cy="889154"/>
            </a:xfrm>
            <a:prstGeom prst="rect">
              <a:avLst/>
            </a:prstGeom>
            <a:noFill/>
          </p:spPr>
          <p:txBody>
            <a:bodyPr wrap="square">
              <a:spAutoFit/>
            </a:bodyPr>
            <a:lstStyle/>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SQL queries for user engagement analysis.</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Utilized CTE, JOIN, GROUP BY, and WINDOWS fn. clauses for data aggregation.</a:t>
              </a:r>
            </a:p>
            <a:p>
              <a:pPr defTabSz="914400" eaLnBrk="0" fontAlgn="base" hangingPunct="0">
                <a:lnSpc>
                  <a:spcPct val="150000"/>
                </a:lnSpc>
                <a:spcBef>
                  <a:spcPct val="0"/>
                </a:spcBef>
                <a:spcAft>
                  <a:spcPct val="0"/>
                </a:spcAft>
                <a:buFontTx/>
                <a:buChar char="•"/>
              </a:pPr>
              <a:r>
                <a:rPr lang="en-US" sz="1200" dirty="0">
                  <a:latin typeface="Arial" panose="020B0604020202020204" pitchFamily="34" charset="0"/>
                </a:rPr>
                <a:t> Applied aggregate functions like COUNT(), SUM(), ROUND() and AVG().</a:t>
              </a:r>
            </a:p>
          </p:txBody>
        </p:sp>
      </p:grpSp>
      <p:sp>
        <p:nvSpPr>
          <p:cNvPr id="77" name="Google Shape;1397;p45">
            <a:extLst>
              <a:ext uri="{FF2B5EF4-FFF2-40B4-BE49-F238E27FC236}">
                <a16:creationId xmlns:a16="http://schemas.microsoft.com/office/drawing/2014/main" id="{D9039927-BAC7-0DB9-644E-B04B80868A7F}"/>
              </a:ext>
            </a:extLst>
          </p:cNvPr>
          <p:cNvSpPr/>
          <p:nvPr/>
        </p:nvSpPr>
        <p:spPr>
          <a:xfrm>
            <a:off x="4372774" y="2039771"/>
            <a:ext cx="661876" cy="422117"/>
          </a:xfrm>
          <a:prstGeom prst="ellipse">
            <a:avLst/>
          </a:prstGeom>
          <a:solidFill>
            <a:srgbClr val="9B57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02</a:t>
            </a:r>
            <a:endParaRPr sz="1200" b="1" dirty="0">
              <a:solidFill>
                <a:schemeClr val="lt1"/>
              </a:solidFill>
              <a:latin typeface="Fira Sans Extra Condensed"/>
              <a:ea typeface="Fira Sans Extra Condensed"/>
              <a:cs typeface="Fira Sans Extra Condensed"/>
              <a:sym typeface="Fira Sans Extra Condensed"/>
            </a:endParaRPr>
          </a:p>
        </p:txBody>
      </p:sp>
      <p:sp>
        <p:nvSpPr>
          <p:cNvPr id="78" name="Google Shape;1397;p45">
            <a:extLst>
              <a:ext uri="{FF2B5EF4-FFF2-40B4-BE49-F238E27FC236}">
                <a16:creationId xmlns:a16="http://schemas.microsoft.com/office/drawing/2014/main" id="{6199737D-3CF4-4D7C-4F0C-3A89C860A617}"/>
              </a:ext>
            </a:extLst>
          </p:cNvPr>
          <p:cNvSpPr/>
          <p:nvPr/>
        </p:nvSpPr>
        <p:spPr>
          <a:xfrm>
            <a:off x="4334940" y="3346702"/>
            <a:ext cx="661876" cy="422117"/>
          </a:xfrm>
          <a:prstGeom prst="ellipse">
            <a:avLst/>
          </a:prstGeom>
          <a:solidFill>
            <a:srgbClr val="755D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03</a:t>
            </a:r>
            <a:endParaRPr sz="12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6626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a:extLst>
              <a:ext uri="{FF2B5EF4-FFF2-40B4-BE49-F238E27FC236}">
                <a16:creationId xmlns:a16="http://schemas.microsoft.com/office/drawing/2014/main" id="{1761FDB0-21AA-A4DD-23D0-140CCC7D18D9}"/>
              </a:ext>
            </a:extLst>
          </p:cNvPr>
          <p:cNvSpPr txBox="1"/>
          <p:nvPr/>
        </p:nvSpPr>
        <p:spPr>
          <a:xfrm>
            <a:off x="3047343" y="0"/>
            <a:ext cx="6097314"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Data Overview</a:t>
            </a:r>
            <a:endParaRPr lang="en-US" sz="3200" b="0" dirty="0">
              <a:effectLst/>
              <a:latin typeface="Amasis MT Pro Medium" panose="02040604050005020304" pitchFamily="18" charset="0"/>
            </a:endParaRPr>
          </a:p>
        </p:txBody>
      </p:sp>
      <p:grpSp>
        <p:nvGrpSpPr>
          <p:cNvPr id="138" name="Group 137">
            <a:extLst>
              <a:ext uri="{FF2B5EF4-FFF2-40B4-BE49-F238E27FC236}">
                <a16:creationId xmlns:a16="http://schemas.microsoft.com/office/drawing/2014/main" id="{C371C04A-0AE9-4F00-6B6B-B1555E58046D}"/>
              </a:ext>
            </a:extLst>
          </p:cNvPr>
          <p:cNvGrpSpPr/>
          <p:nvPr/>
        </p:nvGrpSpPr>
        <p:grpSpPr>
          <a:xfrm>
            <a:off x="1361347" y="631949"/>
            <a:ext cx="10820917" cy="3531570"/>
            <a:chOff x="1371423" y="3093344"/>
            <a:chExt cx="10820917" cy="3531570"/>
          </a:xfrm>
        </p:grpSpPr>
        <p:pic>
          <p:nvPicPr>
            <p:cNvPr id="43" name="Picture 42">
              <a:extLst>
                <a:ext uri="{FF2B5EF4-FFF2-40B4-BE49-F238E27FC236}">
                  <a16:creationId xmlns:a16="http://schemas.microsoft.com/office/drawing/2014/main" id="{9F2D9F95-1138-8E94-73E8-9EADCE06CAC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778900" y="3093344"/>
              <a:ext cx="4097502" cy="3531570"/>
            </a:xfrm>
            <a:prstGeom prst="rect">
              <a:avLst/>
            </a:prstGeom>
          </p:spPr>
        </p:pic>
        <p:grpSp>
          <p:nvGrpSpPr>
            <p:cNvPr id="129" name="Group 128">
              <a:extLst>
                <a:ext uri="{FF2B5EF4-FFF2-40B4-BE49-F238E27FC236}">
                  <a16:creationId xmlns:a16="http://schemas.microsoft.com/office/drawing/2014/main" id="{87D25738-6E4A-3907-F2EC-BBB9DBB8ED81}"/>
                </a:ext>
              </a:extLst>
            </p:cNvPr>
            <p:cNvGrpSpPr/>
            <p:nvPr/>
          </p:nvGrpSpPr>
          <p:grpSpPr>
            <a:xfrm>
              <a:off x="1783521" y="3897565"/>
              <a:ext cx="2357466" cy="408236"/>
              <a:chOff x="2609198" y="1788701"/>
              <a:chExt cx="2357466" cy="408236"/>
            </a:xfrm>
          </p:grpSpPr>
          <p:sp>
            <p:nvSpPr>
              <p:cNvPr id="52" name="TextBox 51">
                <a:extLst>
                  <a:ext uri="{FF2B5EF4-FFF2-40B4-BE49-F238E27FC236}">
                    <a16:creationId xmlns:a16="http://schemas.microsoft.com/office/drawing/2014/main" id="{EDC6A139-2389-25B6-6A49-24E31BFEF53C}"/>
                  </a:ext>
                </a:extLst>
              </p:cNvPr>
              <p:cNvSpPr txBox="1"/>
              <p:nvPr/>
            </p:nvSpPr>
            <p:spPr>
              <a:xfrm>
                <a:off x="2609198" y="1827605"/>
                <a:ext cx="1931276"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Users: 100</a:t>
                </a:r>
                <a:endParaRPr lang="en-US" b="0" dirty="0">
                  <a:effectLst/>
                  <a:latin typeface="Aptos" panose="020B0004020202020204" pitchFamily="34" charset="0"/>
                </a:endParaRPr>
              </a:p>
            </p:txBody>
          </p:sp>
          <p:grpSp>
            <p:nvGrpSpPr>
              <p:cNvPr id="67" name="Group 66">
                <a:extLst>
                  <a:ext uri="{FF2B5EF4-FFF2-40B4-BE49-F238E27FC236}">
                    <a16:creationId xmlns:a16="http://schemas.microsoft.com/office/drawing/2014/main" id="{3FE16D52-4269-39D9-C7E6-5A659FC3B123}"/>
                  </a:ext>
                </a:extLst>
              </p:cNvPr>
              <p:cNvGrpSpPr/>
              <p:nvPr/>
            </p:nvGrpSpPr>
            <p:grpSpPr>
              <a:xfrm>
                <a:off x="4600300" y="1788701"/>
                <a:ext cx="366364" cy="367290"/>
                <a:chOff x="5245434" y="1865027"/>
                <a:chExt cx="366364" cy="367290"/>
              </a:xfrm>
              <a:solidFill>
                <a:schemeClr val="tx1"/>
              </a:solidFill>
            </p:grpSpPr>
            <p:sp>
              <p:nvSpPr>
                <p:cNvPr id="60" name="Google Shape;687;p30">
                  <a:extLst>
                    <a:ext uri="{FF2B5EF4-FFF2-40B4-BE49-F238E27FC236}">
                      <a16:creationId xmlns:a16="http://schemas.microsoft.com/office/drawing/2014/main" id="{8608D336-8699-2140-22F7-DB8A67927DB7}"/>
                    </a:ext>
                  </a:extLst>
                </p:cNvPr>
                <p:cNvSpPr/>
                <p:nvPr/>
              </p:nvSpPr>
              <p:spPr>
                <a:xfrm>
                  <a:off x="5356622" y="1960711"/>
                  <a:ext cx="143989" cy="59267"/>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88;p30">
                  <a:extLst>
                    <a:ext uri="{FF2B5EF4-FFF2-40B4-BE49-F238E27FC236}">
                      <a16:creationId xmlns:a16="http://schemas.microsoft.com/office/drawing/2014/main" id="{D2713D15-2971-2F83-94AD-12D80AD987DC}"/>
                    </a:ext>
                  </a:extLst>
                </p:cNvPr>
                <p:cNvSpPr/>
                <p:nvPr/>
              </p:nvSpPr>
              <p:spPr>
                <a:xfrm>
                  <a:off x="5368452" y="2028396"/>
                  <a:ext cx="121225" cy="71561"/>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89;p30">
                  <a:extLst>
                    <a:ext uri="{FF2B5EF4-FFF2-40B4-BE49-F238E27FC236}">
                      <a16:creationId xmlns:a16="http://schemas.microsoft.com/office/drawing/2014/main" id="{2EEDD70E-83F4-F2E1-8DC3-83A4AC58C91A}"/>
                    </a:ext>
                  </a:extLst>
                </p:cNvPr>
                <p:cNvSpPr/>
                <p:nvPr/>
              </p:nvSpPr>
              <p:spPr>
                <a:xfrm>
                  <a:off x="5380311" y="1865027"/>
                  <a:ext cx="95684" cy="95713"/>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90;p30">
                  <a:extLst>
                    <a:ext uri="{FF2B5EF4-FFF2-40B4-BE49-F238E27FC236}">
                      <a16:creationId xmlns:a16="http://schemas.microsoft.com/office/drawing/2014/main" id="{E7DF8B88-8A69-CA34-3A72-7703ED079F96}"/>
                    </a:ext>
                  </a:extLst>
                </p:cNvPr>
                <p:cNvSpPr/>
                <p:nvPr/>
              </p:nvSpPr>
              <p:spPr>
                <a:xfrm>
                  <a:off x="5468706" y="2172153"/>
                  <a:ext cx="143092" cy="59238"/>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91;p30">
                  <a:extLst>
                    <a:ext uri="{FF2B5EF4-FFF2-40B4-BE49-F238E27FC236}">
                      <a16:creationId xmlns:a16="http://schemas.microsoft.com/office/drawing/2014/main" id="{4B6CFBA9-363B-2CB4-5BDE-473197E8C217}"/>
                    </a:ext>
                  </a:extLst>
                </p:cNvPr>
                <p:cNvSpPr/>
                <p:nvPr/>
              </p:nvSpPr>
              <p:spPr>
                <a:xfrm>
                  <a:off x="5492396" y="2076469"/>
                  <a:ext cx="95713" cy="95713"/>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92;p30">
                  <a:extLst>
                    <a:ext uri="{FF2B5EF4-FFF2-40B4-BE49-F238E27FC236}">
                      <a16:creationId xmlns:a16="http://schemas.microsoft.com/office/drawing/2014/main" id="{8F37FD0E-8E09-F6D4-C9DC-F44F12119ADD}"/>
                    </a:ext>
                  </a:extLst>
                </p:cNvPr>
                <p:cNvSpPr/>
                <p:nvPr/>
              </p:nvSpPr>
              <p:spPr>
                <a:xfrm>
                  <a:off x="5245434" y="2173050"/>
                  <a:ext cx="143989" cy="59267"/>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93;p30">
                  <a:extLst>
                    <a:ext uri="{FF2B5EF4-FFF2-40B4-BE49-F238E27FC236}">
                      <a16:creationId xmlns:a16="http://schemas.microsoft.com/office/drawing/2014/main" id="{753F260F-A9D5-A876-89CB-08D342EBB132}"/>
                    </a:ext>
                  </a:extLst>
                </p:cNvPr>
                <p:cNvSpPr/>
                <p:nvPr/>
              </p:nvSpPr>
              <p:spPr>
                <a:xfrm>
                  <a:off x="5269124" y="2076469"/>
                  <a:ext cx="95713" cy="95713"/>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75" name="TextBox 74">
              <a:extLst>
                <a:ext uri="{FF2B5EF4-FFF2-40B4-BE49-F238E27FC236}">
                  <a16:creationId xmlns:a16="http://schemas.microsoft.com/office/drawing/2014/main" id="{5B3C79E9-AC35-349B-0C26-6BA66C411B4C}"/>
                </a:ext>
              </a:extLst>
            </p:cNvPr>
            <p:cNvSpPr txBox="1"/>
            <p:nvPr/>
          </p:nvSpPr>
          <p:spPr>
            <a:xfrm>
              <a:off x="7089865" y="5264253"/>
              <a:ext cx="5102475" cy="464038"/>
            </a:xfrm>
            <a:prstGeom prst="rect">
              <a:avLst/>
            </a:prstGeom>
            <a:noFill/>
          </p:spPr>
          <p:txBody>
            <a:bodyPr wrap="square">
              <a:spAutoFit/>
            </a:bodyPr>
            <a:lstStyle/>
            <a:p>
              <a:pPr algn="ctr">
                <a:lnSpc>
                  <a:spcPts val="3210"/>
                </a:lnSpc>
                <a:spcBef>
                  <a:spcPct val="0"/>
                </a:spcBef>
              </a:pPr>
              <a:r>
                <a:rPr lang="en-US" sz="1800" b="1" spc="22" dirty="0">
                  <a:solidFill>
                    <a:srgbClr val="000000"/>
                  </a:solidFill>
                  <a:latin typeface="Aptos" panose="020B0004020202020204" pitchFamily="34" charset="0"/>
                </a:rPr>
                <a:t>Top 5 tags: Smile, beach, Party, Fun, Food</a:t>
              </a:r>
            </a:p>
          </p:txBody>
        </p:sp>
        <p:grpSp>
          <p:nvGrpSpPr>
            <p:cNvPr id="126" name="Group 125">
              <a:extLst>
                <a:ext uri="{FF2B5EF4-FFF2-40B4-BE49-F238E27FC236}">
                  <a16:creationId xmlns:a16="http://schemas.microsoft.com/office/drawing/2014/main" id="{44EAF66D-42B3-5615-803B-86BF1EB664AC}"/>
                </a:ext>
              </a:extLst>
            </p:cNvPr>
            <p:cNvGrpSpPr/>
            <p:nvPr/>
          </p:nvGrpSpPr>
          <p:grpSpPr>
            <a:xfrm>
              <a:off x="7335294" y="3847264"/>
              <a:ext cx="2340908" cy="427339"/>
              <a:chOff x="7530409" y="1748301"/>
              <a:chExt cx="2340908" cy="427339"/>
            </a:xfrm>
          </p:grpSpPr>
          <p:grpSp>
            <p:nvGrpSpPr>
              <p:cNvPr id="84" name="Group 83">
                <a:extLst>
                  <a:ext uri="{FF2B5EF4-FFF2-40B4-BE49-F238E27FC236}">
                    <a16:creationId xmlns:a16="http://schemas.microsoft.com/office/drawing/2014/main" id="{100630C7-F90F-5FDE-33A6-6AE3DDD1731A}"/>
                  </a:ext>
                </a:extLst>
              </p:cNvPr>
              <p:cNvGrpSpPr/>
              <p:nvPr/>
            </p:nvGrpSpPr>
            <p:grpSpPr>
              <a:xfrm>
                <a:off x="9565931" y="1748301"/>
                <a:ext cx="305386" cy="338602"/>
                <a:chOff x="7594836" y="1857726"/>
                <a:chExt cx="305386" cy="338602"/>
              </a:xfrm>
              <a:solidFill>
                <a:schemeClr val="tx1"/>
              </a:solidFill>
            </p:grpSpPr>
            <p:sp>
              <p:nvSpPr>
                <p:cNvPr id="78" name="Google Shape;660;p30">
                  <a:extLst>
                    <a:ext uri="{FF2B5EF4-FFF2-40B4-BE49-F238E27FC236}">
                      <a16:creationId xmlns:a16="http://schemas.microsoft.com/office/drawing/2014/main" id="{75B025CA-E958-222A-7E60-4CC6AAEE28BA}"/>
                    </a:ext>
                  </a:extLst>
                </p:cNvPr>
                <p:cNvSpPr/>
                <p:nvPr/>
              </p:nvSpPr>
              <p:spPr>
                <a:xfrm>
                  <a:off x="7813494" y="1917346"/>
                  <a:ext cx="39764" cy="19891"/>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9" name="Google Shape;661;p30">
                  <a:extLst>
                    <a:ext uri="{FF2B5EF4-FFF2-40B4-BE49-F238E27FC236}">
                      <a16:creationId xmlns:a16="http://schemas.microsoft.com/office/drawing/2014/main" id="{558E315D-4A63-4992-4737-194617EA772D}"/>
                    </a:ext>
                  </a:extLst>
                </p:cNvPr>
                <p:cNvSpPr/>
                <p:nvPr/>
              </p:nvSpPr>
              <p:spPr>
                <a:xfrm>
                  <a:off x="7712667" y="1857726"/>
                  <a:ext cx="32670" cy="39764"/>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0" name="Google Shape;662;p30">
                  <a:extLst>
                    <a:ext uri="{FF2B5EF4-FFF2-40B4-BE49-F238E27FC236}">
                      <a16:creationId xmlns:a16="http://schemas.microsoft.com/office/drawing/2014/main" id="{E710299C-3C99-71EB-1AD5-8EF3E0ACB95E}"/>
                    </a:ext>
                  </a:extLst>
                </p:cNvPr>
                <p:cNvSpPr/>
                <p:nvPr/>
              </p:nvSpPr>
              <p:spPr>
                <a:xfrm>
                  <a:off x="7782268" y="1857726"/>
                  <a:ext cx="32670" cy="39764"/>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1" name="Google Shape;663;p30">
                  <a:extLst>
                    <a:ext uri="{FF2B5EF4-FFF2-40B4-BE49-F238E27FC236}">
                      <a16:creationId xmlns:a16="http://schemas.microsoft.com/office/drawing/2014/main" id="{5003BBF6-0462-60F1-0E2D-0EB2260A2A31}"/>
                    </a:ext>
                  </a:extLst>
                </p:cNvPr>
                <p:cNvSpPr/>
                <p:nvPr/>
              </p:nvSpPr>
              <p:spPr>
                <a:xfrm>
                  <a:off x="7674347" y="1917346"/>
                  <a:ext cx="39782" cy="19891"/>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2" name="Google Shape;664;p30">
                  <a:extLst>
                    <a:ext uri="{FF2B5EF4-FFF2-40B4-BE49-F238E27FC236}">
                      <a16:creationId xmlns:a16="http://schemas.microsoft.com/office/drawing/2014/main" id="{CED24ECA-53FB-B1DF-FFD9-DD4485281D24}"/>
                    </a:ext>
                  </a:extLst>
                </p:cNvPr>
                <p:cNvSpPr/>
                <p:nvPr/>
              </p:nvSpPr>
              <p:spPr>
                <a:xfrm>
                  <a:off x="7594836" y="2017416"/>
                  <a:ext cx="59655" cy="178912"/>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83" name="Google Shape;665;p30">
                  <a:extLst>
                    <a:ext uri="{FF2B5EF4-FFF2-40B4-BE49-F238E27FC236}">
                      <a16:creationId xmlns:a16="http://schemas.microsoft.com/office/drawing/2014/main" id="{803C3D2D-48EE-E1E8-3751-B1EEFFF2E18F}"/>
                    </a:ext>
                  </a:extLst>
                </p:cNvPr>
                <p:cNvSpPr/>
                <p:nvPr/>
              </p:nvSpPr>
              <p:spPr>
                <a:xfrm>
                  <a:off x="7674347" y="1918032"/>
                  <a:ext cx="225875" cy="278296"/>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86" name="TextBox 85">
                <a:extLst>
                  <a:ext uri="{FF2B5EF4-FFF2-40B4-BE49-F238E27FC236}">
                    <a16:creationId xmlns:a16="http://schemas.microsoft.com/office/drawing/2014/main" id="{4835D26D-0B74-4AD2-8776-FC47829783BB}"/>
                  </a:ext>
                </a:extLst>
              </p:cNvPr>
              <p:cNvSpPr txBox="1"/>
              <p:nvPr/>
            </p:nvSpPr>
            <p:spPr>
              <a:xfrm>
                <a:off x="7530409" y="1806308"/>
                <a:ext cx="1983783" cy="369332"/>
              </a:xfrm>
              <a:prstGeom prst="rect">
                <a:avLst/>
              </a:prstGeom>
              <a:noFill/>
            </p:spPr>
            <p:txBody>
              <a:bodyPr wrap="square">
                <a:spAutoFit/>
              </a:bodyPr>
              <a:lstStyle/>
              <a:p>
                <a:r>
                  <a:rPr lang="en-US" b="1" dirty="0">
                    <a:solidFill>
                      <a:srgbClr val="000000"/>
                    </a:solidFill>
                    <a:latin typeface="Aptos" panose="020B0004020202020204" pitchFamily="34" charset="0"/>
                  </a:rPr>
                  <a:t>Total Likes: 8782</a:t>
                </a:r>
                <a:endParaRPr lang="en-IN" b="1" dirty="0">
                  <a:solidFill>
                    <a:srgbClr val="000000"/>
                  </a:solidFill>
                  <a:latin typeface="Aptos" panose="020B0004020202020204" pitchFamily="34" charset="0"/>
                </a:endParaRPr>
              </a:p>
            </p:txBody>
          </p:sp>
        </p:grpSp>
        <p:grpSp>
          <p:nvGrpSpPr>
            <p:cNvPr id="125" name="Group 124">
              <a:extLst>
                <a:ext uri="{FF2B5EF4-FFF2-40B4-BE49-F238E27FC236}">
                  <a16:creationId xmlns:a16="http://schemas.microsoft.com/office/drawing/2014/main" id="{E53A4081-9618-C37D-083D-5549E2AB2FD5}"/>
                </a:ext>
              </a:extLst>
            </p:cNvPr>
            <p:cNvGrpSpPr/>
            <p:nvPr/>
          </p:nvGrpSpPr>
          <p:grpSpPr>
            <a:xfrm>
              <a:off x="7335294" y="4623822"/>
              <a:ext cx="2988609" cy="369332"/>
              <a:chOff x="7495994" y="2692440"/>
              <a:chExt cx="2988609" cy="369332"/>
            </a:xfrm>
          </p:grpSpPr>
          <p:sp>
            <p:nvSpPr>
              <p:cNvPr id="88" name="TextBox 87">
                <a:extLst>
                  <a:ext uri="{FF2B5EF4-FFF2-40B4-BE49-F238E27FC236}">
                    <a16:creationId xmlns:a16="http://schemas.microsoft.com/office/drawing/2014/main" id="{28C30124-EF73-D097-709B-48BD2A66A47F}"/>
                  </a:ext>
                </a:extLst>
              </p:cNvPr>
              <p:cNvSpPr txBox="1"/>
              <p:nvPr/>
            </p:nvSpPr>
            <p:spPr>
              <a:xfrm>
                <a:off x="7495994" y="2692440"/>
                <a:ext cx="2593403" cy="369332"/>
              </a:xfrm>
              <a:prstGeom prst="rect">
                <a:avLst/>
              </a:prstGeom>
              <a:noFill/>
            </p:spPr>
            <p:txBody>
              <a:bodyPr wrap="square">
                <a:spAutoFit/>
              </a:bodyPr>
              <a:lstStyle/>
              <a:p>
                <a:r>
                  <a:rPr lang="en-US" b="1" dirty="0">
                    <a:solidFill>
                      <a:srgbClr val="000000"/>
                    </a:solidFill>
                    <a:latin typeface="Aptos" panose="020B0004020202020204" pitchFamily="34" charset="0"/>
                  </a:rPr>
                  <a:t>Total Comments: 7488</a:t>
                </a:r>
                <a:endParaRPr lang="en-IN" b="1" dirty="0">
                  <a:solidFill>
                    <a:srgbClr val="000000"/>
                  </a:solidFill>
                  <a:latin typeface="Aptos" panose="020B0004020202020204" pitchFamily="34" charset="0"/>
                </a:endParaRPr>
              </a:p>
            </p:txBody>
          </p:sp>
          <p:sp>
            <p:nvSpPr>
              <p:cNvPr id="89" name="Speech Bubble: Rectangle with Corners Rounded 88">
                <a:extLst>
                  <a:ext uri="{FF2B5EF4-FFF2-40B4-BE49-F238E27FC236}">
                    <a16:creationId xmlns:a16="http://schemas.microsoft.com/office/drawing/2014/main" id="{AD94F287-B9B6-FF2B-1312-50DCF1616C15}"/>
                  </a:ext>
                </a:extLst>
              </p:cNvPr>
              <p:cNvSpPr/>
              <p:nvPr/>
            </p:nvSpPr>
            <p:spPr>
              <a:xfrm>
                <a:off x="10089397" y="2737958"/>
                <a:ext cx="395206" cy="278296"/>
              </a:xfrm>
              <a:prstGeom prst="wedgeRoundRectCallou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5" name="Group 104">
              <a:extLst>
                <a:ext uri="{FF2B5EF4-FFF2-40B4-BE49-F238E27FC236}">
                  <a16:creationId xmlns:a16="http://schemas.microsoft.com/office/drawing/2014/main" id="{22095B3E-B9DA-A5C8-E4FB-206A6B4FC675}"/>
                </a:ext>
              </a:extLst>
            </p:cNvPr>
            <p:cNvGrpSpPr/>
            <p:nvPr/>
          </p:nvGrpSpPr>
          <p:grpSpPr>
            <a:xfrm>
              <a:off x="1989656" y="5285336"/>
              <a:ext cx="2298470" cy="650141"/>
              <a:chOff x="2783944" y="2537395"/>
              <a:chExt cx="2235193" cy="650141"/>
            </a:xfrm>
          </p:grpSpPr>
          <p:sp>
            <p:nvSpPr>
              <p:cNvPr id="90" name="TextBox 89">
                <a:extLst>
                  <a:ext uri="{FF2B5EF4-FFF2-40B4-BE49-F238E27FC236}">
                    <a16:creationId xmlns:a16="http://schemas.microsoft.com/office/drawing/2014/main" id="{44C02B44-BD20-3E70-8C32-DE94E38B7D48}"/>
                  </a:ext>
                </a:extLst>
              </p:cNvPr>
              <p:cNvSpPr txBox="1"/>
              <p:nvPr/>
            </p:nvSpPr>
            <p:spPr>
              <a:xfrm>
                <a:off x="2783944" y="2692440"/>
                <a:ext cx="1679494" cy="369332"/>
              </a:xfrm>
              <a:prstGeom prst="rect">
                <a:avLst/>
              </a:prstGeom>
              <a:noFill/>
            </p:spPr>
            <p:txBody>
              <a:bodyPr wrap="square">
                <a:spAutoFit/>
              </a:bodyPr>
              <a:lstStyle/>
              <a:p>
                <a:r>
                  <a:rPr lang="en-US" b="1" dirty="0">
                    <a:solidFill>
                      <a:srgbClr val="000000"/>
                    </a:solidFill>
                    <a:latin typeface="Aptos" panose="020B0004020202020204" pitchFamily="34" charset="0"/>
                  </a:rPr>
                  <a:t>Total Tags: 21</a:t>
                </a:r>
                <a:endParaRPr lang="en-IN" b="1" dirty="0">
                  <a:solidFill>
                    <a:srgbClr val="000000"/>
                  </a:solidFill>
                  <a:latin typeface="Aptos" panose="020B0004020202020204" pitchFamily="34" charset="0"/>
                </a:endParaRPr>
              </a:p>
            </p:txBody>
          </p:sp>
          <p:pic>
            <p:nvPicPr>
              <p:cNvPr id="104" name="Picture 103">
                <a:extLst>
                  <a:ext uri="{FF2B5EF4-FFF2-40B4-BE49-F238E27FC236}">
                    <a16:creationId xmlns:a16="http://schemas.microsoft.com/office/drawing/2014/main" id="{E47D5B7A-5D8E-8E1D-DD0D-B14352682BEA}"/>
                  </a:ext>
                </a:extLst>
              </p:cNvPr>
              <p:cNvPicPr>
                <a:picLocks noChangeAspect="1"/>
              </p:cNvPicPr>
              <p:nvPr/>
            </p:nvPicPr>
            <p:blipFill>
              <a:blip r:embed="rId4">
                <a:duotone>
                  <a:prstClr val="black"/>
                  <a:schemeClr val="tx1">
                    <a:tint val="45000"/>
                    <a:satMod val="400000"/>
                  </a:schemeClr>
                </a:duotone>
                <a:extLst>
                  <a:ext uri="{BEBA8EAE-BF5A-486C-A8C5-ECC9F3942E4B}">
                    <a14:imgProps xmlns:a14="http://schemas.microsoft.com/office/drawing/2010/main">
                      <a14:imgLayer r:embed="rId5">
                        <a14:imgEffect>
                          <a14:backgroundRemoval t="10000" b="90000" l="10000" r="90000">
                            <a14:foregroundMark x1="50750" y1="50750" x2="50750" y2="50750"/>
                          </a14:backgroundRemoval>
                        </a14:imgEffect>
                      </a14:imgLayer>
                    </a14:imgProps>
                  </a:ext>
                  <a:ext uri="{28A0092B-C50C-407E-A947-70E740481C1C}">
                    <a14:useLocalDpi xmlns:a14="http://schemas.microsoft.com/office/drawing/2010/main" val="0"/>
                  </a:ext>
                </a:extLst>
              </a:blip>
              <a:stretch>
                <a:fillRect/>
              </a:stretch>
            </p:blipFill>
            <p:spPr>
              <a:xfrm>
                <a:off x="4368996" y="2537395"/>
                <a:ext cx="650141" cy="650141"/>
              </a:xfrm>
              <a:prstGeom prst="rect">
                <a:avLst/>
              </a:prstGeom>
            </p:spPr>
          </p:pic>
        </p:grpSp>
        <p:grpSp>
          <p:nvGrpSpPr>
            <p:cNvPr id="127" name="Group 126">
              <a:extLst>
                <a:ext uri="{FF2B5EF4-FFF2-40B4-BE49-F238E27FC236}">
                  <a16:creationId xmlns:a16="http://schemas.microsoft.com/office/drawing/2014/main" id="{8BEED888-32A7-9139-1849-DB6B9DE7C8C4}"/>
                </a:ext>
              </a:extLst>
            </p:cNvPr>
            <p:cNvGrpSpPr/>
            <p:nvPr/>
          </p:nvGrpSpPr>
          <p:grpSpPr>
            <a:xfrm>
              <a:off x="1371423" y="4543976"/>
              <a:ext cx="2841052" cy="558282"/>
              <a:chOff x="2238491" y="2601131"/>
              <a:chExt cx="2841052" cy="558282"/>
            </a:xfrm>
          </p:grpSpPr>
          <p:sp>
            <p:nvSpPr>
              <p:cNvPr id="108" name="TextBox 107">
                <a:extLst>
                  <a:ext uri="{FF2B5EF4-FFF2-40B4-BE49-F238E27FC236}">
                    <a16:creationId xmlns:a16="http://schemas.microsoft.com/office/drawing/2014/main" id="{6F61C2A5-A065-221D-045A-9EC5D0AB2793}"/>
                  </a:ext>
                </a:extLst>
              </p:cNvPr>
              <p:cNvSpPr txBox="1"/>
              <p:nvPr/>
            </p:nvSpPr>
            <p:spPr>
              <a:xfrm>
                <a:off x="2238491" y="2687147"/>
                <a:ext cx="2586280" cy="369332"/>
              </a:xfrm>
              <a:prstGeom prst="rect">
                <a:avLst/>
              </a:prstGeom>
              <a:noFill/>
            </p:spPr>
            <p:txBody>
              <a:bodyPr wrap="square">
                <a:spAutoFit/>
              </a:bodyPr>
              <a:lstStyle/>
              <a:p>
                <a:pPr algn="ctr" rtl="0">
                  <a:spcBef>
                    <a:spcPts val="0"/>
                  </a:spcBef>
                  <a:spcAft>
                    <a:spcPts val="0"/>
                  </a:spcAft>
                </a:pPr>
                <a:r>
                  <a:rPr lang="en-US" b="1" i="0" u="none" strike="noStrike" dirty="0">
                    <a:solidFill>
                      <a:srgbClr val="000000"/>
                    </a:solidFill>
                    <a:effectLst/>
                    <a:latin typeface="Aptos" panose="020B0004020202020204" pitchFamily="34" charset="0"/>
                  </a:rPr>
                  <a:t>Total Posts: 257</a:t>
                </a:r>
                <a:endParaRPr lang="en-US" b="0" dirty="0">
                  <a:effectLst/>
                  <a:latin typeface="Aptos" panose="020B0004020202020204" pitchFamily="34" charset="0"/>
                </a:endParaRPr>
              </a:p>
            </p:txBody>
          </p:sp>
          <p:pic>
            <p:nvPicPr>
              <p:cNvPr id="110" name="Picture 109">
                <a:extLst>
                  <a:ext uri="{FF2B5EF4-FFF2-40B4-BE49-F238E27FC236}">
                    <a16:creationId xmlns:a16="http://schemas.microsoft.com/office/drawing/2014/main" id="{26B52EF2-E828-FACC-085B-140F32DA43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1261" y="2601131"/>
                <a:ext cx="558282" cy="558282"/>
              </a:xfrm>
              <a:prstGeom prst="rect">
                <a:avLst/>
              </a:prstGeom>
            </p:spPr>
          </p:pic>
        </p:grpSp>
      </p:grpSp>
      <p:grpSp>
        <p:nvGrpSpPr>
          <p:cNvPr id="111" name="Group 110">
            <a:extLst>
              <a:ext uri="{FF2B5EF4-FFF2-40B4-BE49-F238E27FC236}">
                <a16:creationId xmlns:a16="http://schemas.microsoft.com/office/drawing/2014/main" id="{30F1602A-CAB3-8132-F7AF-B4413923B4F1}"/>
              </a:ext>
            </a:extLst>
          </p:cNvPr>
          <p:cNvGrpSpPr/>
          <p:nvPr/>
        </p:nvGrpSpPr>
        <p:grpSpPr>
          <a:xfrm>
            <a:off x="3047343" y="3973236"/>
            <a:ext cx="5556301" cy="2183108"/>
            <a:chOff x="6955053" y="674175"/>
            <a:chExt cx="2059128" cy="1969770"/>
          </a:xfrm>
        </p:grpSpPr>
        <p:sp>
          <p:nvSpPr>
            <p:cNvPr id="113" name="Oval 112">
              <a:extLst>
                <a:ext uri="{FF2B5EF4-FFF2-40B4-BE49-F238E27FC236}">
                  <a16:creationId xmlns:a16="http://schemas.microsoft.com/office/drawing/2014/main" id="{79586FFD-6F02-0757-E2EC-9727A13F1ADD}"/>
                </a:ext>
              </a:extLst>
            </p:cNvPr>
            <p:cNvSpPr/>
            <p:nvPr/>
          </p:nvSpPr>
          <p:spPr>
            <a:xfrm>
              <a:off x="6955053" y="674175"/>
              <a:ext cx="2059128" cy="196977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grpSp>
          <p:nvGrpSpPr>
            <p:cNvPr id="116" name="Group 115">
              <a:extLst>
                <a:ext uri="{FF2B5EF4-FFF2-40B4-BE49-F238E27FC236}">
                  <a16:creationId xmlns:a16="http://schemas.microsoft.com/office/drawing/2014/main" id="{2B1AF899-9448-EA15-42E6-2434944527D3}"/>
                </a:ext>
              </a:extLst>
            </p:cNvPr>
            <p:cNvGrpSpPr/>
            <p:nvPr/>
          </p:nvGrpSpPr>
          <p:grpSpPr>
            <a:xfrm>
              <a:off x="7153016" y="805210"/>
              <a:ext cx="1744617" cy="1665517"/>
              <a:chOff x="7153016" y="805210"/>
              <a:chExt cx="1744617" cy="1665517"/>
            </a:xfrm>
          </p:grpSpPr>
          <p:sp>
            <p:nvSpPr>
              <p:cNvPr id="117" name="Rectangle: Rounded Corners 116">
                <a:extLst>
                  <a:ext uri="{FF2B5EF4-FFF2-40B4-BE49-F238E27FC236}">
                    <a16:creationId xmlns:a16="http://schemas.microsoft.com/office/drawing/2014/main" id="{C397C3F4-E253-ECE5-8DB6-E7D1D15FAB97}"/>
                  </a:ext>
                </a:extLst>
              </p:cNvPr>
              <p:cNvSpPr/>
              <p:nvPr/>
            </p:nvSpPr>
            <p:spPr>
              <a:xfrm>
                <a:off x="7153016" y="1084469"/>
                <a:ext cx="678795" cy="2121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photos</a:t>
                </a:r>
              </a:p>
            </p:txBody>
          </p:sp>
          <p:sp>
            <p:nvSpPr>
              <p:cNvPr id="118" name="Rectangle: Rounded Corners 117">
                <a:extLst>
                  <a:ext uri="{FF2B5EF4-FFF2-40B4-BE49-F238E27FC236}">
                    <a16:creationId xmlns:a16="http://schemas.microsoft.com/office/drawing/2014/main" id="{047DBD77-580B-84C3-8D28-9214083F8914}"/>
                  </a:ext>
                </a:extLst>
              </p:cNvPr>
              <p:cNvSpPr/>
              <p:nvPr/>
            </p:nvSpPr>
            <p:spPr>
              <a:xfrm>
                <a:off x="8005021" y="1244629"/>
                <a:ext cx="773263" cy="19211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photo_tags</a:t>
                </a:r>
              </a:p>
            </p:txBody>
          </p:sp>
          <p:sp>
            <p:nvSpPr>
              <p:cNvPr id="119" name="Rectangle: Rounded Corners 118">
                <a:extLst>
                  <a:ext uri="{FF2B5EF4-FFF2-40B4-BE49-F238E27FC236}">
                    <a16:creationId xmlns:a16="http://schemas.microsoft.com/office/drawing/2014/main" id="{B2D6AA08-7A11-76A3-65D1-25B9BB26D4D2}"/>
                  </a:ext>
                </a:extLst>
              </p:cNvPr>
              <p:cNvSpPr/>
              <p:nvPr/>
            </p:nvSpPr>
            <p:spPr>
              <a:xfrm>
                <a:off x="8047494" y="805210"/>
                <a:ext cx="557662" cy="21218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likes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0" name="Rectangle: Rounded Corners 119">
                <a:extLst>
                  <a:ext uri="{FF2B5EF4-FFF2-40B4-BE49-F238E27FC236}">
                    <a16:creationId xmlns:a16="http://schemas.microsoft.com/office/drawing/2014/main" id="{002A0CDC-77FF-60E3-C45C-F644C9F2556E}"/>
                  </a:ext>
                </a:extLst>
              </p:cNvPr>
              <p:cNvSpPr/>
              <p:nvPr/>
            </p:nvSpPr>
            <p:spPr>
              <a:xfrm>
                <a:off x="7578592" y="1560383"/>
                <a:ext cx="829636" cy="21218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users</a:t>
                </a:r>
                <a:endParaRPr lang="en-IN" sz="11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sp>
            <p:nvSpPr>
              <p:cNvPr id="121" name="Rectangle: Rounded Corners 120">
                <a:extLst>
                  <a:ext uri="{FF2B5EF4-FFF2-40B4-BE49-F238E27FC236}">
                    <a16:creationId xmlns:a16="http://schemas.microsoft.com/office/drawing/2014/main" id="{38C01D45-7CE9-19AA-2F38-9B1DA0E7728B}"/>
                  </a:ext>
                </a:extLst>
              </p:cNvPr>
              <p:cNvSpPr/>
              <p:nvPr/>
            </p:nvSpPr>
            <p:spPr>
              <a:xfrm>
                <a:off x="8210842" y="1857581"/>
                <a:ext cx="686791" cy="21218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follows</a:t>
                </a:r>
              </a:p>
            </p:txBody>
          </p:sp>
          <p:sp>
            <p:nvSpPr>
              <p:cNvPr id="122" name="Rectangle: Rounded Corners 121">
                <a:extLst>
                  <a:ext uri="{FF2B5EF4-FFF2-40B4-BE49-F238E27FC236}">
                    <a16:creationId xmlns:a16="http://schemas.microsoft.com/office/drawing/2014/main" id="{17F3ABCB-3437-B917-B4F0-DC7A61AC8DB9}"/>
                  </a:ext>
                </a:extLst>
              </p:cNvPr>
              <p:cNvSpPr/>
              <p:nvPr/>
            </p:nvSpPr>
            <p:spPr>
              <a:xfrm>
                <a:off x="7213582" y="1897695"/>
                <a:ext cx="557661" cy="212181"/>
              </a:xfrm>
              <a:prstGeom prst="roundRect">
                <a:avLst/>
              </a:prstGeom>
              <a:solidFill>
                <a:srgbClr val="D52B83"/>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200" b="1" dirty="0">
                    <a:solidFill>
                      <a:schemeClr val="bg1">
                        <a:lumMod val="95000"/>
                      </a:schemeClr>
                    </a:solidFill>
                    <a:latin typeface="Aptos" panose="020B0004020202020204" pitchFamily="34" charset="0"/>
                  </a:rPr>
                  <a:t>tags</a:t>
                </a:r>
                <a:endParaRPr lang="en-IN" sz="1050" b="1" dirty="0">
                  <a:solidFill>
                    <a:schemeClr val="bg1">
                      <a:lumMod val="95000"/>
                    </a:schemeClr>
                  </a:solidFill>
                  <a:latin typeface="Aptos" panose="020B0004020202020204" pitchFamily="34" charset="0"/>
                </a:endParaRPr>
              </a:p>
            </p:txBody>
          </p:sp>
          <p:sp>
            <p:nvSpPr>
              <p:cNvPr id="123" name="Rectangle: Rounded Corners 122">
                <a:extLst>
                  <a:ext uri="{FF2B5EF4-FFF2-40B4-BE49-F238E27FC236}">
                    <a16:creationId xmlns:a16="http://schemas.microsoft.com/office/drawing/2014/main" id="{EC17ADBE-56AE-BB2D-1DE8-0E80FCE5E7DE}"/>
                  </a:ext>
                </a:extLst>
              </p:cNvPr>
              <p:cNvSpPr/>
              <p:nvPr/>
            </p:nvSpPr>
            <p:spPr>
              <a:xfrm>
                <a:off x="7605819" y="2258546"/>
                <a:ext cx="883350" cy="21218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2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rPr>
                  <a:t>comments</a:t>
                </a:r>
                <a:endParaRPr lang="en-IN" sz="1000" b="1" dirty="0">
                  <a:ln w="0"/>
                  <a:solidFill>
                    <a:schemeClr val="bg1">
                      <a:lumMod val="95000"/>
                    </a:schemeClr>
                  </a:solidFill>
                  <a:effectLst>
                    <a:outerShdw blurRad="38100" dist="19050" dir="2700000" algn="tl" rotWithShape="0">
                      <a:schemeClr val="dk1">
                        <a:alpha val="40000"/>
                      </a:schemeClr>
                    </a:outerShdw>
                  </a:effectLst>
                  <a:latin typeface="Aptos" panose="020B0004020202020204" pitchFamily="34" charset="0"/>
                </a:endParaRPr>
              </a:p>
            </p:txBody>
          </p:sp>
        </p:grpSp>
      </p:grpSp>
    </p:spTree>
    <p:extLst>
      <p:ext uri="{BB962C8B-B14F-4D97-AF65-F5344CB8AC3E}">
        <p14:creationId xmlns:p14="http://schemas.microsoft.com/office/powerpoint/2010/main" val="244965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0EAE8F-5B50-4F6F-88D9-2C704AA99121}"/>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Content/Hashtag Strategy</a:t>
            </a:r>
            <a:endParaRPr lang="en-US" sz="3200" b="0" dirty="0">
              <a:effectLst/>
              <a:latin typeface="Amasis MT Pro Medium" panose="02040604050005020304" pitchFamily="18" charset="0"/>
            </a:endParaRPr>
          </a:p>
        </p:txBody>
      </p:sp>
      <p:grpSp>
        <p:nvGrpSpPr>
          <p:cNvPr id="7" name="Group 6">
            <a:extLst>
              <a:ext uri="{FF2B5EF4-FFF2-40B4-BE49-F238E27FC236}">
                <a16:creationId xmlns:a16="http://schemas.microsoft.com/office/drawing/2014/main" id="{874D534D-C43F-A600-FE93-732A731A6759}"/>
              </a:ext>
            </a:extLst>
          </p:cNvPr>
          <p:cNvGrpSpPr/>
          <p:nvPr/>
        </p:nvGrpSpPr>
        <p:grpSpPr>
          <a:xfrm>
            <a:off x="8539074" y="1017832"/>
            <a:ext cx="2642533" cy="721832"/>
            <a:chOff x="2348917" y="1979802"/>
            <a:chExt cx="2642533" cy="721832"/>
          </a:xfrm>
        </p:grpSpPr>
        <p:sp>
          <p:nvSpPr>
            <p:cNvPr id="4" name="TextBox 3">
              <a:extLst>
                <a:ext uri="{FF2B5EF4-FFF2-40B4-BE49-F238E27FC236}">
                  <a16:creationId xmlns:a16="http://schemas.microsoft.com/office/drawing/2014/main" id="{721C876F-7780-05A3-B47A-EBE0D6003A47}"/>
                </a:ext>
              </a:extLst>
            </p:cNvPr>
            <p:cNvSpPr txBox="1"/>
            <p:nvPr/>
          </p:nvSpPr>
          <p:spPr>
            <a:xfrm>
              <a:off x="2348917" y="1979802"/>
              <a:ext cx="2642533" cy="677108"/>
            </a:xfrm>
            <a:prstGeom prst="rect">
              <a:avLst/>
            </a:prstGeom>
            <a:noFill/>
          </p:spPr>
          <p:txBody>
            <a:bodyPr wrap="square" rtlCol="0">
              <a:spAutoFit/>
            </a:bodyPr>
            <a:lstStyle/>
            <a:p>
              <a:pPr algn="ctr"/>
              <a:r>
                <a:rPr lang="en-IN" b="1" dirty="0">
                  <a:latin typeface="Aptos" panose="020B0004020202020204" pitchFamily="34" charset="0"/>
                </a:rPr>
                <a:t>Average Tags per Post</a:t>
              </a:r>
            </a:p>
            <a:p>
              <a:pPr algn="ctr"/>
              <a:r>
                <a:rPr lang="en-IN" sz="2000" b="1" dirty="0">
                  <a:solidFill>
                    <a:srgbClr val="DC2C7D"/>
                  </a:solidFill>
                  <a:latin typeface="Aptos" panose="020B0004020202020204" pitchFamily="34" charset="0"/>
                </a:rPr>
                <a:t>2.64</a:t>
              </a:r>
              <a:r>
                <a:rPr lang="en-IN" b="1" dirty="0">
                  <a:latin typeface="Aptos" panose="020B0004020202020204" pitchFamily="34" charset="0"/>
                </a:rPr>
                <a:t> </a:t>
              </a:r>
            </a:p>
          </p:txBody>
        </p:sp>
        <p:sp>
          <p:nvSpPr>
            <p:cNvPr id="5" name="Rectangle: Single Corner Rounded 4">
              <a:extLst>
                <a:ext uri="{FF2B5EF4-FFF2-40B4-BE49-F238E27FC236}">
                  <a16:creationId xmlns:a16="http://schemas.microsoft.com/office/drawing/2014/main" id="{0EAE79F5-89E2-3CDF-6CCF-814659E1B3C1}"/>
                </a:ext>
              </a:extLst>
            </p:cNvPr>
            <p:cNvSpPr/>
            <p:nvPr/>
          </p:nvSpPr>
          <p:spPr>
            <a:xfrm>
              <a:off x="2407640" y="1979802"/>
              <a:ext cx="2583810" cy="721832"/>
            </a:xfrm>
            <a:prstGeom prst="round1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8" name="Group 7">
            <a:extLst>
              <a:ext uri="{FF2B5EF4-FFF2-40B4-BE49-F238E27FC236}">
                <a16:creationId xmlns:a16="http://schemas.microsoft.com/office/drawing/2014/main" id="{29F74397-F33D-5FB4-A825-8FF3D4A93460}"/>
              </a:ext>
            </a:extLst>
          </p:cNvPr>
          <p:cNvGrpSpPr/>
          <p:nvPr/>
        </p:nvGrpSpPr>
        <p:grpSpPr>
          <a:xfrm>
            <a:off x="148562" y="1042254"/>
            <a:ext cx="7011301" cy="3167195"/>
            <a:chOff x="855577" y="733815"/>
            <a:chExt cx="7395724" cy="2360550"/>
          </a:xfrm>
        </p:grpSpPr>
        <p:grpSp>
          <p:nvGrpSpPr>
            <p:cNvPr id="9" name="Google Shape;125;p17">
              <a:extLst>
                <a:ext uri="{FF2B5EF4-FFF2-40B4-BE49-F238E27FC236}">
                  <a16:creationId xmlns:a16="http://schemas.microsoft.com/office/drawing/2014/main" id="{762A4F03-C8C5-56BE-9342-27FB77369B79}"/>
                </a:ext>
              </a:extLst>
            </p:cNvPr>
            <p:cNvGrpSpPr/>
            <p:nvPr/>
          </p:nvGrpSpPr>
          <p:grpSpPr>
            <a:xfrm>
              <a:off x="4078358" y="1724669"/>
              <a:ext cx="1067324" cy="918846"/>
              <a:chOff x="3771537" y="2021873"/>
              <a:chExt cx="1601056" cy="1701527"/>
            </a:xfrm>
          </p:grpSpPr>
          <p:sp>
            <p:nvSpPr>
              <p:cNvPr id="23" name="Google Shape;126;p17">
                <a:extLst>
                  <a:ext uri="{FF2B5EF4-FFF2-40B4-BE49-F238E27FC236}">
                    <a16:creationId xmlns:a16="http://schemas.microsoft.com/office/drawing/2014/main" id="{C3E3EDA3-905D-CBD1-2535-D7F22954FAC5}"/>
                  </a:ext>
                </a:extLst>
              </p:cNvPr>
              <p:cNvSpPr/>
              <p:nvPr/>
            </p:nvSpPr>
            <p:spPr>
              <a:xfrm>
                <a:off x="3771537" y="2021873"/>
                <a:ext cx="1601056" cy="1693147"/>
              </a:xfrm>
              <a:custGeom>
                <a:avLst/>
                <a:gdLst/>
                <a:ahLst/>
                <a:cxnLst/>
                <a:rect l="l" t="t" r="r" b="b"/>
                <a:pathLst>
                  <a:path w="113772" h="120316" extrusionOk="0">
                    <a:moveTo>
                      <a:pt x="71155" y="48725"/>
                    </a:moveTo>
                    <a:lnTo>
                      <a:pt x="67518" y="71591"/>
                    </a:lnTo>
                    <a:lnTo>
                      <a:pt x="42634" y="71591"/>
                    </a:lnTo>
                    <a:lnTo>
                      <a:pt x="46254" y="48725"/>
                    </a:lnTo>
                    <a:close/>
                    <a:moveTo>
                      <a:pt x="43435" y="1"/>
                    </a:moveTo>
                    <a:lnTo>
                      <a:pt x="43000" y="35"/>
                    </a:lnTo>
                    <a:lnTo>
                      <a:pt x="42582" y="88"/>
                    </a:lnTo>
                    <a:lnTo>
                      <a:pt x="42164" y="157"/>
                    </a:lnTo>
                    <a:lnTo>
                      <a:pt x="41747" y="262"/>
                    </a:lnTo>
                    <a:lnTo>
                      <a:pt x="41346" y="366"/>
                    </a:lnTo>
                    <a:lnTo>
                      <a:pt x="40946" y="488"/>
                    </a:lnTo>
                    <a:lnTo>
                      <a:pt x="40546" y="645"/>
                    </a:lnTo>
                    <a:lnTo>
                      <a:pt x="40163" y="819"/>
                    </a:lnTo>
                    <a:lnTo>
                      <a:pt x="39798" y="993"/>
                    </a:lnTo>
                    <a:lnTo>
                      <a:pt x="39432" y="1201"/>
                    </a:lnTo>
                    <a:lnTo>
                      <a:pt x="39084" y="1428"/>
                    </a:lnTo>
                    <a:lnTo>
                      <a:pt x="38736" y="1654"/>
                    </a:lnTo>
                    <a:lnTo>
                      <a:pt x="38406" y="1915"/>
                    </a:lnTo>
                    <a:lnTo>
                      <a:pt x="38092" y="2176"/>
                    </a:lnTo>
                    <a:lnTo>
                      <a:pt x="37779" y="2454"/>
                    </a:lnTo>
                    <a:lnTo>
                      <a:pt x="37483" y="2750"/>
                    </a:lnTo>
                    <a:lnTo>
                      <a:pt x="37205" y="3063"/>
                    </a:lnTo>
                    <a:lnTo>
                      <a:pt x="36944" y="3394"/>
                    </a:lnTo>
                    <a:lnTo>
                      <a:pt x="36700" y="3725"/>
                    </a:lnTo>
                    <a:lnTo>
                      <a:pt x="36474" y="4090"/>
                    </a:lnTo>
                    <a:lnTo>
                      <a:pt x="36248" y="4455"/>
                    </a:lnTo>
                    <a:lnTo>
                      <a:pt x="36056" y="4821"/>
                    </a:lnTo>
                    <a:lnTo>
                      <a:pt x="35882" y="5204"/>
                    </a:lnTo>
                    <a:lnTo>
                      <a:pt x="35708" y="5604"/>
                    </a:lnTo>
                    <a:lnTo>
                      <a:pt x="35569" y="6022"/>
                    </a:lnTo>
                    <a:lnTo>
                      <a:pt x="35447" y="6439"/>
                    </a:lnTo>
                    <a:lnTo>
                      <a:pt x="35343" y="6874"/>
                    </a:lnTo>
                    <a:lnTo>
                      <a:pt x="35273" y="7309"/>
                    </a:lnTo>
                    <a:lnTo>
                      <a:pt x="31288" y="32489"/>
                    </a:lnTo>
                    <a:lnTo>
                      <a:pt x="13678" y="32489"/>
                    </a:lnTo>
                    <a:lnTo>
                      <a:pt x="13260" y="32524"/>
                    </a:lnTo>
                    <a:lnTo>
                      <a:pt x="12860" y="32576"/>
                    </a:lnTo>
                    <a:lnTo>
                      <a:pt x="12460" y="32646"/>
                    </a:lnTo>
                    <a:lnTo>
                      <a:pt x="12059" y="32733"/>
                    </a:lnTo>
                    <a:lnTo>
                      <a:pt x="11677" y="32855"/>
                    </a:lnTo>
                    <a:lnTo>
                      <a:pt x="11294" y="32977"/>
                    </a:lnTo>
                    <a:lnTo>
                      <a:pt x="10928" y="33116"/>
                    </a:lnTo>
                    <a:lnTo>
                      <a:pt x="10580" y="33290"/>
                    </a:lnTo>
                    <a:lnTo>
                      <a:pt x="10232" y="33464"/>
                    </a:lnTo>
                    <a:lnTo>
                      <a:pt x="9884" y="33655"/>
                    </a:lnTo>
                    <a:lnTo>
                      <a:pt x="9554" y="33864"/>
                    </a:lnTo>
                    <a:lnTo>
                      <a:pt x="9240" y="34090"/>
                    </a:lnTo>
                    <a:lnTo>
                      <a:pt x="8927" y="34334"/>
                    </a:lnTo>
                    <a:lnTo>
                      <a:pt x="8631" y="34595"/>
                    </a:lnTo>
                    <a:lnTo>
                      <a:pt x="8353" y="34856"/>
                    </a:lnTo>
                    <a:lnTo>
                      <a:pt x="8092" y="35152"/>
                    </a:lnTo>
                    <a:lnTo>
                      <a:pt x="7831" y="35448"/>
                    </a:lnTo>
                    <a:lnTo>
                      <a:pt x="7587" y="35744"/>
                    </a:lnTo>
                    <a:lnTo>
                      <a:pt x="7361" y="36057"/>
                    </a:lnTo>
                    <a:lnTo>
                      <a:pt x="7152" y="36387"/>
                    </a:lnTo>
                    <a:lnTo>
                      <a:pt x="6961" y="36735"/>
                    </a:lnTo>
                    <a:lnTo>
                      <a:pt x="6769" y="37083"/>
                    </a:lnTo>
                    <a:lnTo>
                      <a:pt x="6613" y="37449"/>
                    </a:lnTo>
                    <a:lnTo>
                      <a:pt x="6474" y="37814"/>
                    </a:lnTo>
                    <a:lnTo>
                      <a:pt x="6334" y="38197"/>
                    </a:lnTo>
                    <a:lnTo>
                      <a:pt x="6230" y="38580"/>
                    </a:lnTo>
                    <a:lnTo>
                      <a:pt x="6143" y="38963"/>
                    </a:lnTo>
                    <a:lnTo>
                      <a:pt x="6073" y="39363"/>
                    </a:lnTo>
                    <a:lnTo>
                      <a:pt x="6021" y="39781"/>
                    </a:lnTo>
                    <a:lnTo>
                      <a:pt x="5986" y="40181"/>
                    </a:lnTo>
                    <a:lnTo>
                      <a:pt x="5969" y="40599"/>
                    </a:lnTo>
                    <a:lnTo>
                      <a:pt x="5986" y="41016"/>
                    </a:lnTo>
                    <a:lnTo>
                      <a:pt x="6021" y="41434"/>
                    </a:lnTo>
                    <a:lnTo>
                      <a:pt x="6073" y="41834"/>
                    </a:lnTo>
                    <a:lnTo>
                      <a:pt x="6143" y="42234"/>
                    </a:lnTo>
                    <a:lnTo>
                      <a:pt x="6230" y="42635"/>
                    </a:lnTo>
                    <a:lnTo>
                      <a:pt x="6334" y="43017"/>
                    </a:lnTo>
                    <a:lnTo>
                      <a:pt x="6474" y="43400"/>
                    </a:lnTo>
                    <a:lnTo>
                      <a:pt x="6613" y="43766"/>
                    </a:lnTo>
                    <a:lnTo>
                      <a:pt x="6769" y="44114"/>
                    </a:lnTo>
                    <a:lnTo>
                      <a:pt x="6961" y="44479"/>
                    </a:lnTo>
                    <a:lnTo>
                      <a:pt x="7152" y="44810"/>
                    </a:lnTo>
                    <a:lnTo>
                      <a:pt x="7361" y="45140"/>
                    </a:lnTo>
                    <a:lnTo>
                      <a:pt x="7587" y="45454"/>
                    </a:lnTo>
                    <a:lnTo>
                      <a:pt x="7831" y="45767"/>
                    </a:lnTo>
                    <a:lnTo>
                      <a:pt x="8092" y="46063"/>
                    </a:lnTo>
                    <a:lnTo>
                      <a:pt x="8353" y="46341"/>
                    </a:lnTo>
                    <a:lnTo>
                      <a:pt x="8631" y="46602"/>
                    </a:lnTo>
                    <a:lnTo>
                      <a:pt x="8927" y="46863"/>
                    </a:lnTo>
                    <a:lnTo>
                      <a:pt x="9240" y="47107"/>
                    </a:lnTo>
                    <a:lnTo>
                      <a:pt x="9554" y="47333"/>
                    </a:lnTo>
                    <a:lnTo>
                      <a:pt x="9884" y="47542"/>
                    </a:lnTo>
                    <a:lnTo>
                      <a:pt x="10232" y="47733"/>
                    </a:lnTo>
                    <a:lnTo>
                      <a:pt x="10580" y="47925"/>
                    </a:lnTo>
                    <a:lnTo>
                      <a:pt x="10928" y="48081"/>
                    </a:lnTo>
                    <a:lnTo>
                      <a:pt x="11294" y="48221"/>
                    </a:lnTo>
                    <a:lnTo>
                      <a:pt x="11677" y="48360"/>
                    </a:lnTo>
                    <a:lnTo>
                      <a:pt x="12059" y="48464"/>
                    </a:lnTo>
                    <a:lnTo>
                      <a:pt x="12460" y="48551"/>
                    </a:lnTo>
                    <a:lnTo>
                      <a:pt x="12860" y="48621"/>
                    </a:lnTo>
                    <a:lnTo>
                      <a:pt x="13260" y="48673"/>
                    </a:lnTo>
                    <a:lnTo>
                      <a:pt x="13678" y="48708"/>
                    </a:lnTo>
                    <a:lnTo>
                      <a:pt x="14095" y="48725"/>
                    </a:lnTo>
                    <a:lnTo>
                      <a:pt x="28713" y="48725"/>
                    </a:lnTo>
                    <a:lnTo>
                      <a:pt x="25093" y="71591"/>
                    </a:lnTo>
                    <a:lnTo>
                      <a:pt x="8127" y="71591"/>
                    </a:lnTo>
                    <a:lnTo>
                      <a:pt x="7709" y="71608"/>
                    </a:lnTo>
                    <a:lnTo>
                      <a:pt x="7291" y="71643"/>
                    </a:lnTo>
                    <a:lnTo>
                      <a:pt x="6891" y="71678"/>
                    </a:lnTo>
                    <a:lnTo>
                      <a:pt x="6491" y="71765"/>
                    </a:lnTo>
                    <a:lnTo>
                      <a:pt x="6091" y="71852"/>
                    </a:lnTo>
                    <a:lnTo>
                      <a:pt x="5708" y="71956"/>
                    </a:lnTo>
                    <a:lnTo>
                      <a:pt x="5325" y="72078"/>
                    </a:lnTo>
                    <a:lnTo>
                      <a:pt x="4960" y="72235"/>
                    </a:lnTo>
                    <a:lnTo>
                      <a:pt x="4594" y="72391"/>
                    </a:lnTo>
                    <a:lnTo>
                      <a:pt x="4246" y="72565"/>
                    </a:lnTo>
                    <a:lnTo>
                      <a:pt x="3916" y="72774"/>
                    </a:lnTo>
                    <a:lnTo>
                      <a:pt x="3585" y="72983"/>
                    </a:lnTo>
                    <a:lnTo>
                      <a:pt x="3272" y="73209"/>
                    </a:lnTo>
                    <a:lnTo>
                      <a:pt x="2958" y="73453"/>
                    </a:lnTo>
                    <a:lnTo>
                      <a:pt x="2663" y="73696"/>
                    </a:lnTo>
                    <a:lnTo>
                      <a:pt x="2384" y="73975"/>
                    </a:lnTo>
                    <a:lnTo>
                      <a:pt x="2106" y="74253"/>
                    </a:lnTo>
                    <a:lnTo>
                      <a:pt x="1862" y="74549"/>
                    </a:lnTo>
                    <a:lnTo>
                      <a:pt x="1619" y="74845"/>
                    </a:lnTo>
                    <a:lnTo>
                      <a:pt x="1392" y="75176"/>
                    </a:lnTo>
                    <a:lnTo>
                      <a:pt x="1184" y="75506"/>
                    </a:lnTo>
                    <a:lnTo>
                      <a:pt x="975" y="75837"/>
                    </a:lnTo>
                    <a:lnTo>
                      <a:pt x="801" y="76185"/>
                    </a:lnTo>
                    <a:lnTo>
                      <a:pt x="644" y="76550"/>
                    </a:lnTo>
                    <a:lnTo>
                      <a:pt x="487" y="76916"/>
                    </a:lnTo>
                    <a:lnTo>
                      <a:pt x="366" y="77299"/>
                    </a:lnTo>
                    <a:lnTo>
                      <a:pt x="261" y="77681"/>
                    </a:lnTo>
                    <a:lnTo>
                      <a:pt x="174" y="78082"/>
                    </a:lnTo>
                    <a:lnTo>
                      <a:pt x="105" y="78482"/>
                    </a:lnTo>
                    <a:lnTo>
                      <a:pt x="52" y="78882"/>
                    </a:lnTo>
                    <a:lnTo>
                      <a:pt x="18" y="79300"/>
                    </a:lnTo>
                    <a:lnTo>
                      <a:pt x="0" y="79717"/>
                    </a:lnTo>
                    <a:lnTo>
                      <a:pt x="18" y="80135"/>
                    </a:lnTo>
                    <a:lnTo>
                      <a:pt x="52" y="80535"/>
                    </a:lnTo>
                    <a:lnTo>
                      <a:pt x="105" y="80953"/>
                    </a:lnTo>
                    <a:lnTo>
                      <a:pt x="174" y="81353"/>
                    </a:lnTo>
                    <a:lnTo>
                      <a:pt x="261" y="81736"/>
                    </a:lnTo>
                    <a:lnTo>
                      <a:pt x="366" y="82119"/>
                    </a:lnTo>
                    <a:lnTo>
                      <a:pt x="487" y="82502"/>
                    </a:lnTo>
                    <a:lnTo>
                      <a:pt x="644" y="82867"/>
                    </a:lnTo>
                    <a:lnTo>
                      <a:pt x="801" y="83233"/>
                    </a:lnTo>
                    <a:lnTo>
                      <a:pt x="975" y="83581"/>
                    </a:lnTo>
                    <a:lnTo>
                      <a:pt x="1184" y="83911"/>
                    </a:lnTo>
                    <a:lnTo>
                      <a:pt x="1392" y="84242"/>
                    </a:lnTo>
                    <a:lnTo>
                      <a:pt x="1619" y="84572"/>
                    </a:lnTo>
                    <a:lnTo>
                      <a:pt x="1862" y="84868"/>
                    </a:lnTo>
                    <a:lnTo>
                      <a:pt x="2106" y="85164"/>
                    </a:lnTo>
                    <a:lnTo>
                      <a:pt x="2384" y="85443"/>
                    </a:lnTo>
                    <a:lnTo>
                      <a:pt x="2663" y="85721"/>
                    </a:lnTo>
                    <a:lnTo>
                      <a:pt x="2958" y="85965"/>
                    </a:lnTo>
                    <a:lnTo>
                      <a:pt x="3272" y="86208"/>
                    </a:lnTo>
                    <a:lnTo>
                      <a:pt x="3585" y="86434"/>
                    </a:lnTo>
                    <a:lnTo>
                      <a:pt x="3916" y="86643"/>
                    </a:lnTo>
                    <a:lnTo>
                      <a:pt x="4246" y="86852"/>
                    </a:lnTo>
                    <a:lnTo>
                      <a:pt x="4594" y="87026"/>
                    </a:lnTo>
                    <a:lnTo>
                      <a:pt x="4960" y="87183"/>
                    </a:lnTo>
                    <a:lnTo>
                      <a:pt x="5325" y="87339"/>
                    </a:lnTo>
                    <a:lnTo>
                      <a:pt x="5708" y="87461"/>
                    </a:lnTo>
                    <a:lnTo>
                      <a:pt x="6091" y="87566"/>
                    </a:lnTo>
                    <a:lnTo>
                      <a:pt x="6491" y="87653"/>
                    </a:lnTo>
                    <a:lnTo>
                      <a:pt x="6891" y="87740"/>
                    </a:lnTo>
                    <a:lnTo>
                      <a:pt x="7291" y="87792"/>
                    </a:lnTo>
                    <a:lnTo>
                      <a:pt x="7709" y="87809"/>
                    </a:lnTo>
                    <a:lnTo>
                      <a:pt x="8127" y="87827"/>
                    </a:lnTo>
                    <a:lnTo>
                      <a:pt x="22518" y="87827"/>
                    </a:lnTo>
                    <a:lnTo>
                      <a:pt x="18951" y="110292"/>
                    </a:lnTo>
                    <a:lnTo>
                      <a:pt x="18898" y="110744"/>
                    </a:lnTo>
                    <a:lnTo>
                      <a:pt x="18864" y="111179"/>
                    </a:lnTo>
                    <a:lnTo>
                      <a:pt x="18846" y="111615"/>
                    </a:lnTo>
                    <a:lnTo>
                      <a:pt x="18864" y="112050"/>
                    </a:lnTo>
                    <a:lnTo>
                      <a:pt x="18881" y="112467"/>
                    </a:lnTo>
                    <a:lnTo>
                      <a:pt x="18933" y="112902"/>
                    </a:lnTo>
                    <a:lnTo>
                      <a:pt x="19003" y="113320"/>
                    </a:lnTo>
                    <a:lnTo>
                      <a:pt x="19107" y="113738"/>
                    </a:lnTo>
                    <a:lnTo>
                      <a:pt x="19212" y="114138"/>
                    </a:lnTo>
                    <a:lnTo>
                      <a:pt x="19351" y="114538"/>
                    </a:lnTo>
                    <a:lnTo>
                      <a:pt x="19490" y="114921"/>
                    </a:lnTo>
                    <a:lnTo>
                      <a:pt x="19664" y="115304"/>
                    </a:lnTo>
                    <a:lnTo>
                      <a:pt x="19838" y="115686"/>
                    </a:lnTo>
                    <a:lnTo>
                      <a:pt x="20047" y="116052"/>
                    </a:lnTo>
                    <a:lnTo>
                      <a:pt x="20273" y="116400"/>
                    </a:lnTo>
                    <a:lnTo>
                      <a:pt x="20499" y="116748"/>
                    </a:lnTo>
                    <a:lnTo>
                      <a:pt x="20760" y="117079"/>
                    </a:lnTo>
                    <a:lnTo>
                      <a:pt x="21021" y="117392"/>
                    </a:lnTo>
                    <a:lnTo>
                      <a:pt x="21300" y="117688"/>
                    </a:lnTo>
                    <a:lnTo>
                      <a:pt x="21613" y="117984"/>
                    </a:lnTo>
                    <a:lnTo>
                      <a:pt x="21909" y="118262"/>
                    </a:lnTo>
                    <a:lnTo>
                      <a:pt x="22239" y="118523"/>
                    </a:lnTo>
                    <a:lnTo>
                      <a:pt x="22587" y="118767"/>
                    </a:lnTo>
                    <a:lnTo>
                      <a:pt x="22935" y="119010"/>
                    </a:lnTo>
                    <a:lnTo>
                      <a:pt x="23301" y="119219"/>
                    </a:lnTo>
                    <a:lnTo>
                      <a:pt x="23666" y="119410"/>
                    </a:lnTo>
                    <a:lnTo>
                      <a:pt x="24067" y="119602"/>
                    </a:lnTo>
                    <a:lnTo>
                      <a:pt x="24467" y="119758"/>
                    </a:lnTo>
                    <a:lnTo>
                      <a:pt x="24867" y="119898"/>
                    </a:lnTo>
                    <a:lnTo>
                      <a:pt x="25285" y="120019"/>
                    </a:lnTo>
                    <a:lnTo>
                      <a:pt x="25720" y="120124"/>
                    </a:lnTo>
                    <a:lnTo>
                      <a:pt x="26155" y="120211"/>
                    </a:lnTo>
                    <a:lnTo>
                      <a:pt x="26503" y="120246"/>
                    </a:lnTo>
                    <a:lnTo>
                      <a:pt x="26851" y="120281"/>
                    </a:lnTo>
                    <a:lnTo>
                      <a:pt x="27181" y="120298"/>
                    </a:lnTo>
                    <a:lnTo>
                      <a:pt x="27530" y="120315"/>
                    </a:lnTo>
                    <a:lnTo>
                      <a:pt x="27912" y="120298"/>
                    </a:lnTo>
                    <a:lnTo>
                      <a:pt x="28295" y="120281"/>
                    </a:lnTo>
                    <a:lnTo>
                      <a:pt x="28678" y="120228"/>
                    </a:lnTo>
                    <a:lnTo>
                      <a:pt x="29061" y="120176"/>
                    </a:lnTo>
                    <a:lnTo>
                      <a:pt x="29444" y="120089"/>
                    </a:lnTo>
                    <a:lnTo>
                      <a:pt x="29809" y="120002"/>
                    </a:lnTo>
                    <a:lnTo>
                      <a:pt x="30175" y="119898"/>
                    </a:lnTo>
                    <a:lnTo>
                      <a:pt x="30523" y="119776"/>
                    </a:lnTo>
                    <a:lnTo>
                      <a:pt x="30888" y="119637"/>
                    </a:lnTo>
                    <a:lnTo>
                      <a:pt x="31219" y="119480"/>
                    </a:lnTo>
                    <a:lnTo>
                      <a:pt x="31567" y="119306"/>
                    </a:lnTo>
                    <a:lnTo>
                      <a:pt x="31880" y="119132"/>
                    </a:lnTo>
                    <a:lnTo>
                      <a:pt x="32211" y="118923"/>
                    </a:lnTo>
                    <a:lnTo>
                      <a:pt x="32524" y="118714"/>
                    </a:lnTo>
                    <a:lnTo>
                      <a:pt x="32820" y="118488"/>
                    </a:lnTo>
                    <a:lnTo>
                      <a:pt x="33115" y="118262"/>
                    </a:lnTo>
                    <a:lnTo>
                      <a:pt x="33394" y="118001"/>
                    </a:lnTo>
                    <a:lnTo>
                      <a:pt x="33655" y="117740"/>
                    </a:lnTo>
                    <a:lnTo>
                      <a:pt x="33916" y="117479"/>
                    </a:lnTo>
                    <a:lnTo>
                      <a:pt x="34177" y="117183"/>
                    </a:lnTo>
                    <a:lnTo>
                      <a:pt x="34403" y="116887"/>
                    </a:lnTo>
                    <a:lnTo>
                      <a:pt x="34629" y="116591"/>
                    </a:lnTo>
                    <a:lnTo>
                      <a:pt x="34838" y="116278"/>
                    </a:lnTo>
                    <a:lnTo>
                      <a:pt x="35030" y="115948"/>
                    </a:lnTo>
                    <a:lnTo>
                      <a:pt x="35221" y="115617"/>
                    </a:lnTo>
                    <a:lnTo>
                      <a:pt x="35395" y="115269"/>
                    </a:lnTo>
                    <a:lnTo>
                      <a:pt x="35534" y="114903"/>
                    </a:lnTo>
                    <a:lnTo>
                      <a:pt x="35673" y="114538"/>
                    </a:lnTo>
                    <a:lnTo>
                      <a:pt x="35795" y="114173"/>
                    </a:lnTo>
                    <a:lnTo>
                      <a:pt x="35900" y="113790"/>
                    </a:lnTo>
                    <a:lnTo>
                      <a:pt x="35987" y="113407"/>
                    </a:lnTo>
                    <a:lnTo>
                      <a:pt x="36074" y="113007"/>
                    </a:lnTo>
                    <a:lnTo>
                      <a:pt x="40059" y="87827"/>
                    </a:lnTo>
                    <a:lnTo>
                      <a:pt x="64960" y="87827"/>
                    </a:lnTo>
                    <a:lnTo>
                      <a:pt x="61393" y="110292"/>
                    </a:lnTo>
                    <a:lnTo>
                      <a:pt x="61341" y="110744"/>
                    </a:lnTo>
                    <a:lnTo>
                      <a:pt x="61306" y="111179"/>
                    </a:lnTo>
                    <a:lnTo>
                      <a:pt x="61289" y="111615"/>
                    </a:lnTo>
                    <a:lnTo>
                      <a:pt x="61289" y="112050"/>
                    </a:lnTo>
                    <a:lnTo>
                      <a:pt x="61323" y="112467"/>
                    </a:lnTo>
                    <a:lnTo>
                      <a:pt x="61376" y="112902"/>
                    </a:lnTo>
                    <a:lnTo>
                      <a:pt x="61445" y="113320"/>
                    </a:lnTo>
                    <a:lnTo>
                      <a:pt x="61532" y="113738"/>
                    </a:lnTo>
                    <a:lnTo>
                      <a:pt x="61654" y="114138"/>
                    </a:lnTo>
                    <a:lnTo>
                      <a:pt x="61776" y="114538"/>
                    </a:lnTo>
                    <a:lnTo>
                      <a:pt x="61932" y="114921"/>
                    </a:lnTo>
                    <a:lnTo>
                      <a:pt x="62106" y="115304"/>
                    </a:lnTo>
                    <a:lnTo>
                      <a:pt x="62281" y="115686"/>
                    </a:lnTo>
                    <a:lnTo>
                      <a:pt x="62489" y="116052"/>
                    </a:lnTo>
                    <a:lnTo>
                      <a:pt x="62698" y="116400"/>
                    </a:lnTo>
                    <a:lnTo>
                      <a:pt x="62942" y="116748"/>
                    </a:lnTo>
                    <a:lnTo>
                      <a:pt x="63203" y="117079"/>
                    </a:lnTo>
                    <a:lnTo>
                      <a:pt x="63464" y="117392"/>
                    </a:lnTo>
                    <a:lnTo>
                      <a:pt x="63742" y="117688"/>
                    </a:lnTo>
                    <a:lnTo>
                      <a:pt x="64038" y="117984"/>
                    </a:lnTo>
                    <a:lnTo>
                      <a:pt x="64351" y="118262"/>
                    </a:lnTo>
                    <a:lnTo>
                      <a:pt x="64682" y="118523"/>
                    </a:lnTo>
                    <a:lnTo>
                      <a:pt x="65013" y="118767"/>
                    </a:lnTo>
                    <a:lnTo>
                      <a:pt x="65378" y="119010"/>
                    </a:lnTo>
                    <a:lnTo>
                      <a:pt x="65743" y="119219"/>
                    </a:lnTo>
                    <a:lnTo>
                      <a:pt x="66109" y="119410"/>
                    </a:lnTo>
                    <a:lnTo>
                      <a:pt x="66492" y="119602"/>
                    </a:lnTo>
                    <a:lnTo>
                      <a:pt x="66892" y="119758"/>
                    </a:lnTo>
                    <a:lnTo>
                      <a:pt x="67310" y="119898"/>
                    </a:lnTo>
                    <a:lnTo>
                      <a:pt x="67727" y="120019"/>
                    </a:lnTo>
                    <a:lnTo>
                      <a:pt x="68162" y="120124"/>
                    </a:lnTo>
                    <a:lnTo>
                      <a:pt x="68597" y="120211"/>
                    </a:lnTo>
                    <a:lnTo>
                      <a:pt x="68945" y="120246"/>
                    </a:lnTo>
                    <a:lnTo>
                      <a:pt x="69276" y="120281"/>
                    </a:lnTo>
                    <a:lnTo>
                      <a:pt x="69624" y="120298"/>
                    </a:lnTo>
                    <a:lnTo>
                      <a:pt x="69955" y="120315"/>
                    </a:lnTo>
                    <a:lnTo>
                      <a:pt x="70355" y="120298"/>
                    </a:lnTo>
                    <a:lnTo>
                      <a:pt x="70738" y="120281"/>
                    </a:lnTo>
                    <a:lnTo>
                      <a:pt x="71121" y="120228"/>
                    </a:lnTo>
                    <a:lnTo>
                      <a:pt x="71503" y="120176"/>
                    </a:lnTo>
                    <a:lnTo>
                      <a:pt x="71869" y="120089"/>
                    </a:lnTo>
                    <a:lnTo>
                      <a:pt x="72252" y="120002"/>
                    </a:lnTo>
                    <a:lnTo>
                      <a:pt x="72600" y="119898"/>
                    </a:lnTo>
                    <a:lnTo>
                      <a:pt x="72965" y="119776"/>
                    </a:lnTo>
                    <a:lnTo>
                      <a:pt x="73313" y="119637"/>
                    </a:lnTo>
                    <a:lnTo>
                      <a:pt x="73661" y="119480"/>
                    </a:lnTo>
                    <a:lnTo>
                      <a:pt x="73992" y="119306"/>
                    </a:lnTo>
                    <a:lnTo>
                      <a:pt x="74322" y="119132"/>
                    </a:lnTo>
                    <a:lnTo>
                      <a:pt x="74636" y="118923"/>
                    </a:lnTo>
                    <a:lnTo>
                      <a:pt x="74949" y="118714"/>
                    </a:lnTo>
                    <a:lnTo>
                      <a:pt x="75262" y="118488"/>
                    </a:lnTo>
                    <a:lnTo>
                      <a:pt x="75541" y="118262"/>
                    </a:lnTo>
                    <a:lnTo>
                      <a:pt x="75836" y="118001"/>
                    </a:lnTo>
                    <a:lnTo>
                      <a:pt x="76097" y="117740"/>
                    </a:lnTo>
                    <a:lnTo>
                      <a:pt x="76358" y="117479"/>
                    </a:lnTo>
                    <a:lnTo>
                      <a:pt x="76602" y="117183"/>
                    </a:lnTo>
                    <a:lnTo>
                      <a:pt x="76846" y="116887"/>
                    </a:lnTo>
                    <a:lnTo>
                      <a:pt x="77072" y="116591"/>
                    </a:lnTo>
                    <a:lnTo>
                      <a:pt x="77281" y="116278"/>
                    </a:lnTo>
                    <a:lnTo>
                      <a:pt x="77472" y="115948"/>
                    </a:lnTo>
                    <a:lnTo>
                      <a:pt x="77664" y="115617"/>
                    </a:lnTo>
                    <a:lnTo>
                      <a:pt x="77820" y="115269"/>
                    </a:lnTo>
                    <a:lnTo>
                      <a:pt x="77977" y="114903"/>
                    </a:lnTo>
                    <a:lnTo>
                      <a:pt x="78116" y="114538"/>
                    </a:lnTo>
                    <a:lnTo>
                      <a:pt x="78238" y="114173"/>
                    </a:lnTo>
                    <a:lnTo>
                      <a:pt x="78342" y="113790"/>
                    </a:lnTo>
                    <a:lnTo>
                      <a:pt x="78429" y="113407"/>
                    </a:lnTo>
                    <a:lnTo>
                      <a:pt x="78499" y="113007"/>
                    </a:lnTo>
                    <a:lnTo>
                      <a:pt x="82484" y="87827"/>
                    </a:lnTo>
                    <a:lnTo>
                      <a:pt x="99677" y="87827"/>
                    </a:lnTo>
                    <a:lnTo>
                      <a:pt x="100094" y="87809"/>
                    </a:lnTo>
                    <a:lnTo>
                      <a:pt x="100512" y="87792"/>
                    </a:lnTo>
                    <a:lnTo>
                      <a:pt x="100912" y="87740"/>
                    </a:lnTo>
                    <a:lnTo>
                      <a:pt x="101312" y="87653"/>
                    </a:lnTo>
                    <a:lnTo>
                      <a:pt x="101713" y="87566"/>
                    </a:lnTo>
                    <a:lnTo>
                      <a:pt x="102095" y="87461"/>
                    </a:lnTo>
                    <a:lnTo>
                      <a:pt x="102478" y="87339"/>
                    </a:lnTo>
                    <a:lnTo>
                      <a:pt x="102844" y="87183"/>
                    </a:lnTo>
                    <a:lnTo>
                      <a:pt x="103192" y="87026"/>
                    </a:lnTo>
                    <a:lnTo>
                      <a:pt x="103557" y="86852"/>
                    </a:lnTo>
                    <a:lnTo>
                      <a:pt x="103888" y="86643"/>
                    </a:lnTo>
                    <a:lnTo>
                      <a:pt x="104218" y="86434"/>
                    </a:lnTo>
                    <a:lnTo>
                      <a:pt x="104532" y="86208"/>
                    </a:lnTo>
                    <a:lnTo>
                      <a:pt x="104845" y="85965"/>
                    </a:lnTo>
                    <a:lnTo>
                      <a:pt x="105141" y="85721"/>
                    </a:lnTo>
                    <a:lnTo>
                      <a:pt x="105419" y="85443"/>
                    </a:lnTo>
                    <a:lnTo>
                      <a:pt x="105680" y="85164"/>
                    </a:lnTo>
                    <a:lnTo>
                      <a:pt x="105941" y="84868"/>
                    </a:lnTo>
                    <a:lnTo>
                      <a:pt x="106185" y="84572"/>
                    </a:lnTo>
                    <a:lnTo>
                      <a:pt x="106411" y="84242"/>
                    </a:lnTo>
                    <a:lnTo>
                      <a:pt x="106620" y="83911"/>
                    </a:lnTo>
                    <a:lnTo>
                      <a:pt x="106811" y="83581"/>
                    </a:lnTo>
                    <a:lnTo>
                      <a:pt x="107003" y="83233"/>
                    </a:lnTo>
                    <a:lnTo>
                      <a:pt x="107159" y="82867"/>
                    </a:lnTo>
                    <a:lnTo>
                      <a:pt x="107298" y="82502"/>
                    </a:lnTo>
                    <a:lnTo>
                      <a:pt x="107438" y="82119"/>
                    </a:lnTo>
                    <a:lnTo>
                      <a:pt x="107542" y="81736"/>
                    </a:lnTo>
                    <a:lnTo>
                      <a:pt x="107629" y="81353"/>
                    </a:lnTo>
                    <a:lnTo>
                      <a:pt x="107699" y="80953"/>
                    </a:lnTo>
                    <a:lnTo>
                      <a:pt x="107751" y="80535"/>
                    </a:lnTo>
                    <a:lnTo>
                      <a:pt x="107786" y="80135"/>
                    </a:lnTo>
                    <a:lnTo>
                      <a:pt x="107803" y="79717"/>
                    </a:lnTo>
                    <a:lnTo>
                      <a:pt x="107786" y="79300"/>
                    </a:lnTo>
                    <a:lnTo>
                      <a:pt x="107751" y="78882"/>
                    </a:lnTo>
                    <a:lnTo>
                      <a:pt x="107699" y="78482"/>
                    </a:lnTo>
                    <a:lnTo>
                      <a:pt x="107629" y="78082"/>
                    </a:lnTo>
                    <a:lnTo>
                      <a:pt x="107542" y="77681"/>
                    </a:lnTo>
                    <a:lnTo>
                      <a:pt x="107438" y="77299"/>
                    </a:lnTo>
                    <a:lnTo>
                      <a:pt x="107298" y="76916"/>
                    </a:lnTo>
                    <a:lnTo>
                      <a:pt x="107159" y="76550"/>
                    </a:lnTo>
                    <a:lnTo>
                      <a:pt x="107003" y="76185"/>
                    </a:lnTo>
                    <a:lnTo>
                      <a:pt x="106811" y="75837"/>
                    </a:lnTo>
                    <a:lnTo>
                      <a:pt x="106620" y="75506"/>
                    </a:lnTo>
                    <a:lnTo>
                      <a:pt x="106411" y="75176"/>
                    </a:lnTo>
                    <a:lnTo>
                      <a:pt x="106185" y="74845"/>
                    </a:lnTo>
                    <a:lnTo>
                      <a:pt x="105941" y="74549"/>
                    </a:lnTo>
                    <a:lnTo>
                      <a:pt x="105680" y="74253"/>
                    </a:lnTo>
                    <a:lnTo>
                      <a:pt x="105419" y="73975"/>
                    </a:lnTo>
                    <a:lnTo>
                      <a:pt x="105141" y="73696"/>
                    </a:lnTo>
                    <a:lnTo>
                      <a:pt x="104845" y="73453"/>
                    </a:lnTo>
                    <a:lnTo>
                      <a:pt x="104532" y="73209"/>
                    </a:lnTo>
                    <a:lnTo>
                      <a:pt x="104218" y="72983"/>
                    </a:lnTo>
                    <a:lnTo>
                      <a:pt x="103888" y="72774"/>
                    </a:lnTo>
                    <a:lnTo>
                      <a:pt x="103557" y="72565"/>
                    </a:lnTo>
                    <a:lnTo>
                      <a:pt x="103192" y="72391"/>
                    </a:lnTo>
                    <a:lnTo>
                      <a:pt x="102844" y="72235"/>
                    </a:lnTo>
                    <a:lnTo>
                      <a:pt x="102478" y="72078"/>
                    </a:lnTo>
                    <a:lnTo>
                      <a:pt x="102095" y="71956"/>
                    </a:lnTo>
                    <a:lnTo>
                      <a:pt x="101713" y="71852"/>
                    </a:lnTo>
                    <a:lnTo>
                      <a:pt x="101312" y="71765"/>
                    </a:lnTo>
                    <a:lnTo>
                      <a:pt x="100912" y="71678"/>
                    </a:lnTo>
                    <a:lnTo>
                      <a:pt x="100512" y="71643"/>
                    </a:lnTo>
                    <a:lnTo>
                      <a:pt x="100094" y="71608"/>
                    </a:lnTo>
                    <a:lnTo>
                      <a:pt x="99677" y="71591"/>
                    </a:lnTo>
                    <a:lnTo>
                      <a:pt x="85059" y="71591"/>
                    </a:lnTo>
                    <a:lnTo>
                      <a:pt x="88679" y="48725"/>
                    </a:lnTo>
                    <a:lnTo>
                      <a:pt x="105645" y="48725"/>
                    </a:lnTo>
                    <a:lnTo>
                      <a:pt x="106063" y="48708"/>
                    </a:lnTo>
                    <a:lnTo>
                      <a:pt x="106481" y="48673"/>
                    </a:lnTo>
                    <a:lnTo>
                      <a:pt x="106881" y="48621"/>
                    </a:lnTo>
                    <a:lnTo>
                      <a:pt x="107281" y="48551"/>
                    </a:lnTo>
                    <a:lnTo>
                      <a:pt x="107681" y="48464"/>
                    </a:lnTo>
                    <a:lnTo>
                      <a:pt x="108064" y="48360"/>
                    </a:lnTo>
                    <a:lnTo>
                      <a:pt x="108447" y="48221"/>
                    </a:lnTo>
                    <a:lnTo>
                      <a:pt x="108812" y="48081"/>
                    </a:lnTo>
                    <a:lnTo>
                      <a:pt x="109178" y="47925"/>
                    </a:lnTo>
                    <a:lnTo>
                      <a:pt x="109526" y="47733"/>
                    </a:lnTo>
                    <a:lnTo>
                      <a:pt x="109856" y="47542"/>
                    </a:lnTo>
                    <a:lnTo>
                      <a:pt x="110187" y="47333"/>
                    </a:lnTo>
                    <a:lnTo>
                      <a:pt x="110518" y="47107"/>
                    </a:lnTo>
                    <a:lnTo>
                      <a:pt x="110814" y="46863"/>
                    </a:lnTo>
                    <a:lnTo>
                      <a:pt x="111109" y="46602"/>
                    </a:lnTo>
                    <a:lnTo>
                      <a:pt x="111388" y="46341"/>
                    </a:lnTo>
                    <a:lnTo>
                      <a:pt x="111666" y="46063"/>
                    </a:lnTo>
                    <a:lnTo>
                      <a:pt x="111910" y="45767"/>
                    </a:lnTo>
                    <a:lnTo>
                      <a:pt x="112153" y="45454"/>
                    </a:lnTo>
                    <a:lnTo>
                      <a:pt x="112380" y="45140"/>
                    </a:lnTo>
                    <a:lnTo>
                      <a:pt x="112589" y="44810"/>
                    </a:lnTo>
                    <a:lnTo>
                      <a:pt x="112797" y="44479"/>
                    </a:lnTo>
                    <a:lnTo>
                      <a:pt x="112971" y="44114"/>
                    </a:lnTo>
                    <a:lnTo>
                      <a:pt x="113128" y="43766"/>
                    </a:lnTo>
                    <a:lnTo>
                      <a:pt x="113285" y="43400"/>
                    </a:lnTo>
                    <a:lnTo>
                      <a:pt x="113406" y="43017"/>
                    </a:lnTo>
                    <a:lnTo>
                      <a:pt x="113511" y="42635"/>
                    </a:lnTo>
                    <a:lnTo>
                      <a:pt x="113598" y="42234"/>
                    </a:lnTo>
                    <a:lnTo>
                      <a:pt x="113667" y="41834"/>
                    </a:lnTo>
                    <a:lnTo>
                      <a:pt x="113720" y="41434"/>
                    </a:lnTo>
                    <a:lnTo>
                      <a:pt x="113754" y="41016"/>
                    </a:lnTo>
                    <a:lnTo>
                      <a:pt x="113772" y="40599"/>
                    </a:lnTo>
                    <a:lnTo>
                      <a:pt x="113754" y="40181"/>
                    </a:lnTo>
                    <a:lnTo>
                      <a:pt x="113720" y="39781"/>
                    </a:lnTo>
                    <a:lnTo>
                      <a:pt x="113667" y="39363"/>
                    </a:lnTo>
                    <a:lnTo>
                      <a:pt x="113598" y="38963"/>
                    </a:lnTo>
                    <a:lnTo>
                      <a:pt x="113511" y="38580"/>
                    </a:lnTo>
                    <a:lnTo>
                      <a:pt x="113406" y="38197"/>
                    </a:lnTo>
                    <a:lnTo>
                      <a:pt x="113285" y="37814"/>
                    </a:lnTo>
                    <a:lnTo>
                      <a:pt x="113128" y="37449"/>
                    </a:lnTo>
                    <a:lnTo>
                      <a:pt x="112971" y="37083"/>
                    </a:lnTo>
                    <a:lnTo>
                      <a:pt x="112797" y="36735"/>
                    </a:lnTo>
                    <a:lnTo>
                      <a:pt x="112589" y="36387"/>
                    </a:lnTo>
                    <a:lnTo>
                      <a:pt x="112380" y="36057"/>
                    </a:lnTo>
                    <a:lnTo>
                      <a:pt x="112153" y="35744"/>
                    </a:lnTo>
                    <a:lnTo>
                      <a:pt x="111910" y="35448"/>
                    </a:lnTo>
                    <a:lnTo>
                      <a:pt x="111666" y="35152"/>
                    </a:lnTo>
                    <a:lnTo>
                      <a:pt x="111388" y="34856"/>
                    </a:lnTo>
                    <a:lnTo>
                      <a:pt x="111109" y="34595"/>
                    </a:lnTo>
                    <a:lnTo>
                      <a:pt x="110814" y="34334"/>
                    </a:lnTo>
                    <a:lnTo>
                      <a:pt x="110518" y="34090"/>
                    </a:lnTo>
                    <a:lnTo>
                      <a:pt x="110187" y="33864"/>
                    </a:lnTo>
                    <a:lnTo>
                      <a:pt x="109856" y="33655"/>
                    </a:lnTo>
                    <a:lnTo>
                      <a:pt x="109526" y="33464"/>
                    </a:lnTo>
                    <a:lnTo>
                      <a:pt x="109178" y="33290"/>
                    </a:lnTo>
                    <a:lnTo>
                      <a:pt x="108812" y="33116"/>
                    </a:lnTo>
                    <a:lnTo>
                      <a:pt x="108447" y="32977"/>
                    </a:lnTo>
                    <a:lnTo>
                      <a:pt x="108064" y="32855"/>
                    </a:lnTo>
                    <a:lnTo>
                      <a:pt x="107681" y="32733"/>
                    </a:lnTo>
                    <a:lnTo>
                      <a:pt x="107281" y="32646"/>
                    </a:lnTo>
                    <a:lnTo>
                      <a:pt x="106881" y="32576"/>
                    </a:lnTo>
                    <a:lnTo>
                      <a:pt x="106481" y="32524"/>
                    </a:lnTo>
                    <a:lnTo>
                      <a:pt x="106063" y="32489"/>
                    </a:lnTo>
                    <a:lnTo>
                      <a:pt x="91254" y="32489"/>
                    </a:lnTo>
                    <a:lnTo>
                      <a:pt x="94821" y="10024"/>
                    </a:lnTo>
                    <a:lnTo>
                      <a:pt x="94874" y="9572"/>
                    </a:lnTo>
                    <a:lnTo>
                      <a:pt x="94908" y="9137"/>
                    </a:lnTo>
                    <a:lnTo>
                      <a:pt x="94926" y="8701"/>
                    </a:lnTo>
                    <a:lnTo>
                      <a:pt x="94908" y="8266"/>
                    </a:lnTo>
                    <a:lnTo>
                      <a:pt x="94891" y="7831"/>
                    </a:lnTo>
                    <a:lnTo>
                      <a:pt x="94839" y="7414"/>
                    </a:lnTo>
                    <a:lnTo>
                      <a:pt x="94769" y="6996"/>
                    </a:lnTo>
                    <a:lnTo>
                      <a:pt x="94665" y="6578"/>
                    </a:lnTo>
                    <a:lnTo>
                      <a:pt x="94560" y="6178"/>
                    </a:lnTo>
                    <a:lnTo>
                      <a:pt x="94421" y="5778"/>
                    </a:lnTo>
                    <a:lnTo>
                      <a:pt x="94282" y="5378"/>
                    </a:lnTo>
                    <a:lnTo>
                      <a:pt x="94108" y="4995"/>
                    </a:lnTo>
                    <a:lnTo>
                      <a:pt x="93934" y="4630"/>
                    </a:lnTo>
                    <a:lnTo>
                      <a:pt x="93725" y="4264"/>
                    </a:lnTo>
                    <a:lnTo>
                      <a:pt x="93499" y="3916"/>
                    </a:lnTo>
                    <a:lnTo>
                      <a:pt x="93273" y="3568"/>
                    </a:lnTo>
                    <a:lnTo>
                      <a:pt x="93012" y="3237"/>
                    </a:lnTo>
                    <a:lnTo>
                      <a:pt x="92751" y="2924"/>
                    </a:lnTo>
                    <a:lnTo>
                      <a:pt x="92472" y="2611"/>
                    </a:lnTo>
                    <a:lnTo>
                      <a:pt x="92159" y="2333"/>
                    </a:lnTo>
                    <a:lnTo>
                      <a:pt x="91863" y="2054"/>
                    </a:lnTo>
                    <a:lnTo>
                      <a:pt x="91533" y="1793"/>
                    </a:lnTo>
                    <a:lnTo>
                      <a:pt x="91185" y="1532"/>
                    </a:lnTo>
                    <a:lnTo>
                      <a:pt x="90837" y="1306"/>
                    </a:lnTo>
                    <a:lnTo>
                      <a:pt x="90471" y="1097"/>
                    </a:lnTo>
                    <a:lnTo>
                      <a:pt x="90106" y="888"/>
                    </a:lnTo>
                    <a:lnTo>
                      <a:pt x="89705" y="714"/>
                    </a:lnTo>
                    <a:lnTo>
                      <a:pt x="89305" y="558"/>
                    </a:lnTo>
                    <a:lnTo>
                      <a:pt x="88905" y="418"/>
                    </a:lnTo>
                    <a:lnTo>
                      <a:pt x="88487" y="297"/>
                    </a:lnTo>
                    <a:lnTo>
                      <a:pt x="88052" y="192"/>
                    </a:lnTo>
                    <a:lnTo>
                      <a:pt x="87617" y="105"/>
                    </a:lnTo>
                    <a:lnTo>
                      <a:pt x="87165" y="53"/>
                    </a:lnTo>
                    <a:lnTo>
                      <a:pt x="86730" y="18"/>
                    </a:lnTo>
                    <a:lnTo>
                      <a:pt x="86295" y="1"/>
                    </a:lnTo>
                    <a:lnTo>
                      <a:pt x="85860" y="1"/>
                    </a:lnTo>
                    <a:lnTo>
                      <a:pt x="85442" y="35"/>
                    </a:lnTo>
                    <a:lnTo>
                      <a:pt x="85007" y="88"/>
                    </a:lnTo>
                    <a:lnTo>
                      <a:pt x="84589" y="157"/>
                    </a:lnTo>
                    <a:lnTo>
                      <a:pt x="84172" y="244"/>
                    </a:lnTo>
                    <a:lnTo>
                      <a:pt x="83771" y="366"/>
                    </a:lnTo>
                    <a:lnTo>
                      <a:pt x="83371" y="488"/>
                    </a:lnTo>
                    <a:lnTo>
                      <a:pt x="82988" y="645"/>
                    </a:lnTo>
                    <a:lnTo>
                      <a:pt x="82606" y="819"/>
                    </a:lnTo>
                    <a:lnTo>
                      <a:pt x="82223" y="993"/>
                    </a:lnTo>
                    <a:lnTo>
                      <a:pt x="81857" y="1201"/>
                    </a:lnTo>
                    <a:lnTo>
                      <a:pt x="81509" y="1410"/>
                    </a:lnTo>
                    <a:lnTo>
                      <a:pt x="81161" y="1654"/>
                    </a:lnTo>
                    <a:lnTo>
                      <a:pt x="80831" y="1915"/>
                    </a:lnTo>
                    <a:lnTo>
                      <a:pt x="80517" y="2176"/>
                    </a:lnTo>
                    <a:lnTo>
                      <a:pt x="80222" y="2454"/>
                    </a:lnTo>
                    <a:lnTo>
                      <a:pt x="79926" y="2750"/>
                    </a:lnTo>
                    <a:lnTo>
                      <a:pt x="79647" y="3063"/>
                    </a:lnTo>
                    <a:lnTo>
                      <a:pt x="79386" y="3394"/>
                    </a:lnTo>
                    <a:lnTo>
                      <a:pt x="79143" y="3725"/>
                    </a:lnTo>
                    <a:lnTo>
                      <a:pt x="78899" y="4090"/>
                    </a:lnTo>
                    <a:lnTo>
                      <a:pt x="78690" y="4455"/>
                    </a:lnTo>
                    <a:lnTo>
                      <a:pt x="78499" y="4821"/>
                    </a:lnTo>
                    <a:lnTo>
                      <a:pt x="78307" y="5204"/>
                    </a:lnTo>
                    <a:lnTo>
                      <a:pt x="78151" y="5604"/>
                    </a:lnTo>
                    <a:lnTo>
                      <a:pt x="78012" y="6022"/>
                    </a:lnTo>
                    <a:lnTo>
                      <a:pt x="77890" y="6439"/>
                    </a:lnTo>
                    <a:lnTo>
                      <a:pt x="77785" y="6874"/>
                    </a:lnTo>
                    <a:lnTo>
                      <a:pt x="77698" y="7309"/>
                    </a:lnTo>
                    <a:lnTo>
                      <a:pt x="73713" y="32489"/>
                    </a:lnTo>
                    <a:lnTo>
                      <a:pt x="48812" y="32489"/>
                    </a:lnTo>
                    <a:lnTo>
                      <a:pt x="52379" y="10024"/>
                    </a:lnTo>
                    <a:lnTo>
                      <a:pt x="52431" y="9572"/>
                    </a:lnTo>
                    <a:lnTo>
                      <a:pt x="52466" y="9137"/>
                    </a:lnTo>
                    <a:lnTo>
                      <a:pt x="52483" y="8701"/>
                    </a:lnTo>
                    <a:lnTo>
                      <a:pt x="52483" y="8266"/>
                    </a:lnTo>
                    <a:lnTo>
                      <a:pt x="52449" y="7831"/>
                    </a:lnTo>
                    <a:lnTo>
                      <a:pt x="52396" y="7414"/>
                    </a:lnTo>
                    <a:lnTo>
                      <a:pt x="52327" y="6996"/>
                    </a:lnTo>
                    <a:lnTo>
                      <a:pt x="52240" y="6578"/>
                    </a:lnTo>
                    <a:lnTo>
                      <a:pt x="52118" y="6178"/>
                    </a:lnTo>
                    <a:lnTo>
                      <a:pt x="51996" y="5778"/>
                    </a:lnTo>
                    <a:lnTo>
                      <a:pt x="51840" y="5378"/>
                    </a:lnTo>
                    <a:lnTo>
                      <a:pt x="51683" y="4995"/>
                    </a:lnTo>
                    <a:lnTo>
                      <a:pt x="51492" y="4630"/>
                    </a:lnTo>
                    <a:lnTo>
                      <a:pt x="51283" y="4264"/>
                    </a:lnTo>
                    <a:lnTo>
                      <a:pt x="51074" y="3916"/>
                    </a:lnTo>
                    <a:lnTo>
                      <a:pt x="50830" y="3568"/>
                    </a:lnTo>
                    <a:lnTo>
                      <a:pt x="50587" y="3237"/>
                    </a:lnTo>
                    <a:lnTo>
                      <a:pt x="50308" y="2924"/>
                    </a:lnTo>
                    <a:lnTo>
                      <a:pt x="50030" y="2611"/>
                    </a:lnTo>
                    <a:lnTo>
                      <a:pt x="49734" y="2333"/>
                    </a:lnTo>
                    <a:lnTo>
                      <a:pt x="49421" y="2054"/>
                    </a:lnTo>
                    <a:lnTo>
                      <a:pt x="49090" y="1793"/>
                    </a:lnTo>
                    <a:lnTo>
                      <a:pt x="48759" y="1532"/>
                    </a:lnTo>
                    <a:lnTo>
                      <a:pt x="48394" y="1306"/>
                    </a:lnTo>
                    <a:lnTo>
                      <a:pt x="48046" y="1097"/>
                    </a:lnTo>
                    <a:lnTo>
                      <a:pt x="47663" y="888"/>
                    </a:lnTo>
                    <a:lnTo>
                      <a:pt x="47280" y="714"/>
                    </a:lnTo>
                    <a:lnTo>
                      <a:pt x="46880" y="558"/>
                    </a:lnTo>
                    <a:lnTo>
                      <a:pt x="46462" y="418"/>
                    </a:lnTo>
                    <a:lnTo>
                      <a:pt x="46045" y="297"/>
                    </a:lnTo>
                    <a:lnTo>
                      <a:pt x="45610" y="192"/>
                    </a:lnTo>
                    <a:lnTo>
                      <a:pt x="45175" y="105"/>
                    </a:lnTo>
                    <a:lnTo>
                      <a:pt x="44740" y="53"/>
                    </a:lnTo>
                    <a:lnTo>
                      <a:pt x="44305" y="18"/>
                    </a:lnTo>
                    <a:lnTo>
                      <a:pt x="43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7;p17">
                <a:extLst>
                  <a:ext uri="{FF2B5EF4-FFF2-40B4-BE49-F238E27FC236}">
                    <a16:creationId xmlns:a16="http://schemas.microsoft.com/office/drawing/2014/main" id="{8DE3840E-C93D-5A63-CBB7-F861F091A307}"/>
                  </a:ext>
                </a:extLst>
              </p:cNvPr>
              <p:cNvSpPr/>
              <p:nvPr/>
            </p:nvSpPr>
            <p:spPr>
              <a:xfrm>
                <a:off x="436830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8;p17">
                <a:extLst>
                  <a:ext uri="{FF2B5EF4-FFF2-40B4-BE49-F238E27FC236}">
                    <a16:creationId xmlns:a16="http://schemas.microsoft.com/office/drawing/2014/main" id="{2E750B25-AB15-19D8-7FC2-6442F9E145A8}"/>
                  </a:ext>
                </a:extLst>
              </p:cNvPr>
              <p:cNvSpPr/>
              <p:nvPr/>
            </p:nvSpPr>
            <p:spPr>
              <a:xfrm>
                <a:off x="4024500" y="25017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9;p17">
                <a:extLst>
                  <a:ext uri="{FF2B5EF4-FFF2-40B4-BE49-F238E27FC236}">
                    <a16:creationId xmlns:a16="http://schemas.microsoft.com/office/drawing/2014/main" id="{8D00A40A-A2CC-8526-FFEE-623196CF99E6}"/>
                  </a:ext>
                </a:extLst>
              </p:cNvPr>
              <p:cNvSpPr/>
              <p:nvPr/>
            </p:nvSpPr>
            <p:spPr>
              <a:xfrm>
                <a:off x="39035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30;p17">
                <a:extLst>
                  <a:ext uri="{FF2B5EF4-FFF2-40B4-BE49-F238E27FC236}">
                    <a16:creationId xmlns:a16="http://schemas.microsoft.com/office/drawing/2014/main" id="{500B87BC-06A7-DFA5-CA00-D7E2FD3FB442}"/>
                  </a:ext>
                </a:extLst>
              </p:cNvPr>
              <p:cNvSpPr/>
              <p:nvPr/>
            </p:nvSpPr>
            <p:spPr>
              <a:xfrm>
                <a:off x="416460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1;p17">
                <a:extLst>
                  <a:ext uri="{FF2B5EF4-FFF2-40B4-BE49-F238E27FC236}">
                    <a16:creationId xmlns:a16="http://schemas.microsoft.com/office/drawing/2014/main" id="{D93216AA-1A1B-9881-7C80-4FE72634B641}"/>
                  </a:ext>
                </a:extLst>
              </p:cNvPr>
              <p:cNvSpPr/>
              <p:nvPr/>
            </p:nvSpPr>
            <p:spPr>
              <a:xfrm>
                <a:off x="4788450" y="2089425"/>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2;p17">
                <a:extLst>
                  <a:ext uri="{FF2B5EF4-FFF2-40B4-BE49-F238E27FC236}">
                    <a16:creationId xmlns:a16="http://schemas.microsoft.com/office/drawing/2014/main" id="{B1A80CBC-D442-72B1-CF1C-02F15695627A}"/>
                  </a:ext>
                </a:extLst>
              </p:cNvPr>
              <p:cNvSpPr/>
              <p:nvPr/>
            </p:nvSpPr>
            <p:spPr>
              <a:xfrm>
                <a:off x="4992150" y="24699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33;p17">
                <a:extLst>
                  <a:ext uri="{FF2B5EF4-FFF2-40B4-BE49-F238E27FC236}">
                    <a16:creationId xmlns:a16="http://schemas.microsoft.com/office/drawing/2014/main" id="{7E11CB17-1009-0738-42E0-D4432D0B55F3}"/>
                  </a:ext>
                </a:extLst>
              </p:cNvPr>
              <p:cNvSpPr/>
              <p:nvPr/>
            </p:nvSpPr>
            <p:spPr>
              <a:xfrm>
                <a:off x="4992150" y="30428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4;p17">
                <a:extLst>
                  <a:ext uri="{FF2B5EF4-FFF2-40B4-BE49-F238E27FC236}">
                    <a16:creationId xmlns:a16="http://schemas.microsoft.com/office/drawing/2014/main" id="{4E28032D-DC74-A284-77E2-A6559B92CD04}"/>
                  </a:ext>
                </a:extLst>
              </p:cNvPr>
              <p:cNvSpPr/>
              <p:nvPr/>
            </p:nvSpPr>
            <p:spPr>
              <a:xfrm>
                <a:off x="4584750" y="3519700"/>
                <a:ext cx="203700" cy="20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 name="Google Shape;136;p17">
              <a:extLst>
                <a:ext uri="{FF2B5EF4-FFF2-40B4-BE49-F238E27FC236}">
                  <a16:creationId xmlns:a16="http://schemas.microsoft.com/office/drawing/2014/main" id="{EC3C633D-ABF4-FC11-35FA-73A24A9A4753}"/>
                </a:ext>
              </a:extLst>
            </p:cNvPr>
            <p:cNvSpPr txBox="1"/>
            <p:nvPr/>
          </p:nvSpPr>
          <p:spPr>
            <a:xfrm>
              <a:off x="855578" y="733815"/>
              <a:ext cx="1572127" cy="388845"/>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#SMILE</a:t>
              </a:r>
              <a:endParaRPr b="1" dirty="0">
                <a:solidFill>
                  <a:schemeClr val="lt1"/>
                </a:solidFill>
                <a:latin typeface="Fira Sans Extra Condensed"/>
                <a:ea typeface="Fira Sans Extra Condensed"/>
                <a:cs typeface="Fira Sans Extra Condensed"/>
                <a:sym typeface="Fira Sans Extra Condensed"/>
              </a:endParaRPr>
            </a:p>
          </p:txBody>
        </p:sp>
        <p:sp>
          <p:nvSpPr>
            <p:cNvPr id="11" name="Google Shape;137;p17">
              <a:extLst>
                <a:ext uri="{FF2B5EF4-FFF2-40B4-BE49-F238E27FC236}">
                  <a16:creationId xmlns:a16="http://schemas.microsoft.com/office/drawing/2014/main" id="{AD604AB4-A99E-E4EE-DCA3-875E0C2D4253}"/>
                </a:ext>
              </a:extLst>
            </p:cNvPr>
            <p:cNvSpPr txBox="1"/>
            <p:nvPr/>
          </p:nvSpPr>
          <p:spPr>
            <a:xfrm>
              <a:off x="855578" y="1688665"/>
              <a:ext cx="1572127" cy="39449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#PARTY</a:t>
              </a:r>
              <a:endParaRPr b="1" dirty="0">
                <a:solidFill>
                  <a:schemeClr val="lt1"/>
                </a:solidFill>
                <a:latin typeface="Fira Sans Extra Condensed"/>
                <a:ea typeface="Fira Sans Extra Condensed"/>
                <a:cs typeface="Fira Sans Extra Condensed"/>
                <a:sym typeface="Fira Sans Extra Condensed"/>
              </a:endParaRPr>
            </a:p>
          </p:txBody>
        </p:sp>
        <p:sp>
          <p:nvSpPr>
            <p:cNvPr id="12" name="Google Shape;138;p17">
              <a:extLst>
                <a:ext uri="{FF2B5EF4-FFF2-40B4-BE49-F238E27FC236}">
                  <a16:creationId xmlns:a16="http://schemas.microsoft.com/office/drawing/2014/main" id="{3EEBD0D8-282E-9E4C-01EA-E01D81004203}"/>
                </a:ext>
              </a:extLst>
            </p:cNvPr>
            <p:cNvSpPr txBox="1"/>
            <p:nvPr/>
          </p:nvSpPr>
          <p:spPr>
            <a:xfrm>
              <a:off x="855577" y="2643515"/>
              <a:ext cx="1572128" cy="371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#Food</a:t>
              </a:r>
              <a:endParaRPr b="1" dirty="0">
                <a:solidFill>
                  <a:schemeClr val="lt1"/>
                </a:solidFill>
                <a:latin typeface="Fira Sans Extra Condensed"/>
                <a:ea typeface="Fira Sans Extra Condensed"/>
                <a:cs typeface="Fira Sans Extra Condensed"/>
                <a:sym typeface="Fira Sans Extra Condensed"/>
              </a:endParaRPr>
            </a:p>
          </p:txBody>
        </p:sp>
        <p:sp>
          <p:nvSpPr>
            <p:cNvPr id="13" name="Google Shape;140;p17">
              <a:extLst>
                <a:ext uri="{FF2B5EF4-FFF2-40B4-BE49-F238E27FC236}">
                  <a16:creationId xmlns:a16="http://schemas.microsoft.com/office/drawing/2014/main" id="{5AC12490-C9A0-4FDD-3769-00C7822BBEDD}"/>
                </a:ext>
              </a:extLst>
            </p:cNvPr>
            <p:cNvSpPr txBox="1"/>
            <p:nvPr/>
          </p:nvSpPr>
          <p:spPr>
            <a:xfrm>
              <a:off x="6679279" y="733815"/>
              <a:ext cx="1572022" cy="376048"/>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#BEACHS</a:t>
              </a:r>
              <a:endParaRPr b="1" dirty="0">
                <a:solidFill>
                  <a:schemeClr val="lt1"/>
                </a:solidFill>
                <a:latin typeface="Fira Sans Extra Condensed"/>
                <a:ea typeface="Fira Sans Extra Condensed"/>
                <a:cs typeface="Fira Sans Extra Condensed"/>
                <a:sym typeface="Fira Sans Extra Condensed"/>
              </a:endParaRPr>
            </a:p>
          </p:txBody>
        </p:sp>
        <p:sp>
          <p:nvSpPr>
            <p:cNvPr id="14" name="Google Shape;141;p17">
              <a:extLst>
                <a:ext uri="{FF2B5EF4-FFF2-40B4-BE49-F238E27FC236}">
                  <a16:creationId xmlns:a16="http://schemas.microsoft.com/office/drawing/2014/main" id="{EFA35E32-589C-FCC4-ACEE-6E964547715A}"/>
                </a:ext>
              </a:extLst>
            </p:cNvPr>
            <p:cNvSpPr txBox="1"/>
            <p:nvPr/>
          </p:nvSpPr>
          <p:spPr>
            <a:xfrm>
              <a:off x="6679279" y="1688665"/>
              <a:ext cx="1572022" cy="426186"/>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#FUN</a:t>
              </a:r>
              <a:endParaRPr b="1" dirty="0">
                <a:solidFill>
                  <a:schemeClr val="lt1"/>
                </a:solidFill>
                <a:latin typeface="Fira Sans Extra Condensed"/>
                <a:ea typeface="Fira Sans Extra Condensed"/>
                <a:cs typeface="Fira Sans Extra Condensed"/>
                <a:sym typeface="Fira Sans Extra Condensed"/>
              </a:endParaRPr>
            </a:p>
          </p:txBody>
        </p:sp>
        <p:sp>
          <p:nvSpPr>
            <p:cNvPr id="15" name="Google Shape;142;p17">
              <a:extLst>
                <a:ext uri="{FF2B5EF4-FFF2-40B4-BE49-F238E27FC236}">
                  <a16:creationId xmlns:a16="http://schemas.microsoft.com/office/drawing/2014/main" id="{9C085DAA-5EB6-BC5D-1BF1-5A3E3E168F48}"/>
                </a:ext>
              </a:extLst>
            </p:cNvPr>
            <p:cNvSpPr txBox="1"/>
            <p:nvPr/>
          </p:nvSpPr>
          <p:spPr>
            <a:xfrm>
              <a:off x="6679279" y="2643515"/>
              <a:ext cx="1572022" cy="45085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#CONCERT</a:t>
              </a:r>
              <a:endParaRPr b="1" dirty="0">
                <a:solidFill>
                  <a:schemeClr val="lt1"/>
                </a:solidFill>
                <a:latin typeface="Fira Sans Extra Condensed"/>
                <a:ea typeface="Fira Sans Extra Condensed"/>
                <a:cs typeface="Fira Sans Extra Condensed"/>
                <a:sym typeface="Fira Sans Extra Condensed"/>
              </a:endParaRPr>
            </a:p>
          </p:txBody>
        </p:sp>
        <p:sp>
          <p:nvSpPr>
            <p:cNvPr id="16" name="Google Shape;144;p17">
              <a:extLst>
                <a:ext uri="{FF2B5EF4-FFF2-40B4-BE49-F238E27FC236}">
                  <a16:creationId xmlns:a16="http://schemas.microsoft.com/office/drawing/2014/main" id="{7D6AB432-3540-6719-CC43-CFDE1B1A8C0D}"/>
                </a:ext>
              </a:extLst>
            </p:cNvPr>
            <p:cNvSpPr txBox="1"/>
            <p:nvPr/>
          </p:nvSpPr>
          <p:spPr>
            <a:xfrm>
              <a:off x="3838779" y="820001"/>
              <a:ext cx="1516967" cy="471964"/>
            </a:xfrm>
            <a:prstGeom prst="flowChartAlternateProcess">
              <a:avLst/>
            </a:prstGeom>
            <a:solidFill>
              <a:srgbClr val="D52B8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Hashtags Researching</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7" name="Google Shape;146;p17">
              <a:extLst>
                <a:ext uri="{FF2B5EF4-FFF2-40B4-BE49-F238E27FC236}">
                  <a16:creationId xmlns:a16="http://schemas.microsoft.com/office/drawing/2014/main" id="{BB496A8B-A374-EC6E-C888-ACE1A2194AC2}"/>
                </a:ext>
              </a:extLst>
            </p:cNvPr>
            <p:cNvCxnSpPr>
              <a:cxnSpLocks/>
              <a:stCxn id="10" idx="3"/>
              <a:endCxn id="24" idx="2"/>
            </p:cNvCxnSpPr>
            <p:nvPr/>
          </p:nvCxnSpPr>
          <p:spPr>
            <a:xfrm>
              <a:off x="2427705" y="928238"/>
              <a:ext cx="2048478" cy="887911"/>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8" name="Google Shape;147;p17">
              <a:extLst>
                <a:ext uri="{FF2B5EF4-FFF2-40B4-BE49-F238E27FC236}">
                  <a16:creationId xmlns:a16="http://schemas.microsoft.com/office/drawing/2014/main" id="{1B94F255-12EC-5353-81B5-CFAA0C004B6D}"/>
                </a:ext>
              </a:extLst>
            </p:cNvPr>
            <p:cNvCxnSpPr>
              <a:cxnSpLocks/>
              <a:stCxn id="11" idx="3"/>
              <a:endCxn id="25" idx="2"/>
            </p:cNvCxnSpPr>
            <p:nvPr/>
          </p:nvCxnSpPr>
          <p:spPr>
            <a:xfrm>
              <a:off x="2427705" y="1885910"/>
              <a:ext cx="1819288" cy="152886"/>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19" name="Google Shape;148;p17">
              <a:extLst>
                <a:ext uri="{FF2B5EF4-FFF2-40B4-BE49-F238E27FC236}">
                  <a16:creationId xmlns:a16="http://schemas.microsoft.com/office/drawing/2014/main" id="{8D8483CB-F3D9-CF48-C4B4-BCF01C40B7F2}"/>
                </a:ext>
              </a:extLst>
            </p:cNvPr>
            <p:cNvCxnSpPr>
              <a:cxnSpLocks/>
              <a:stCxn id="12" idx="3"/>
              <a:endCxn id="26" idx="2"/>
            </p:cNvCxnSpPr>
            <p:nvPr/>
          </p:nvCxnSpPr>
          <p:spPr>
            <a:xfrm flipV="1">
              <a:off x="2427705" y="2330983"/>
              <a:ext cx="1738658" cy="49823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0" name="Google Shape;150;p17">
              <a:extLst>
                <a:ext uri="{FF2B5EF4-FFF2-40B4-BE49-F238E27FC236}">
                  <a16:creationId xmlns:a16="http://schemas.microsoft.com/office/drawing/2014/main" id="{DFE5F57F-6720-9553-5F2A-B24ECC6F56A1}"/>
                </a:ext>
              </a:extLst>
            </p:cNvPr>
            <p:cNvCxnSpPr>
              <a:cxnSpLocks/>
              <a:stCxn id="13" idx="1"/>
              <a:endCxn id="28" idx="6"/>
            </p:cNvCxnSpPr>
            <p:nvPr/>
          </p:nvCxnSpPr>
          <p:spPr>
            <a:xfrm rot="10800000" flipV="1">
              <a:off x="4892065" y="921839"/>
              <a:ext cx="1787215" cy="894310"/>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1" name="Google Shape;151;p17">
              <a:extLst>
                <a:ext uri="{FF2B5EF4-FFF2-40B4-BE49-F238E27FC236}">
                  <a16:creationId xmlns:a16="http://schemas.microsoft.com/office/drawing/2014/main" id="{60D9616B-3137-24B6-54BF-9B1670EBCA9B}"/>
                </a:ext>
              </a:extLst>
            </p:cNvPr>
            <p:cNvCxnSpPr>
              <a:cxnSpLocks/>
              <a:stCxn id="14" idx="1"/>
              <a:endCxn id="29" idx="6"/>
            </p:cNvCxnSpPr>
            <p:nvPr/>
          </p:nvCxnSpPr>
          <p:spPr>
            <a:xfrm rot="10800000" flipV="1">
              <a:off x="5027859" y="1901758"/>
              <a:ext cx="1651421" cy="119852"/>
            </a:xfrm>
            <a:prstGeom prst="bentConnector3">
              <a:avLst>
                <a:gd name="adj1" fmla="val 50000"/>
              </a:avLst>
            </a:prstGeom>
            <a:noFill/>
            <a:ln w="9525" cap="flat" cmpd="sng">
              <a:solidFill>
                <a:schemeClr val="tx1"/>
              </a:solidFill>
              <a:prstDash val="solid"/>
              <a:round/>
              <a:headEnd type="none" w="med" len="med"/>
              <a:tailEnd type="oval" w="med" len="med"/>
            </a:ln>
          </p:spPr>
        </p:cxnSp>
        <p:cxnSp>
          <p:nvCxnSpPr>
            <p:cNvPr id="22" name="Google Shape;152;p17">
              <a:extLst>
                <a:ext uri="{FF2B5EF4-FFF2-40B4-BE49-F238E27FC236}">
                  <a16:creationId xmlns:a16="http://schemas.microsoft.com/office/drawing/2014/main" id="{CD7DC4F9-EEB7-04D9-8968-1BBB6118801F}"/>
                </a:ext>
              </a:extLst>
            </p:cNvPr>
            <p:cNvCxnSpPr>
              <a:cxnSpLocks/>
              <a:stCxn id="15" idx="1"/>
              <a:endCxn id="30" idx="6"/>
            </p:cNvCxnSpPr>
            <p:nvPr/>
          </p:nvCxnSpPr>
          <p:spPr>
            <a:xfrm rot="10800000">
              <a:off x="5027859" y="2330984"/>
              <a:ext cx="1651421" cy="537957"/>
            </a:xfrm>
            <a:prstGeom prst="bentConnector3">
              <a:avLst>
                <a:gd name="adj1" fmla="val 50000"/>
              </a:avLst>
            </a:prstGeom>
            <a:noFill/>
            <a:ln w="9525" cap="flat" cmpd="sng">
              <a:solidFill>
                <a:schemeClr val="tx1"/>
              </a:solidFill>
              <a:prstDash val="solid"/>
              <a:round/>
              <a:headEnd type="none" w="med" len="med"/>
              <a:tailEnd type="oval" w="med" len="med"/>
            </a:ln>
          </p:spPr>
        </p:cxnSp>
      </p:grpSp>
      <p:pic>
        <p:nvPicPr>
          <p:cNvPr id="1046" name="Picture 22">
            <a:extLst>
              <a:ext uri="{FF2B5EF4-FFF2-40B4-BE49-F238E27FC236}">
                <a16:creationId xmlns:a16="http://schemas.microsoft.com/office/drawing/2014/main" id="{1B8AF3BF-1154-77C8-4FD7-1D15E72D4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123" y="1887421"/>
            <a:ext cx="4663315" cy="23220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C4F8AE35-E175-C5D8-7137-B15177541035}"/>
              </a:ext>
            </a:extLst>
          </p:cNvPr>
          <p:cNvSpPr txBox="1"/>
          <p:nvPr/>
        </p:nvSpPr>
        <p:spPr>
          <a:xfrm>
            <a:off x="148562" y="4448265"/>
            <a:ext cx="11252078" cy="1695144"/>
          </a:xfrm>
          <a:prstGeom prst="rect">
            <a:avLst/>
          </a:prstGeom>
          <a:noFill/>
        </p:spPr>
        <p:txBody>
          <a:bodyPr wrap="square">
            <a:spAutoFit/>
          </a:bodyPr>
          <a:lstStyle/>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Smile, Beach, Party, Fun, and Concert are the top 5 tags used most frequently.</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tag ‘smile’ has been used by many users as shown in the ‘Tags used by users’ table.</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Average tags per post is 2.64.</a:t>
            </a:r>
          </a:p>
          <a:p>
            <a:pPr marL="491490" lvl="1" indent="-245745" algn="just">
              <a:lnSpc>
                <a:spcPts val="3185"/>
              </a:lnSpc>
              <a:buFont typeface="Arial" panose="020B0604020202020204"/>
              <a:buChar char="•"/>
            </a:pPr>
            <a:r>
              <a:rPr lang="en-US" sz="1600" spc="22" dirty="0">
                <a:solidFill>
                  <a:srgbClr val="1C262E"/>
                </a:solidFill>
                <a:latin typeface="Aptos Display" panose="020B0004020202020204" pitchFamily="34" charset="0"/>
              </a:rPr>
              <a:t>The partner brand should prioritize top hashtags like #smile, #beach, and #party to boost reach and engagement.</a:t>
            </a:r>
          </a:p>
        </p:txBody>
      </p:sp>
    </p:spTree>
    <p:extLst>
      <p:ext uri="{BB962C8B-B14F-4D97-AF65-F5344CB8AC3E}">
        <p14:creationId xmlns:p14="http://schemas.microsoft.com/office/powerpoint/2010/main" val="194963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EF87B9-3F04-7C7B-EC8C-9528525A1669}"/>
              </a:ext>
            </a:extLst>
          </p:cNvPr>
          <p:cNvSpPr txBox="1"/>
          <p:nvPr/>
        </p:nvSpPr>
        <p:spPr>
          <a:xfrm>
            <a:off x="3048699" y="0"/>
            <a:ext cx="6094602"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User Activity &amp; Engagement</a:t>
            </a:r>
            <a:endParaRPr lang="en-US" sz="3200" b="0" dirty="0">
              <a:effectLst/>
              <a:latin typeface="Amasis MT Pro Medium" panose="02040604050005020304" pitchFamily="18" charset="0"/>
            </a:endParaRPr>
          </a:p>
        </p:txBody>
      </p:sp>
      <p:pic>
        <p:nvPicPr>
          <p:cNvPr id="9224" name="Picture 8">
            <a:extLst>
              <a:ext uri="{FF2B5EF4-FFF2-40B4-BE49-F238E27FC236}">
                <a16:creationId xmlns:a16="http://schemas.microsoft.com/office/drawing/2014/main" id="{1E4B1E24-DC96-1C17-856F-FFD25CA4D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97" y="829723"/>
            <a:ext cx="7021777" cy="3460594"/>
          </a:xfrm>
          <a:prstGeom prst="rect">
            <a:avLst/>
          </a:prstGeom>
          <a:noFill/>
          <a:ln>
            <a:solidFill>
              <a:schemeClr val="accent2">
                <a:lumMod val="50000"/>
              </a:schemeClr>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52E3B6-DB7F-5A53-EAF6-8CD297061E66}"/>
              </a:ext>
            </a:extLst>
          </p:cNvPr>
          <p:cNvSpPr txBox="1"/>
          <p:nvPr/>
        </p:nvSpPr>
        <p:spPr>
          <a:xfrm>
            <a:off x="372029" y="4404680"/>
            <a:ext cx="11506782" cy="1815882"/>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Aptos Narrow" panose="020B0004020202020204" pitchFamily="34" charset="0"/>
              </a:rPr>
              <a:t>Usernane as Harley_Lind18, Zack_Kemmer93, Meggie_Doyle, Janet.Armstrong, Rick29, Seth46, Malinda_Streich, Jaylan.Lakin, Rick29, and Irwin.Larson </a:t>
            </a:r>
            <a:r>
              <a:rPr lang="en-US" sz="1600" spc="22" dirty="0">
                <a:latin typeface="Aptos Display" panose="020B0004020202020204" pitchFamily="34" charset="0"/>
              </a:rPr>
              <a:t>have the most number of likes and comments. </a:t>
            </a:r>
          </a:p>
          <a:p>
            <a:pPr marL="285750" indent="-285750">
              <a:buFont typeface="Arial" panose="020B0604020202020204" pitchFamily="34" charset="0"/>
              <a:buChar char="•"/>
            </a:pPr>
            <a:endParaRPr lang="en-US" sz="1600" spc="22" dirty="0">
              <a:latin typeface="Aptos Display"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User's engagement levels vary significantly, with some users showing high interaction even with a similar number of posts.</a:t>
            </a:r>
          </a:p>
          <a:p>
            <a:pPr marL="285750" indent="-285750">
              <a:buFont typeface="Arial" panose="020B0604020202020204" pitchFamily="34" charset="0"/>
              <a:buChar char="•"/>
            </a:pPr>
            <a:endParaRPr lang="en-US" sz="1600" dirty="0">
              <a:latin typeface="Aptos Narrow" panose="020B0004020202020204" pitchFamily="34" charset="0"/>
            </a:endParaRPr>
          </a:p>
          <a:p>
            <a:pPr marL="285750" indent="-285750">
              <a:buFont typeface="Arial" panose="020B0604020202020204" pitchFamily="34" charset="0"/>
              <a:buChar char="•"/>
            </a:pPr>
            <a:r>
              <a:rPr lang="en-US" sz="1600" dirty="0">
                <a:latin typeface="Aptos Narrow" panose="020B0004020202020204" pitchFamily="34" charset="0"/>
              </a:rPr>
              <a:t>This suggests that certain users are consistently more interactive, while others engage minimally, creating distinct activity patterns across the base.</a:t>
            </a:r>
          </a:p>
        </p:txBody>
      </p:sp>
      <p:grpSp>
        <p:nvGrpSpPr>
          <p:cNvPr id="10" name="Google Shape;48;p15">
            <a:extLst>
              <a:ext uri="{FF2B5EF4-FFF2-40B4-BE49-F238E27FC236}">
                <a16:creationId xmlns:a16="http://schemas.microsoft.com/office/drawing/2014/main" id="{DCFA64C9-EBB1-2AE4-9FBC-B1D0258DB598}"/>
              </a:ext>
            </a:extLst>
          </p:cNvPr>
          <p:cNvGrpSpPr/>
          <p:nvPr/>
        </p:nvGrpSpPr>
        <p:grpSpPr>
          <a:xfrm>
            <a:off x="7910818" y="883352"/>
            <a:ext cx="3598387" cy="3067862"/>
            <a:chOff x="457209" y="1541763"/>
            <a:chExt cx="2145012" cy="1859560"/>
          </a:xfrm>
        </p:grpSpPr>
        <p:sp>
          <p:nvSpPr>
            <p:cNvPr id="11" name="Google Shape;49;p15">
              <a:extLst>
                <a:ext uri="{FF2B5EF4-FFF2-40B4-BE49-F238E27FC236}">
                  <a16:creationId xmlns:a16="http://schemas.microsoft.com/office/drawing/2014/main" id="{4448DDEF-CFC3-9F2D-7733-902382192B71}"/>
                </a:ext>
              </a:extLst>
            </p:cNvPr>
            <p:cNvSpPr/>
            <p:nvPr/>
          </p:nvSpPr>
          <p:spPr>
            <a:xfrm>
              <a:off x="457209" y="1541770"/>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0;p15">
              <a:extLst>
                <a:ext uri="{FF2B5EF4-FFF2-40B4-BE49-F238E27FC236}">
                  <a16:creationId xmlns:a16="http://schemas.microsoft.com/office/drawing/2014/main" id="{A4472A1A-854F-2F76-A8BF-C328A5A16843}"/>
                </a:ext>
              </a:extLst>
            </p:cNvPr>
            <p:cNvSpPr/>
            <p:nvPr/>
          </p:nvSpPr>
          <p:spPr>
            <a:xfrm>
              <a:off x="2042035" y="2024420"/>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51;p15">
              <a:extLst>
                <a:ext uri="{FF2B5EF4-FFF2-40B4-BE49-F238E27FC236}">
                  <a16:creationId xmlns:a16="http://schemas.microsoft.com/office/drawing/2014/main" id="{0B70F19D-8337-F548-CA9E-3C2349137E20}"/>
                </a:ext>
              </a:extLst>
            </p:cNvPr>
            <p:cNvSpPr/>
            <p:nvPr/>
          </p:nvSpPr>
          <p:spPr>
            <a:xfrm>
              <a:off x="1061295" y="1541763"/>
              <a:ext cx="922711" cy="1859559"/>
            </a:xfrm>
            <a:custGeom>
              <a:avLst/>
              <a:gdLst/>
              <a:ahLst/>
              <a:cxnLst/>
              <a:rect l="l" t="t" r="r" b="b"/>
              <a:pathLst>
                <a:path w="73229" h="147580" extrusionOk="0">
                  <a:moveTo>
                    <a:pt x="6612" y="0"/>
                  </a:moveTo>
                  <a:lnTo>
                    <a:pt x="6255" y="26"/>
                  </a:lnTo>
                  <a:lnTo>
                    <a:pt x="5910" y="77"/>
                  </a:lnTo>
                  <a:lnTo>
                    <a:pt x="5565" y="140"/>
                  </a:lnTo>
                  <a:lnTo>
                    <a:pt x="5221" y="217"/>
                  </a:lnTo>
                  <a:lnTo>
                    <a:pt x="4902" y="306"/>
                  </a:lnTo>
                  <a:lnTo>
                    <a:pt x="4570" y="421"/>
                  </a:lnTo>
                  <a:lnTo>
                    <a:pt x="4251" y="549"/>
                  </a:lnTo>
                  <a:lnTo>
                    <a:pt x="3944" y="677"/>
                  </a:lnTo>
                  <a:lnTo>
                    <a:pt x="3651" y="830"/>
                  </a:lnTo>
                  <a:lnTo>
                    <a:pt x="3357" y="1008"/>
                  </a:lnTo>
                  <a:lnTo>
                    <a:pt x="3076" y="1187"/>
                  </a:lnTo>
                  <a:lnTo>
                    <a:pt x="2796" y="1379"/>
                  </a:lnTo>
                  <a:lnTo>
                    <a:pt x="2540" y="1583"/>
                  </a:lnTo>
                  <a:lnTo>
                    <a:pt x="2285" y="1800"/>
                  </a:lnTo>
                  <a:lnTo>
                    <a:pt x="2042" y="2030"/>
                  </a:lnTo>
                  <a:lnTo>
                    <a:pt x="1813" y="2272"/>
                  </a:lnTo>
                  <a:lnTo>
                    <a:pt x="1596" y="2527"/>
                  </a:lnTo>
                  <a:lnTo>
                    <a:pt x="1379" y="2795"/>
                  </a:lnTo>
                  <a:lnTo>
                    <a:pt x="1187" y="3063"/>
                  </a:lnTo>
                  <a:lnTo>
                    <a:pt x="1009" y="3344"/>
                  </a:lnTo>
                  <a:lnTo>
                    <a:pt x="843" y="3638"/>
                  </a:lnTo>
                  <a:lnTo>
                    <a:pt x="689" y="3944"/>
                  </a:lnTo>
                  <a:lnTo>
                    <a:pt x="549" y="4250"/>
                  </a:lnTo>
                  <a:lnTo>
                    <a:pt x="421" y="4570"/>
                  </a:lnTo>
                  <a:lnTo>
                    <a:pt x="319" y="4889"/>
                  </a:lnTo>
                  <a:lnTo>
                    <a:pt x="217" y="5221"/>
                  </a:lnTo>
                  <a:lnTo>
                    <a:pt x="141" y="5552"/>
                  </a:lnTo>
                  <a:lnTo>
                    <a:pt x="77" y="5897"/>
                  </a:lnTo>
                  <a:lnTo>
                    <a:pt x="38" y="6254"/>
                  </a:lnTo>
                  <a:lnTo>
                    <a:pt x="13" y="6599"/>
                  </a:lnTo>
                  <a:lnTo>
                    <a:pt x="0" y="6956"/>
                  </a:lnTo>
                  <a:lnTo>
                    <a:pt x="0" y="140611"/>
                  </a:lnTo>
                  <a:lnTo>
                    <a:pt x="13" y="140968"/>
                  </a:lnTo>
                  <a:lnTo>
                    <a:pt x="38" y="141325"/>
                  </a:lnTo>
                  <a:lnTo>
                    <a:pt x="77" y="141670"/>
                  </a:lnTo>
                  <a:lnTo>
                    <a:pt x="141" y="142015"/>
                  </a:lnTo>
                  <a:lnTo>
                    <a:pt x="217" y="142346"/>
                  </a:lnTo>
                  <a:lnTo>
                    <a:pt x="319" y="142678"/>
                  </a:lnTo>
                  <a:lnTo>
                    <a:pt x="421" y="142997"/>
                  </a:lnTo>
                  <a:lnTo>
                    <a:pt x="549" y="143317"/>
                  </a:lnTo>
                  <a:lnTo>
                    <a:pt x="689" y="143623"/>
                  </a:lnTo>
                  <a:lnTo>
                    <a:pt x="843" y="143929"/>
                  </a:lnTo>
                  <a:lnTo>
                    <a:pt x="1009" y="144223"/>
                  </a:lnTo>
                  <a:lnTo>
                    <a:pt x="1187" y="144504"/>
                  </a:lnTo>
                  <a:lnTo>
                    <a:pt x="1379" y="144772"/>
                  </a:lnTo>
                  <a:lnTo>
                    <a:pt x="1596" y="145040"/>
                  </a:lnTo>
                  <a:lnTo>
                    <a:pt x="1813" y="145295"/>
                  </a:lnTo>
                  <a:lnTo>
                    <a:pt x="2042" y="145538"/>
                  </a:lnTo>
                  <a:lnTo>
                    <a:pt x="2285" y="145767"/>
                  </a:lnTo>
                  <a:lnTo>
                    <a:pt x="2540" y="145984"/>
                  </a:lnTo>
                  <a:lnTo>
                    <a:pt x="2796" y="146188"/>
                  </a:lnTo>
                  <a:lnTo>
                    <a:pt x="3076" y="146380"/>
                  </a:lnTo>
                  <a:lnTo>
                    <a:pt x="3357" y="146571"/>
                  </a:lnTo>
                  <a:lnTo>
                    <a:pt x="3651" y="146737"/>
                  </a:lnTo>
                  <a:lnTo>
                    <a:pt x="3944" y="146891"/>
                  </a:lnTo>
                  <a:lnTo>
                    <a:pt x="4251" y="147031"/>
                  </a:lnTo>
                  <a:lnTo>
                    <a:pt x="4570" y="147146"/>
                  </a:lnTo>
                  <a:lnTo>
                    <a:pt x="4902" y="147261"/>
                  </a:lnTo>
                  <a:lnTo>
                    <a:pt x="5221" y="147350"/>
                  </a:lnTo>
                  <a:lnTo>
                    <a:pt x="5565" y="147439"/>
                  </a:lnTo>
                  <a:lnTo>
                    <a:pt x="5910" y="147490"/>
                  </a:lnTo>
                  <a:lnTo>
                    <a:pt x="6255" y="147541"/>
                  </a:lnTo>
                  <a:lnTo>
                    <a:pt x="6612" y="147567"/>
                  </a:lnTo>
                  <a:lnTo>
                    <a:pt x="6969" y="147580"/>
                  </a:lnTo>
                  <a:lnTo>
                    <a:pt x="66259" y="147580"/>
                  </a:lnTo>
                  <a:lnTo>
                    <a:pt x="66616" y="147567"/>
                  </a:lnTo>
                  <a:lnTo>
                    <a:pt x="66974" y="147541"/>
                  </a:lnTo>
                  <a:lnTo>
                    <a:pt x="67318" y="147490"/>
                  </a:lnTo>
                  <a:lnTo>
                    <a:pt x="67663" y="147439"/>
                  </a:lnTo>
                  <a:lnTo>
                    <a:pt x="67995" y="147350"/>
                  </a:lnTo>
                  <a:lnTo>
                    <a:pt x="68327" y="147261"/>
                  </a:lnTo>
                  <a:lnTo>
                    <a:pt x="68659" y="147146"/>
                  </a:lnTo>
                  <a:lnTo>
                    <a:pt x="68965" y="147031"/>
                  </a:lnTo>
                  <a:lnTo>
                    <a:pt x="69284" y="146891"/>
                  </a:lnTo>
                  <a:lnTo>
                    <a:pt x="69578" y="146737"/>
                  </a:lnTo>
                  <a:lnTo>
                    <a:pt x="69871" y="146571"/>
                  </a:lnTo>
                  <a:lnTo>
                    <a:pt x="70152" y="146380"/>
                  </a:lnTo>
                  <a:lnTo>
                    <a:pt x="70433" y="146188"/>
                  </a:lnTo>
                  <a:lnTo>
                    <a:pt x="70688" y="145984"/>
                  </a:lnTo>
                  <a:lnTo>
                    <a:pt x="70943" y="145767"/>
                  </a:lnTo>
                  <a:lnTo>
                    <a:pt x="71186" y="145538"/>
                  </a:lnTo>
                  <a:lnTo>
                    <a:pt x="71416" y="145295"/>
                  </a:lnTo>
                  <a:lnTo>
                    <a:pt x="71633" y="145040"/>
                  </a:lnTo>
                  <a:lnTo>
                    <a:pt x="71837" y="144772"/>
                  </a:lnTo>
                  <a:lnTo>
                    <a:pt x="72041" y="144504"/>
                  </a:lnTo>
                  <a:lnTo>
                    <a:pt x="72220" y="144223"/>
                  </a:lnTo>
                  <a:lnTo>
                    <a:pt x="72386" y="143929"/>
                  </a:lnTo>
                  <a:lnTo>
                    <a:pt x="72539" y="143623"/>
                  </a:lnTo>
                  <a:lnTo>
                    <a:pt x="72679" y="143317"/>
                  </a:lnTo>
                  <a:lnTo>
                    <a:pt x="72807" y="142997"/>
                  </a:lnTo>
                  <a:lnTo>
                    <a:pt x="72909" y="142678"/>
                  </a:lnTo>
                  <a:lnTo>
                    <a:pt x="73011" y="142346"/>
                  </a:lnTo>
                  <a:lnTo>
                    <a:pt x="73088" y="142015"/>
                  </a:lnTo>
                  <a:lnTo>
                    <a:pt x="73152" y="141670"/>
                  </a:lnTo>
                  <a:lnTo>
                    <a:pt x="73190" y="141325"/>
                  </a:lnTo>
                  <a:lnTo>
                    <a:pt x="73215" y="140968"/>
                  </a:lnTo>
                  <a:lnTo>
                    <a:pt x="73228" y="140611"/>
                  </a:lnTo>
                  <a:lnTo>
                    <a:pt x="73228" y="6956"/>
                  </a:lnTo>
                  <a:lnTo>
                    <a:pt x="73215" y="6599"/>
                  </a:lnTo>
                  <a:lnTo>
                    <a:pt x="73190" y="6254"/>
                  </a:lnTo>
                  <a:lnTo>
                    <a:pt x="73152" y="5897"/>
                  </a:lnTo>
                  <a:lnTo>
                    <a:pt x="73088" y="5552"/>
                  </a:lnTo>
                  <a:lnTo>
                    <a:pt x="73011" y="5221"/>
                  </a:lnTo>
                  <a:lnTo>
                    <a:pt x="72909" y="4889"/>
                  </a:lnTo>
                  <a:lnTo>
                    <a:pt x="72807" y="4570"/>
                  </a:lnTo>
                  <a:lnTo>
                    <a:pt x="72679" y="4250"/>
                  </a:lnTo>
                  <a:lnTo>
                    <a:pt x="72539" y="3944"/>
                  </a:lnTo>
                  <a:lnTo>
                    <a:pt x="72386" y="3638"/>
                  </a:lnTo>
                  <a:lnTo>
                    <a:pt x="72220" y="3344"/>
                  </a:lnTo>
                  <a:lnTo>
                    <a:pt x="72041" y="3063"/>
                  </a:lnTo>
                  <a:lnTo>
                    <a:pt x="71837" y="2795"/>
                  </a:lnTo>
                  <a:lnTo>
                    <a:pt x="71633" y="2527"/>
                  </a:lnTo>
                  <a:lnTo>
                    <a:pt x="71416" y="2272"/>
                  </a:lnTo>
                  <a:lnTo>
                    <a:pt x="71186" y="2030"/>
                  </a:lnTo>
                  <a:lnTo>
                    <a:pt x="70943" y="1800"/>
                  </a:lnTo>
                  <a:lnTo>
                    <a:pt x="70688" y="1583"/>
                  </a:lnTo>
                  <a:lnTo>
                    <a:pt x="70433" y="1379"/>
                  </a:lnTo>
                  <a:lnTo>
                    <a:pt x="70152" y="1187"/>
                  </a:lnTo>
                  <a:lnTo>
                    <a:pt x="69871" y="1008"/>
                  </a:lnTo>
                  <a:lnTo>
                    <a:pt x="69578" y="830"/>
                  </a:lnTo>
                  <a:lnTo>
                    <a:pt x="69284" y="677"/>
                  </a:lnTo>
                  <a:lnTo>
                    <a:pt x="68965" y="549"/>
                  </a:lnTo>
                  <a:lnTo>
                    <a:pt x="68659" y="421"/>
                  </a:lnTo>
                  <a:lnTo>
                    <a:pt x="68327" y="306"/>
                  </a:lnTo>
                  <a:lnTo>
                    <a:pt x="67995" y="217"/>
                  </a:lnTo>
                  <a:lnTo>
                    <a:pt x="67663" y="140"/>
                  </a:lnTo>
                  <a:lnTo>
                    <a:pt x="67318" y="77"/>
                  </a:lnTo>
                  <a:lnTo>
                    <a:pt x="66974" y="26"/>
                  </a:lnTo>
                  <a:lnTo>
                    <a:pt x="6661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52;p15">
              <a:extLst>
                <a:ext uri="{FF2B5EF4-FFF2-40B4-BE49-F238E27FC236}">
                  <a16:creationId xmlns:a16="http://schemas.microsoft.com/office/drawing/2014/main" id="{81D94D4B-D6A2-8038-E8A9-B027A893A6DE}"/>
                </a:ext>
              </a:extLst>
            </p:cNvPr>
            <p:cNvSpPr/>
            <p:nvPr/>
          </p:nvSpPr>
          <p:spPr>
            <a:xfrm>
              <a:off x="1085904" y="1584214"/>
              <a:ext cx="873494" cy="1760344"/>
            </a:xfrm>
            <a:custGeom>
              <a:avLst/>
              <a:gdLst/>
              <a:ahLst/>
              <a:cxnLst/>
              <a:rect l="l" t="t" r="r" b="b"/>
              <a:pathLst>
                <a:path w="69323" h="139706" extrusionOk="0">
                  <a:moveTo>
                    <a:pt x="6599" y="1"/>
                  </a:moveTo>
                  <a:lnTo>
                    <a:pt x="6255" y="14"/>
                  </a:lnTo>
                  <a:lnTo>
                    <a:pt x="5923" y="39"/>
                  </a:lnTo>
                  <a:lnTo>
                    <a:pt x="5591" y="77"/>
                  </a:lnTo>
                  <a:lnTo>
                    <a:pt x="5272" y="141"/>
                  </a:lnTo>
                  <a:lnTo>
                    <a:pt x="4953" y="218"/>
                  </a:lnTo>
                  <a:lnTo>
                    <a:pt x="4633" y="307"/>
                  </a:lnTo>
                  <a:lnTo>
                    <a:pt x="4327" y="409"/>
                  </a:lnTo>
                  <a:lnTo>
                    <a:pt x="4034" y="524"/>
                  </a:lnTo>
                  <a:lnTo>
                    <a:pt x="3740" y="652"/>
                  </a:lnTo>
                  <a:lnTo>
                    <a:pt x="3459" y="805"/>
                  </a:lnTo>
                  <a:lnTo>
                    <a:pt x="3178" y="958"/>
                  </a:lnTo>
                  <a:lnTo>
                    <a:pt x="2910" y="1137"/>
                  </a:lnTo>
                  <a:lnTo>
                    <a:pt x="2655" y="1315"/>
                  </a:lnTo>
                  <a:lnTo>
                    <a:pt x="2400" y="1507"/>
                  </a:lnTo>
                  <a:lnTo>
                    <a:pt x="2170" y="1724"/>
                  </a:lnTo>
                  <a:lnTo>
                    <a:pt x="1940" y="1941"/>
                  </a:lnTo>
                  <a:lnTo>
                    <a:pt x="1723" y="2171"/>
                  </a:lnTo>
                  <a:lnTo>
                    <a:pt x="1506" y="2400"/>
                  </a:lnTo>
                  <a:lnTo>
                    <a:pt x="1315" y="2656"/>
                  </a:lnTo>
                  <a:lnTo>
                    <a:pt x="1136" y="2911"/>
                  </a:lnTo>
                  <a:lnTo>
                    <a:pt x="957" y="3179"/>
                  </a:lnTo>
                  <a:lnTo>
                    <a:pt x="804" y="3460"/>
                  </a:lnTo>
                  <a:lnTo>
                    <a:pt x="651" y="3741"/>
                  </a:lnTo>
                  <a:lnTo>
                    <a:pt x="523" y="4034"/>
                  </a:lnTo>
                  <a:lnTo>
                    <a:pt x="409" y="4328"/>
                  </a:lnTo>
                  <a:lnTo>
                    <a:pt x="306" y="4634"/>
                  </a:lnTo>
                  <a:lnTo>
                    <a:pt x="217" y="4953"/>
                  </a:lnTo>
                  <a:lnTo>
                    <a:pt x="140" y="5272"/>
                  </a:lnTo>
                  <a:lnTo>
                    <a:pt x="77" y="5591"/>
                  </a:lnTo>
                  <a:lnTo>
                    <a:pt x="38" y="5923"/>
                  </a:lnTo>
                  <a:lnTo>
                    <a:pt x="13" y="6255"/>
                  </a:lnTo>
                  <a:lnTo>
                    <a:pt x="0" y="6600"/>
                  </a:lnTo>
                  <a:lnTo>
                    <a:pt x="0" y="133106"/>
                  </a:lnTo>
                  <a:lnTo>
                    <a:pt x="13" y="133438"/>
                  </a:lnTo>
                  <a:lnTo>
                    <a:pt x="38" y="133782"/>
                  </a:lnTo>
                  <a:lnTo>
                    <a:pt x="77" y="134114"/>
                  </a:lnTo>
                  <a:lnTo>
                    <a:pt x="140" y="134433"/>
                  </a:lnTo>
                  <a:lnTo>
                    <a:pt x="217" y="134753"/>
                  </a:lnTo>
                  <a:lnTo>
                    <a:pt x="306" y="135072"/>
                  </a:lnTo>
                  <a:lnTo>
                    <a:pt x="409" y="135378"/>
                  </a:lnTo>
                  <a:lnTo>
                    <a:pt x="523" y="135672"/>
                  </a:lnTo>
                  <a:lnTo>
                    <a:pt x="651" y="135965"/>
                  </a:lnTo>
                  <a:lnTo>
                    <a:pt x="804" y="136246"/>
                  </a:lnTo>
                  <a:lnTo>
                    <a:pt x="957" y="136527"/>
                  </a:lnTo>
                  <a:lnTo>
                    <a:pt x="1136" y="136795"/>
                  </a:lnTo>
                  <a:lnTo>
                    <a:pt x="1315" y="137050"/>
                  </a:lnTo>
                  <a:lnTo>
                    <a:pt x="1506" y="137305"/>
                  </a:lnTo>
                  <a:lnTo>
                    <a:pt x="1723" y="137535"/>
                  </a:lnTo>
                  <a:lnTo>
                    <a:pt x="1940" y="137765"/>
                  </a:lnTo>
                  <a:lnTo>
                    <a:pt x="2170" y="137982"/>
                  </a:lnTo>
                  <a:lnTo>
                    <a:pt x="2400" y="138199"/>
                  </a:lnTo>
                  <a:lnTo>
                    <a:pt x="2655" y="138390"/>
                  </a:lnTo>
                  <a:lnTo>
                    <a:pt x="2910" y="138569"/>
                  </a:lnTo>
                  <a:lnTo>
                    <a:pt x="3178" y="138748"/>
                  </a:lnTo>
                  <a:lnTo>
                    <a:pt x="3459" y="138901"/>
                  </a:lnTo>
                  <a:lnTo>
                    <a:pt x="3740" y="139054"/>
                  </a:lnTo>
                  <a:lnTo>
                    <a:pt x="4034" y="139182"/>
                  </a:lnTo>
                  <a:lnTo>
                    <a:pt x="4327" y="139297"/>
                  </a:lnTo>
                  <a:lnTo>
                    <a:pt x="4633" y="139399"/>
                  </a:lnTo>
                  <a:lnTo>
                    <a:pt x="4953" y="139488"/>
                  </a:lnTo>
                  <a:lnTo>
                    <a:pt x="5272" y="139565"/>
                  </a:lnTo>
                  <a:lnTo>
                    <a:pt x="5591" y="139628"/>
                  </a:lnTo>
                  <a:lnTo>
                    <a:pt x="5923" y="139667"/>
                  </a:lnTo>
                  <a:lnTo>
                    <a:pt x="6255" y="139692"/>
                  </a:lnTo>
                  <a:lnTo>
                    <a:pt x="6599" y="139705"/>
                  </a:lnTo>
                  <a:lnTo>
                    <a:pt x="62723" y="139705"/>
                  </a:lnTo>
                  <a:lnTo>
                    <a:pt x="63055" y="139692"/>
                  </a:lnTo>
                  <a:lnTo>
                    <a:pt x="63400" y="139667"/>
                  </a:lnTo>
                  <a:lnTo>
                    <a:pt x="63731" y="139628"/>
                  </a:lnTo>
                  <a:lnTo>
                    <a:pt x="64051" y="139565"/>
                  </a:lnTo>
                  <a:lnTo>
                    <a:pt x="64370" y="139488"/>
                  </a:lnTo>
                  <a:lnTo>
                    <a:pt x="64689" y="139399"/>
                  </a:lnTo>
                  <a:lnTo>
                    <a:pt x="64995" y="139297"/>
                  </a:lnTo>
                  <a:lnTo>
                    <a:pt x="65289" y="139182"/>
                  </a:lnTo>
                  <a:lnTo>
                    <a:pt x="65582" y="139054"/>
                  </a:lnTo>
                  <a:lnTo>
                    <a:pt x="65863" y="138901"/>
                  </a:lnTo>
                  <a:lnTo>
                    <a:pt x="66144" y="138748"/>
                  </a:lnTo>
                  <a:lnTo>
                    <a:pt x="66412" y="138569"/>
                  </a:lnTo>
                  <a:lnTo>
                    <a:pt x="66667" y="138390"/>
                  </a:lnTo>
                  <a:lnTo>
                    <a:pt x="66923" y="138199"/>
                  </a:lnTo>
                  <a:lnTo>
                    <a:pt x="67152" y="137982"/>
                  </a:lnTo>
                  <a:lnTo>
                    <a:pt x="67382" y="137765"/>
                  </a:lnTo>
                  <a:lnTo>
                    <a:pt x="67599" y="137535"/>
                  </a:lnTo>
                  <a:lnTo>
                    <a:pt x="67816" y="137305"/>
                  </a:lnTo>
                  <a:lnTo>
                    <a:pt x="68007" y="137050"/>
                  </a:lnTo>
                  <a:lnTo>
                    <a:pt x="68186" y="136795"/>
                  </a:lnTo>
                  <a:lnTo>
                    <a:pt x="68365" y="136527"/>
                  </a:lnTo>
                  <a:lnTo>
                    <a:pt x="68518" y="136246"/>
                  </a:lnTo>
                  <a:lnTo>
                    <a:pt x="68671" y="135965"/>
                  </a:lnTo>
                  <a:lnTo>
                    <a:pt x="68799" y="135672"/>
                  </a:lnTo>
                  <a:lnTo>
                    <a:pt x="68914" y="135378"/>
                  </a:lnTo>
                  <a:lnTo>
                    <a:pt x="69016" y="135072"/>
                  </a:lnTo>
                  <a:lnTo>
                    <a:pt x="69105" y="134753"/>
                  </a:lnTo>
                  <a:lnTo>
                    <a:pt x="69182" y="134433"/>
                  </a:lnTo>
                  <a:lnTo>
                    <a:pt x="69246" y="134114"/>
                  </a:lnTo>
                  <a:lnTo>
                    <a:pt x="69284" y="133782"/>
                  </a:lnTo>
                  <a:lnTo>
                    <a:pt x="69309" y="133438"/>
                  </a:lnTo>
                  <a:lnTo>
                    <a:pt x="69322" y="133106"/>
                  </a:lnTo>
                  <a:lnTo>
                    <a:pt x="69322" y="6600"/>
                  </a:lnTo>
                  <a:lnTo>
                    <a:pt x="69309" y="6255"/>
                  </a:lnTo>
                  <a:lnTo>
                    <a:pt x="69284" y="5923"/>
                  </a:lnTo>
                  <a:lnTo>
                    <a:pt x="69246" y="5591"/>
                  </a:lnTo>
                  <a:lnTo>
                    <a:pt x="69182" y="5272"/>
                  </a:lnTo>
                  <a:lnTo>
                    <a:pt x="69105" y="4953"/>
                  </a:lnTo>
                  <a:lnTo>
                    <a:pt x="69016" y="4634"/>
                  </a:lnTo>
                  <a:lnTo>
                    <a:pt x="68914" y="4328"/>
                  </a:lnTo>
                  <a:lnTo>
                    <a:pt x="68799" y="4034"/>
                  </a:lnTo>
                  <a:lnTo>
                    <a:pt x="68671" y="3741"/>
                  </a:lnTo>
                  <a:lnTo>
                    <a:pt x="68518" y="3460"/>
                  </a:lnTo>
                  <a:lnTo>
                    <a:pt x="68365" y="3179"/>
                  </a:lnTo>
                  <a:lnTo>
                    <a:pt x="68186" y="2911"/>
                  </a:lnTo>
                  <a:lnTo>
                    <a:pt x="68007" y="2656"/>
                  </a:lnTo>
                  <a:lnTo>
                    <a:pt x="67816" y="2400"/>
                  </a:lnTo>
                  <a:lnTo>
                    <a:pt x="67599" y="2171"/>
                  </a:lnTo>
                  <a:lnTo>
                    <a:pt x="67382" y="1941"/>
                  </a:lnTo>
                  <a:lnTo>
                    <a:pt x="67152" y="1724"/>
                  </a:lnTo>
                  <a:lnTo>
                    <a:pt x="66923" y="1507"/>
                  </a:lnTo>
                  <a:lnTo>
                    <a:pt x="66667" y="1315"/>
                  </a:lnTo>
                  <a:lnTo>
                    <a:pt x="66412" y="1137"/>
                  </a:lnTo>
                  <a:lnTo>
                    <a:pt x="66144" y="958"/>
                  </a:lnTo>
                  <a:lnTo>
                    <a:pt x="65863" y="805"/>
                  </a:lnTo>
                  <a:lnTo>
                    <a:pt x="65582" y="652"/>
                  </a:lnTo>
                  <a:lnTo>
                    <a:pt x="65289" y="524"/>
                  </a:lnTo>
                  <a:lnTo>
                    <a:pt x="64995" y="409"/>
                  </a:lnTo>
                  <a:lnTo>
                    <a:pt x="64689" y="307"/>
                  </a:lnTo>
                  <a:lnTo>
                    <a:pt x="64370" y="218"/>
                  </a:lnTo>
                  <a:lnTo>
                    <a:pt x="64051" y="141"/>
                  </a:lnTo>
                  <a:lnTo>
                    <a:pt x="63731" y="77"/>
                  </a:lnTo>
                  <a:lnTo>
                    <a:pt x="63400" y="39"/>
                  </a:lnTo>
                  <a:lnTo>
                    <a:pt x="63055" y="14"/>
                  </a:lnTo>
                  <a:lnTo>
                    <a:pt x="627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3;p15">
              <a:extLst>
                <a:ext uri="{FF2B5EF4-FFF2-40B4-BE49-F238E27FC236}">
                  <a16:creationId xmlns:a16="http://schemas.microsoft.com/office/drawing/2014/main" id="{E1509DE0-9651-699B-CD68-25CB1D82F09D}"/>
                </a:ext>
              </a:extLst>
            </p:cNvPr>
            <p:cNvSpPr/>
            <p:nvPr/>
          </p:nvSpPr>
          <p:spPr>
            <a:xfrm>
              <a:off x="457209" y="2504188"/>
              <a:ext cx="560186" cy="415925"/>
            </a:xfrm>
            <a:custGeom>
              <a:avLst/>
              <a:gdLst/>
              <a:ahLst/>
              <a:cxnLst/>
              <a:rect l="l" t="t" r="r" b="b"/>
              <a:pathLst>
                <a:path w="44458" h="33009" extrusionOk="0">
                  <a:moveTo>
                    <a:pt x="4978" y="0"/>
                  </a:moveTo>
                  <a:lnTo>
                    <a:pt x="4710" y="26"/>
                  </a:lnTo>
                  <a:lnTo>
                    <a:pt x="4442" y="51"/>
                  </a:lnTo>
                  <a:lnTo>
                    <a:pt x="4187" y="102"/>
                  </a:lnTo>
                  <a:lnTo>
                    <a:pt x="3931" y="153"/>
                  </a:lnTo>
                  <a:lnTo>
                    <a:pt x="3689" y="230"/>
                  </a:lnTo>
                  <a:lnTo>
                    <a:pt x="3446" y="306"/>
                  </a:lnTo>
                  <a:lnTo>
                    <a:pt x="3204" y="409"/>
                  </a:lnTo>
                  <a:lnTo>
                    <a:pt x="2974" y="511"/>
                  </a:lnTo>
                  <a:lnTo>
                    <a:pt x="2744" y="626"/>
                  </a:lnTo>
                  <a:lnTo>
                    <a:pt x="2527" y="753"/>
                  </a:lnTo>
                  <a:lnTo>
                    <a:pt x="2310" y="894"/>
                  </a:lnTo>
                  <a:lnTo>
                    <a:pt x="2106" y="1034"/>
                  </a:lnTo>
                  <a:lnTo>
                    <a:pt x="1915" y="1187"/>
                  </a:lnTo>
                  <a:lnTo>
                    <a:pt x="1723" y="1353"/>
                  </a:lnTo>
                  <a:lnTo>
                    <a:pt x="1532" y="1532"/>
                  </a:lnTo>
                  <a:lnTo>
                    <a:pt x="1366" y="1711"/>
                  </a:lnTo>
                  <a:lnTo>
                    <a:pt x="1200" y="1902"/>
                  </a:lnTo>
                  <a:lnTo>
                    <a:pt x="1047" y="2106"/>
                  </a:lnTo>
                  <a:lnTo>
                    <a:pt x="893" y="2310"/>
                  </a:lnTo>
                  <a:lnTo>
                    <a:pt x="766" y="2515"/>
                  </a:lnTo>
                  <a:lnTo>
                    <a:pt x="638" y="2744"/>
                  </a:lnTo>
                  <a:lnTo>
                    <a:pt x="523" y="2961"/>
                  </a:lnTo>
                  <a:lnTo>
                    <a:pt x="408" y="3191"/>
                  </a:lnTo>
                  <a:lnTo>
                    <a:pt x="319" y="3434"/>
                  </a:lnTo>
                  <a:lnTo>
                    <a:pt x="243" y="3676"/>
                  </a:lnTo>
                  <a:lnTo>
                    <a:pt x="166" y="3932"/>
                  </a:lnTo>
                  <a:lnTo>
                    <a:pt x="102" y="4187"/>
                  </a:lnTo>
                  <a:lnTo>
                    <a:pt x="64" y="4442"/>
                  </a:lnTo>
                  <a:lnTo>
                    <a:pt x="26" y="4697"/>
                  </a:lnTo>
                  <a:lnTo>
                    <a:pt x="13" y="4965"/>
                  </a:lnTo>
                  <a:lnTo>
                    <a:pt x="0" y="5233"/>
                  </a:lnTo>
                  <a:lnTo>
                    <a:pt x="0" y="27762"/>
                  </a:lnTo>
                  <a:lnTo>
                    <a:pt x="13" y="28043"/>
                  </a:lnTo>
                  <a:lnTo>
                    <a:pt x="26" y="28298"/>
                  </a:lnTo>
                  <a:lnTo>
                    <a:pt x="64" y="28566"/>
                  </a:lnTo>
                  <a:lnTo>
                    <a:pt x="102" y="28822"/>
                  </a:lnTo>
                  <a:lnTo>
                    <a:pt x="166" y="29077"/>
                  </a:lnTo>
                  <a:lnTo>
                    <a:pt x="243" y="29332"/>
                  </a:lnTo>
                  <a:lnTo>
                    <a:pt x="319" y="29575"/>
                  </a:lnTo>
                  <a:lnTo>
                    <a:pt x="408" y="29805"/>
                  </a:lnTo>
                  <a:lnTo>
                    <a:pt x="523" y="30047"/>
                  </a:lnTo>
                  <a:lnTo>
                    <a:pt x="638" y="30264"/>
                  </a:lnTo>
                  <a:lnTo>
                    <a:pt x="766" y="30481"/>
                  </a:lnTo>
                  <a:lnTo>
                    <a:pt x="893" y="30698"/>
                  </a:lnTo>
                  <a:lnTo>
                    <a:pt x="1047" y="30902"/>
                  </a:lnTo>
                  <a:lnTo>
                    <a:pt x="1200" y="31107"/>
                  </a:lnTo>
                  <a:lnTo>
                    <a:pt x="1366" y="31298"/>
                  </a:lnTo>
                  <a:lnTo>
                    <a:pt x="1532" y="31477"/>
                  </a:lnTo>
                  <a:lnTo>
                    <a:pt x="1723" y="31655"/>
                  </a:lnTo>
                  <a:lnTo>
                    <a:pt x="1915" y="31809"/>
                  </a:lnTo>
                  <a:lnTo>
                    <a:pt x="2106" y="31974"/>
                  </a:lnTo>
                  <a:lnTo>
                    <a:pt x="2310" y="32115"/>
                  </a:lnTo>
                  <a:lnTo>
                    <a:pt x="2527" y="32255"/>
                  </a:lnTo>
                  <a:lnTo>
                    <a:pt x="2744" y="32383"/>
                  </a:lnTo>
                  <a:lnTo>
                    <a:pt x="2974" y="32498"/>
                  </a:lnTo>
                  <a:lnTo>
                    <a:pt x="3204" y="32600"/>
                  </a:lnTo>
                  <a:lnTo>
                    <a:pt x="3446" y="32689"/>
                  </a:lnTo>
                  <a:lnTo>
                    <a:pt x="3689" y="32779"/>
                  </a:lnTo>
                  <a:lnTo>
                    <a:pt x="3931" y="32842"/>
                  </a:lnTo>
                  <a:lnTo>
                    <a:pt x="4187" y="32906"/>
                  </a:lnTo>
                  <a:lnTo>
                    <a:pt x="4442" y="32957"/>
                  </a:lnTo>
                  <a:lnTo>
                    <a:pt x="4710" y="32983"/>
                  </a:lnTo>
                  <a:lnTo>
                    <a:pt x="4978" y="33008"/>
                  </a:lnTo>
                  <a:lnTo>
                    <a:pt x="34578" y="33008"/>
                  </a:lnTo>
                  <a:lnTo>
                    <a:pt x="34833" y="32983"/>
                  </a:lnTo>
                  <a:lnTo>
                    <a:pt x="35101" y="32957"/>
                  </a:lnTo>
                  <a:lnTo>
                    <a:pt x="35357" y="32906"/>
                  </a:lnTo>
                  <a:lnTo>
                    <a:pt x="35612" y="32842"/>
                  </a:lnTo>
                  <a:lnTo>
                    <a:pt x="35867" y="32779"/>
                  </a:lnTo>
                  <a:lnTo>
                    <a:pt x="36110" y="32689"/>
                  </a:lnTo>
                  <a:lnTo>
                    <a:pt x="36340" y="32600"/>
                  </a:lnTo>
                  <a:lnTo>
                    <a:pt x="36569" y="32498"/>
                  </a:lnTo>
                  <a:lnTo>
                    <a:pt x="36799" y="32383"/>
                  </a:lnTo>
                  <a:lnTo>
                    <a:pt x="37016" y="32255"/>
                  </a:lnTo>
                  <a:lnTo>
                    <a:pt x="37233" y="32115"/>
                  </a:lnTo>
                  <a:lnTo>
                    <a:pt x="37437" y="31974"/>
                  </a:lnTo>
                  <a:lnTo>
                    <a:pt x="37641" y="31809"/>
                  </a:lnTo>
                  <a:lnTo>
                    <a:pt x="37833" y="31655"/>
                  </a:lnTo>
                  <a:lnTo>
                    <a:pt x="38012" y="31477"/>
                  </a:lnTo>
                  <a:lnTo>
                    <a:pt x="38178" y="31298"/>
                  </a:lnTo>
                  <a:lnTo>
                    <a:pt x="38344" y="31107"/>
                  </a:lnTo>
                  <a:lnTo>
                    <a:pt x="38509" y="30902"/>
                  </a:lnTo>
                  <a:lnTo>
                    <a:pt x="38650" y="30698"/>
                  </a:lnTo>
                  <a:lnTo>
                    <a:pt x="38790" y="30481"/>
                  </a:lnTo>
                  <a:lnTo>
                    <a:pt x="38918" y="30264"/>
                  </a:lnTo>
                  <a:lnTo>
                    <a:pt x="39033" y="30047"/>
                  </a:lnTo>
                  <a:lnTo>
                    <a:pt x="39135" y="29805"/>
                  </a:lnTo>
                  <a:lnTo>
                    <a:pt x="39224" y="29575"/>
                  </a:lnTo>
                  <a:lnTo>
                    <a:pt x="39314" y="29332"/>
                  </a:lnTo>
                  <a:lnTo>
                    <a:pt x="39377" y="29077"/>
                  </a:lnTo>
                  <a:lnTo>
                    <a:pt x="39441" y="28822"/>
                  </a:lnTo>
                  <a:lnTo>
                    <a:pt x="39480" y="28566"/>
                  </a:lnTo>
                  <a:lnTo>
                    <a:pt x="39518" y="28298"/>
                  </a:lnTo>
                  <a:lnTo>
                    <a:pt x="39543" y="28043"/>
                  </a:lnTo>
                  <a:lnTo>
                    <a:pt x="39543" y="27762"/>
                  </a:lnTo>
                  <a:lnTo>
                    <a:pt x="39543" y="22261"/>
                  </a:lnTo>
                  <a:lnTo>
                    <a:pt x="43858" y="17947"/>
                  </a:lnTo>
                  <a:lnTo>
                    <a:pt x="43998" y="17793"/>
                  </a:lnTo>
                  <a:lnTo>
                    <a:pt x="44113" y="17628"/>
                  </a:lnTo>
                  <a:lnTo>
                    <a:pt x="44228" y="17449"/>
                  </a:lnTo>
                  <a:lnTo>
                    <a:pt x="44304" y="17270"/>
                  </a:lnTo>
                  <a:lnTo>
                    <a:pt x="44368" y="17079"/>
                  </a:lnTo>
                  <a:lnTo>
                    <a:pt x="44419" y="16887"/>
                  </a:lnTo>
                  <a:lnTo>
                    <a:pt x="44445" y="16696"/>
                  </a:lnTo>
                  <a:lnTo>
                    <a:pt x="44458" y="16504"/>
                  </a:lnTo>
                  <a:lnTo>
                    <a:pt x="44445" y="16313"/>
                  </a:lnTo>
                  <a:lnTo>
                    <a:pt x="44419" y="16109"/>
                  </a:lnTo>
                  <a:lnTo>
                    <a:pt x="44368" y="15917"/>
                  </a:lnTo>
                  <a:lnTo>
                    <a:pt x="44304" y="15738"/>
                  </a:lnTo>
                  <a:lnTo>
                    <a:pt x="44228" y="15547"/>
                  </a:lnTo>
                  <a:lnTo>
                    <a:pt x="44113" y="15381"/>
                  </a:lnTo>
                  <a:lnTo>
                    <a:pt x="43998" y="15215"/>
                  </a:lnTo>
                  <a:lnTo>
                    <a:pt x="43858" y="15062"/>
                  </a:lnTo>
                  <a:lnTo>
                    <a:pt x="39543" y="10748"/>
                  </a:lnTo>
                  <a:lnTo>
                    <a:pt x="39543" y="5233"/>
                  </a:lnTo>
                  <a:lnTo>
                    <a:pt x="39543" y="4965"/>
                  </a:lnTo>
                  <a:lnTo>
                    <a:pt x="39518" y="4697"/>
                  </a:lnTo>
                  <a:lnTo>
                    <a:pt x="39480" y="4442"/>
                  </a:lnTo>
                  <a:lnTo>
                    <a:pt x="39441" y="4187"/>
                  </a:lnTo>
                  <a:lnTo>
                    <a:pt x="39377" y="3932"/>
                  </a:lnTo>
                  <a:lnTo>
                    <a:pt x="39314" y="3676"/>
                  </a:lnTo>
                  <a:lnTo>
                    <a:pt x="39224" y="3434"/>
                  </a:lnTo>
                  <a:lnTo>
                    <a:pt x="39135" y="3191"/>
                  </a:lnTo>
                  <a:lnTo>
                    <a:pt x="39033" y="2961"/>
                  </a:lnTo>
                  <a:lnTo>
                    <a:pt x="38918" y="2744"/>
                  </a:lnTo>
                  <a:lnTo>
                    <a:pt x="38790" y="2515"/>
                  </a:lnTo>
                  <a:lnTo>
                    <a:pt x="38650" y="2310"/>
                  </a:lnTo>
                  <a:lnTo>
                    <a:pt x="38509" y="2106"/>
                  </a:lnTo>
                  <a:lnTo>
                    <a:pt x="38344" y="1902"/>
                  </a:lnTo>
                  <a:lnTo>
                    <a:pt x="38178" y="1711"/>
                  </a:lnTo>
                  <a:lnTo>
                    <a:pt x="38012" y="1532"/>
                  </a:lnTo>
                  <a:lnTo>
                    <a:pt x="37833" y="1353"/>
                  </a:lnTo>
                  <a:lnTo>
                    <a:pt x="37641" y="1187"/>
                  </a:lnTo>
                  <a:lnTo>
                    <a:pt x="37437" y="1034"/>
                  </a:lnTo>
                  <a:lnTo>
                    <a:pt x="37233" y="894"/>
                  </a:lnTo>
                  <a:lnTo>
                    <a:pt x="37016" y="753"/>
                  </a:lnTo>
                  <a:lnTo>
                    <a:pt x="36799" y="626"/>
                  </a:lnTo>
                  <a:lnTo>
                    <a:pt x="36569" y="511"/>
                  </a:lnTo>
                  <a:lnTo>
                    <a:pt x="36340" y="409"/>
                  </a:lnTo>
                  <a:lnTo>
                    <a:pt x="36110" y="306"/>
                  </a:lnTo>
                  <a:lnTo>
                    <a:pt x="35867" y="230"/>
                  </a:lnTo>
                  <a:lnTo>
                    <a:pt x="35612" y="153"/>
                  </a:lnTo>
                  <a:lnTo>
                    <a:pt x="35357" y="102"/>
                  </a:lnTo>
                  <a:lnTo>
                    <a:pt x="35101" y="51"/>
                  </a:lnTo>
                  <a:lnTo>
                    <a:pt x="34833" y="26"/>
                  </a:lnTo>
                  <a:lnTo>
                    <a:pt x="3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54;p15">
              <a:extLst>
                <a:ext uri="{FF2B5EF4-FFF2-40B4-BE49-F238E27FC236}">
                  <a16:creationId xmlns:a16="http://schemas.microsoft.com/office/drawing/2014/main" id="{23E2D1E6-5167-5EF0-7C4A-F5C43D4C600B}"/>
                </a:ext>
              </a:extLst>
            </p:cNvPr>
            <p:cNvSpPr/>
            <p:nvPr/>
          </p:nvSpPr>
          <p:spPr>
            <a:xfrm>
              <a:off x="2030791" y="2985398"/>
              <a:ext cx="560186" cy="415925"/>
            </a:xfrm>
            <a:custGeom>
              <a:avLst/>
              <a:gdLst/>
              <a:ahLst/>
              <a:cxnLst/>
              <a:rect l="l" t="t" r="r" b="b"/>
              <a:pathLst>
                <a:path w="44458" h="33009" extrusionOk="0">
                  <a:moveTo>
                    <a:pt x="9893" y="0"/>
                  </a:moveTo>
                  <a:lnTo>
                    <a:pt x="9625" y="26"/>
                  </a:lnTo>
                  <a:lnTo>
                    <a:pt x="9357" y="52"/>
                  </a:lnTo>
                  <a:lnTo>
                    <a:pt x="9101" y="103"/>
                  </a:lnTo>
                  <a:lnTo>
                    <a:pt x="8846" y="166"/>
                  </a:lnTo>
                  <a:lnTo>
                    <a:pt x="8604" y="230"/>
                  </a:lnTo>
                  <a:lnTo>
                    <a:pt x="8361" y="320"/>
                  </a:lnTo>
                  <a:lnTo>
                    <a:pt x="8118" y="409"/>
                  </a:lnTo>
                  <a:lnTo>
                    <a:pt x="7889" y="511"/>
                  </a:lnTo>
                  <a:lnTo>
                    <a:pt x="7659" y="626"/>
                  </a:lnTo>
                  <a:lnTo>
                    <a:pt x="7442" y="754"/>
                  </a:lnTo>
                  <a:lnTo>
                    <a:pt x="7225" y="894"/>
                  </a:lnTo>
                  <a:lnTo>
                    <a:pt x="7021" y="1034"/>
                  </a:lnTo>
                  <a:lnTo>
                    <a:pt x="6829" y="1188"/>
                  </a:lnTo>
                  <a:lnTo>
                    <a:pt x="6638" y="1353"/>
                  </a:lnTo>
                  <a:lnTo>
                    <a:pt x="6446" y="1532"/>
                  </a:lnTo>
                  <a:lnTo>
                    <a:pt x="6280" y="1711"/>
                  </a:lnTo>
                  <a:lnTo>
                    <a:pt x="6114" y="1902"/>
                  </a:lnTo>
                  <a:lnTo>
                    <a:pt x="5961" y="2107"/>
                  </a:lnTo>
                  <a:lnTo>
                    <a:pt x="5808" y="2311"/>
                  </a:lnTo>
                  <a:lnTo>
                    <a:pt x="5681" y="2515"/>
                  </a:lnTo>
                  <a:lnTo>
                    <a:pt x="5553" y="2745"/>
                  </a:lnTo>
                  <a:lnTo>
                    <a:pt x="5438" y="2962"/>
                  </a:lnTo>
                  <a:lnTo>
                    <a:pt x="5323" y="3204"/>
                  </a:lnTo>
                  <a:lnTo>
                    <a:pt x="5234" y="3434"/>
                  </a:lnTo>
                  <a:lnTo>
                    <a:pt x="5157" y="3677"/>
                  </a:lnTo>
                  <a:lnTo>
                    <a:pt x="5081" y="3932"/>
                  </a:lnTo>
                  <a:lnTo>
                    <a:pt x="5017" y="4187"/>
                  </a:lnTo>
                  <a:lnTo>
                    <a:pt x="4978" y="4442"/>
                  </a:lnTo>
                  <a:lnTo>
                    <a:pt x="4940" y="4698"/>
                  </a:lnTo>
                  <a:lnTo>
                    <a:pt x="4927" y="4966"/>
                  </a:lnTo>
                  <a:lnTo>
                    <a:pt x="4915" y="5234"/>
                  </a:lnTo>
                  <a:lnTo>
                    <a:pt x="4915" y="10748"/>
                  </a:lnTo>
                  <a:lnTo>
                    <a:pt x="600" y="15062"/>
                  </a:lnTo>
                  <a:lnTo>
                    <a:pt x="460" y="15215"/>
                  </a:lnTo>
                  <a:lnTo>
                    <a:pt x="345" y="15381"/>
                  </a:lnTo>
                  <a:lnTo>
                    <a:pt x="243" y="15560"/>
                  </a:lnTo>
                  <a:lnTo>
                    <a:pt x="154" y="15739"/>
                  </a:lnTo>
                  <a:lnTo>
                    <a:pt x="90" y="15917"/>
                  </a:lnTo>
                  <a:lnTo>
                    <a:pt x="39" y="16109"/>
                  </a:lnTo>
                  <a:lnTo>
                    <a:pt x="13" y="16313"/>
                  </a:lnTo>
                  <a:lnTo>
                    <a:pt x="0" y="16505"/>
                  </a:lnTo>
                  <a:lnTo>
                    <a:pt x="13" y="16696"/>
                  </a:lnTo>
                  <a:lnTo>
                    <a:pt x="39" y="16900"/>
                  </a:lnTo>
                  <a:lnTo>
                    <a:pt x="90" y="17092"/>
                  </a:lnTo>
                  <a:lnTo>
                    <a:pt x="154" y="17270"/>
                  </a:lnTo>
                  <a:lnTo>
                    <a:pt x="243" y="17449"/>
                  </a:lnTo>
                  <a:lnTo>
                    <a:pt x="345" y="17628"/>
                  </a:lnTo>
                  <a:lnTo>
                    <a:pt x="460" y="17794"/>
                  </a:lnTo>
                  <a:lnTo>
                    <a:pt x="600" y="17947"/>
                  </a:lnTo>
                  <a:lnTo>
                    <a:pt x="4915" y="22261"/>
                  </a:lnTo>
                  <a:lnTo>
                    <a:pt x="4915" y="27775"/>
                  </a:lnTo>
                  <a:lnTo>
                    <a:pt x="4927" y="28043"/>
                  </a:lnTo>
                  <a:lnTo>
                    <a:pt x="4940" y="28311"/>
                  </a:lnTo>
                  <a:lnTo>
                    <a:pt x="4978" y="28567"/>
                  </a:lnTo>
                  <a:lnTo>
                    <a:pt x="5017" y="28822"/>
                  </a:lnTo>
                  <a:lnTo>
                    <a:pt x="5081" y="29077"/>
                  </a:lnTo>
                  <a:lnTo>
                    <a:pt x="5157" y="29333"/>
                  </a:lnTo>
                  <a:lnTo>
                    <a:pt x="5234" y="29575"/>
                  </a:lnTo>
                  <a:lnTo>
                    <a:pt x="5323" y="29818"/>
                  </a:lnTo>
                  <a:lnTo>
                    <a:pt x="5438" y="30047"/>
                  </a:lnTo>
                  <a:lnTo>
                    <a:pt x="5553" y="30264"/>
                  </a:lnTo>
                  <a:lnTo>
                    <a:pt x="5681" y="30494"/>
                  </a:lnTo>
                  <a:lnTo>
                    <a:pt x="5808" y="30698"/>
                  </a:lnTo>
                  <a:lnTo>
                    <a:pt x="5961" y="30903"/>
                  </a:lnTo>
                  <a:lnTo>
                    <a:pt x="6114" y="31107"/>
                  </a:lnTo>
                  <a:lnTo>
                    <a:pt x="6280" y="31298"/>
                  </a:lnTo>
                  <a:lnTo>
                    <a:pt x="6446" y="31477"/>
                  </a:lnTo>
                  <a:lnTo>
                    <a:pt x="6638" y="31656"/>
                  </a:lnTo>
                  <a:lnTo>
                    <a:pt x="6829" y="31822"/>
                  </a:lnTo>
                  <a:lnTo>
                    <a:pt x="7021" y="31975"/>
                  </a:lnTo>
                  <a:lnTo>
                    <a:pt x="7225" y="32115"/>
                  </a:lnTo>
                  <a:lnTo>
                    <a:pt x="7442" y="32256"/>
                  </a:lnTo>
                  <a:lnTo>
                    <a:pt x="7659" y="32383"/>
                  </a:lnTo>
                  <a:lnTo>
                    <a:pt x="7889" y="32498"/>
                  </a:lnTo>
                  <a:lnTo>
                    <a:pt x="8118" y="32600"/>
                  </a:lnTo>
                  <a:lnTo>
                    <a:pt x="8361" y="32690"/>
                  </a:lnTo>
                  <a:lnTo>
                    <a:pt x="8604" y="32779"/>
                  </a:lnTo>
                  <a:lnTo>
                    <a:pt x="8846" y="32843"/>
                  </a:lnTo>
                  <a:lnTo>
                    <a:pt x="9101" y="32907"/>
                  </a:lnTo>
                  <a:lnTo>
                    <a:pt x="9357" y="32958"/>
                  </a:lnTo>
                  <a:lnTo>
                    <a:pt x="9625" y="32983"/>
                  </a:lnTo>
                  <a:lnTo>
                    <a:pt x="9893" y="33009"/>
                  </a:lnTo>
                  <a:lnTo>
                    <a:pt x="39480" y="33009"/>
                  </a:lnTo>
                  <a:lnTo>
                    <a:pt x="39748" y="32983"/>
                  </a:lnTo>
                  <a:lnTo>
                    <a:pt x="40016" y="32958"/>
                  </a:lnTo>
                  <a:lnTo>
                    <a:pt x="40271" y="32907"/>
                  </a:lnTo>
                  <a:lnTo>
                    <a:pt x="40527" y="32843"/>
                  </a:lnTo>
                  <a:lnTo>
                    <a:pt x="40769" y="32779"/>
                  </a:lnTo>
                  <a:lnTo>
                    <a:pt x="41024" y="32690"/>
                  </a:lnTo>
                  <a:lnTo>
                    <a:pt x="41254" y="32600"/>
                  </a:lnTo>
                  <a:lnTo>
                    <a:pt x="41484" y="32498"/>
                  </a:lnTo>
                  <a:lnTo>
                    <a:pt x="41714" y="32383"/>
                  </a:lnTo>
                  <a:lnTo>
                    <a:pt x="41931" y="32256"/>
                  </a:lnTo>
                  <a:lnTo>
                    <a:pt x="42148" y="32115"/>
                  </a:lnTo>
                  <a:lnTo>
                    <a:pt x="42352" y="31975"/>
                  </a:lnTo>
                  <a:lnTo>
                    <a:pt x="42556" y="31822"/>
                  </a:lnTo>
                  <a:lnTo>
                    <a:pt x="42748" y="31656"/>
                  </a:lnTo>
                  <a:lnTo>
                    <a:pt x="42926" y="31477"/>
                  </a:lnTo>
                  <a:lnTo>
                    <a:pt x="43092" y="31298"/>
                  </a:lnTo>
                  <a:lnTo>
                    <a:pt x="43258" y="31107"/>
                  </a:lnTo>
                  <a:lnTo>
                    <a:pt x="43411" y="30903"/>
                  </a:lnTo>
                  <a:lnTo>
                    <a:pt x="43565" y="30698"/>
                  </a:lnTo>
                  <a:lnTo>
                    <a:pt x="43705" y="30494"/>
                  </a:lnTo>
                  <a:lnTo>
                    <a:pt x="43833" y="30264"/>
                  </a:lnTo>
                  <a:lnTo>
                    <a:pt x="43947" y="30047"/>
                  </a:lnTo>
                  <a:lnTo>
                    <a:pt x="44050" y="29818"/>
                  </a:lnTo>
                  <a:lnTo>
                    <a:pt x="44139" y="29575"/>
                  </a:lnTo>
                  <a:lnTo>
                    <a:pt x="44228" y="29333"/>
                  </a:lnTo>
                  <a:lnTo>
                    <a:pt x="44292" y="29077"/>
                  </a:lnTo>
                  <a:lnTo>
                    <a:pt x="44356" y="28822"/>
                  </a:lnTo>
                  <a:lnTo>
                    <a:pt x="44394" y="28567"/>
                  </a:lnTo>
                  <a:lnTo>
                    <a:pt x="44432" y="28311"/>
                  </a:lnTo>
                  <a:lnTo>
                    <a:pt x="44458" y="28043"/>
                  </a:lnTo>
                  <a:lnTo>
                    <a:pt x="44458" y="27775"/>
                  </a:lnTo>
                  <a:lnTo>
                    <a:pt x="44458" y="5234"/>
                  </a:lnTo>
                  <a:lnTo>
                    <a:pt x="44458" y="4966"/>
                  </a:lnTo>
                  <a:lnTo>
                    <a:pt x="44432" y="4698"/>
                  </a:lnTo>
                  <a:lnTo>
                    <a:pt x="44394" y="4442"/>
                  </a:lnTo>
                  <a:lnTo>
                    <a:pt x="44356" y="4187"/>
                  </a:lnTo>
                  <a:lnTo>
                    <a:pt x="44292" y="3932"/>
                  </a:lnTo>
                  <a:lnTo>
                    <a:pt x="44228" y="3677"/>
                  </a:lnTo>
                  <a:lnTo>
                    <a:pt x="44139" y="3434"/>
                  </a:lnTo>
                  <a:lnTo>
                    <a:pt x="44050" y="3204"/>
                  </a:lnTo>
                  <a:lnTo>
                    <a:pt x="43947" y="2962"/>
                  </a:lnTo>
                  <a:lnTo>
                    <a:pt x="43833" y="2745"/>
                  </a:lnTo>
                  <a:lnTo>
                    <a:pt x="43705" y="2515"/>
                  </a:lnTo>
                  <a:lnTo>
                    <a:pt x="43565" y="2311"/>
                  </a:lnTo>
                  <a:lnTo>
                    <a:pt x="43411" y="2107"/>
                  </a:lnTo>
                  <a:lnTo>
                    <a:pt x="43258" y="1902"/>
                  </a:lnTo>
                  <a:lnTo>
                    <a:pt x="43092" y="1711"/>
                  </a:lnTo>
                  <a:lnTo>
                    <a:pt x="42926" y="1532"/>
                  </a:lnTo>
                  <a:lnTo>
                    <a:pt x="42748" y="1353"/>
                  </a:lnTo>
                  <a:lnTo>
                    <a:pt x="42556" y="1188"/>
                  </a:lnTo>
                  <a:lnTo>
                    <a:pt x="42352" y="1034"/>
                  </a:lnTo>
                  <a:lnTo>
                    <a:pt x="42148" y="894"/>
                  </a:lnTo>
                  <a:lnTo>
                    <a:pt x="41931" y="754"/>
                  </a:lnTo>
                  <a:lnTo>
                    <a:pt x="41714" y="626"/>
                  </a:lnTo>
                  <a:lnTo>
                    <a:pt x="41484" y="511"/>
                  </a:lnTo>
                  <a:lnTo>
                    <a:pt x="41254" y="409"/>
                  </a:lnTo>
                  <a:lnTo>
                    <a:pt x="41024" y="320"/>
                  </a:lnTo>
                  <a:lnTo>
                    <a:pt x="40769" y="230"/>
                  </a:lnTo>
                  <a:lnTo>
                    <a:pt x="40527" y="166"/>
                  </a:lnTo>
                  <a:lnTo>
                    <a:pt x="40271" y="103"/>
                  </a:lnTo>
                  <a:lnTo>
                    <a:pt x="40016" y="52"/>
                  </a:lnTo>
                  <a:lnTo>
                    <a:pt x="39748" y="26"/>
                  </a:lnTo>
                  <a:lnTo>
                    <a:pt x="394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55;p15">
              <a:extLst>
                <a:ext uri="{FF2B5EF4-FFF2-40B4-BE49-F238E27FC236}">
                  <a16:creationId xmlns:a16="http://schemas.microsoft.com/office/drawing/2014/main" id="{CF0F940F-BA0F-ECEE-8BFC-D445EF1AD829}"/>
                </a:ext>
              </a:extLst>
            </p:cNvPr>
            <p:cNvSpPr/>
            <p:nvPr/>
          </p:nvSpPr>
          <p:spPr>
            <a:xfrm>
              <a:off x="1244056" y="2157258"/>
              <a:ext cx="560214" cy="560214"/>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6;p15">
              <a:extLst>
                <a:ext uri="{FF2B5EF4-FFF2-40B4-BE49-F238E27FC236}">
                  <a16:creationId xmlns:a16="http://schemas.microsoft.com/office/drawing/2014/main" id="{24354584-88F0-C545-C180-340BB7239593}"/>
                </a:ext>
              </a:extLst>
            </p:cNvPr>
            <p:cNvSpPr/>
            <p:nvPr/>
          </p:nvSpPr>
          <p:spPr>
            <a:xfrm>
              <a:off x="591654" y="1642996"/>
              <a:ext cx="241836" cy="213483"/>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19" name="Google Shape;57;p15">
              <a:extLst>
                <a:ext uri="{FF2B5EF4-FFF2-40B4-BE49-F238E27FC236}">
                  <a16:creationId xmlns:a16="http://schemas.microsoft.com/office/drawing/2014/main" id="{E4EE3EE8-4FDF-2E35-B94F-F5F541E17DE4}"/>
                </a:ext>
              </a:extLst>
            </p:cNvPr>
            <p:cNvGrpSpPr/>
            <p:nvPr/>
          </p:nvGrpSpPr>
          <p:grpSpPr>
            <a:xfrm>
              <a:off x="2230008" y="3072410"/>
              <a:ext cx="241836" cy="241887"/>
              <a:chOff x="5651375" y="3806450"/>
              <a:chExt cx="481825" cy="481825"/>
            </a:xfrm>
          </p:grpSpPr>
          <p:sp>
            <p:nvSpPr>
              <p:cNvPr id="40" name="Google Shape;58;p15">
                <a:extLst>
                  <a:ext uri="{FF2B5EF4-FFF2-40B4-BE49-F238E27FC236}">
                    <a16:creationId xmlns:a16="http://schemas.microsoft.com/office/drawing/2014/main" id="{5FBA2622-F4B0-73A0-15DC-C3AA85252744}"/>
                  </a:ext>
                </a:extLst>
              </p:cNvPr>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1" name="Google Shape;59;p15">
                <a:extLst>
                  <a:ext uri="{FF2B5EF4-FFF2-40B4-BE49-F238E27FC236}">
                    <a16:creationId xmlns:a16="http://schemas.microsoft.com/office/drawing/2014/main" id="{582EB6C4-DFDB-B0F1-DCC6-AAF21F4E449D}"/>
                  </a:ext>
                </a:extLst>
              </p:cNvPr>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2" name="Google Shape;60;p15">
                <a:extLst>
                  <a:ext uri="{FF2B5EF4-FFF2-40B4-BE49-F238E27FC236}">
                    <a16:creationId xmlns:a16="http://schemas.microsoft.com/office/drawing/2014/main" id="{41EF3FE5-BD7D-D3D7-CCEC-902C4DD25CB0}"/>
                  </a:ext>
                </a:extLst>
              </p:cNvPr>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43" name="Google Shape;61;p15">
                <a:extLst>
                  <a:ext uri="{FF2B5EF4-FFF2-40B4-BE49-F238E27FC236}">
                    <a16:creationId xmlns:a16="http://schemas.microsoft.com/office/drawing/2014/main" id="{1BD26DF6-49A1-0DA9-3728-9A24395F1558}"/>
                  </a:ext>
                </a:extLst>
              </p:cNvPr>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0" name="Google Shape;62;p15">
              <a:extLst>
                <a:ext uri="{FF2B5EF4-FFF2-40B4-BE49-F238E27FC236}">
                  <a16:creationId xmlns:a16="http://schemas.microsoft.com/office/drawing/2014/main" id="{D8F57EE3-6F59-E74F-2F63-30B397A45951}"/>
                </a:ext>
              </a:extLst>
            </p:cNvPr>
            <p:cNvGrpSpPr/>
            <p:nvPr/>
          </p:nvGrpSpPr>
          <p:grpSpPr>
            <a:xfrm>
              <a:off x="2230003" y="2110791"/>
              <a:ext cx="241821" cy="240575"/>
              <a:chOff x="7963176" y="2290374"/>
              <a:chExt cx="358853" cy="357004"/>
            </a:xfrm>
          </p:grpSpPr>
          <p:sp>
            <p:nvSpPr>
              <p:cNvPr id="34" name="Google Shape;63;p15">
                <a:extLst>
                  <a:ext uri="{FF2B5EF4-FFF2-40B4-BE49-F238E27FC236}">
                    <a16:creationId xmlns:a16="http://schemas.microsoft.com/office/drawing/2014/main" id="{29A3FCE8-A300-BABF-DD1F-64A3EAE74E7F}"/>
                  </a:ext>
                </a:extLst>
              </p:cNvPr>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64;p15">
                <a:extLst>
                  <a:ext uri="{FF2B5EF4-FFF2-40B4-BE49-F238E27FC236}">
                    <a16:creationId xmlns:a16="http://schemas.microsoft.com/office/drawing/2014/main" id="{632F2F5D-A54D-A767-65BA-2FF5B5FF0CB8}"/>
                  </a:ext>
                </a:extLst>
              </p:cNvPr>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65;p15">
                <a:extLst>
                  <a:ext uri="{FF2B5EF4-FFF2-40B4-BE49-F238E27FC236}">
                    <a16:creationId xmlns:a16="http://schemas.microsoft.com/office/drawing/2014/main" id="{E6A3DEF0-0173-4A58-7F23-7E2C20FFDFC4}"/>
                  </a:ext>
                </a:extLst>
              </p:cNvPr>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66;p15">
                <a:extLst>
                  <a:ext uri="{FF2B5EF4-FFF2-40B4-BE49-F238E27FC236}">
                    <a16:creationId xmlns:a16="http://schemas.microsoft.com/office/drawing/2014/main" id="{F52F93EC-8482-D70C-C6A3-2ABEBFED7AD0}"/>
                  </a:ext>
                </a:extLst>
              </p:cNvPr>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67;p15">
                <a:extLst>
                  <a:ext uri="{FF2B5EF4-FFF2-40B4-BE49-F238E27FC236}">
                    <a16:creationId xmlns:a16="http://schemas.microsoft.com/office/drawing/2014/main" id="{C5874723-3C60-0571-7339-B25E43A7EC60}"/>
                  </a:ext>
                </a:extLst>
              </p:cNvPr>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68;p15">
                <a:extLst>
                  <a:ext uri="{FF2B5EF4-FFF2-40B4-BE49-F238E27FC236}">
                    <a16:creationId xmlns:a16="http://schemas.microsoft.com/office/drawing/2014/main" id="{A70A05DF-FC54-B240-36B5-FF37AD97631B}"/>
                  </a:ext>
                </a:extLst>
              </p:cNvPr>
              <p:cNvSpPr/>
              <p:nvPr/>
            </p:nvSpPr>
            <p:spPr>
              <a:xfrm>
                <a:off x="8128485" y="2290374"/>
                <a:ext cx="154171" cy="261357"/>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 name="Google Shape;69;p15">
              <a:extLst>
                <a:ext uri="{FF2B5EF4-FFF2-40B4-BE49-F238E27FC236}">
                  <a16:creationId xmlns:a16="http://schemas.microsoft.com/office/drawing/2014/main" id="{CAC32058-D4E9-791E-B493-AFABE4B78CA6}"/>
                </a:ext>
              </a:extLst>
            </p:cNvPr>
            <p:cNvGrpSpPr/>
            <p:nvPr/>
          </p:nvGrpSpPr>
          <p:grpSpPr>
            <a:xfrm>
              <a:off x="587304" y="2591200"/>
              <a:ext cx="250563" cy="241901"/>
              <a:chOff x="3999694" y="3458368"/>
              <a:chExt cx="383339" cy="370086"/>
            </a:xfrm>
          </p:grpSpPr>
          <p:sp>
            <p:nvSpPr>
              <p:cNvPr id="31" name="Google Shape;70;p15">
                <a:extLst>
                  <a:ext uri="{FF2B5EF4-FFF2-40B4-BE49-F238E27FC236}">
                    <a16:creationId xmlns:a16="http://schemas.microsoft.com/office/drawing/2014/main" id="{295C2291-1AA4-7F81-6A9F-4C391D68CA2F}"/>
                  </a:ext>
                </a:extLst>
              </p:cNvPr>
              <p:cNvSpPr/>
              <p:nvPr/>
            </p:nvSpPr>
            <p:spPr>
              <a:xfrm>
                <a:off x="4084519" y="3458368"/>
                <a:ext cx="198210" cy="104447"/>
              </a:xfrm>
              <a:custGeom>
                <a:avLst/>
                <a:gdLst/>
                <a:ahLst/>
                <a:cxnLst/>
                <a:rect l="l" t="t" r="r" b="b"/>
                <a:pathLst>
                  <a:path w="5788" h="3050" extrusionOk="0">
                    <a:moveTo>
                      <a:pt x="2862" y="1"/>
                    </a:moveTo>
                    <a:cubicBezTo>
                      <a:pt x="1867" y="1"/>
                      <a:pt x="872" y="281"/>
                      <a:pt x="0" y="834"/>
                    </a:cubicBezTo>
                    <a:lnTo>
                      <a:pt x="1572" y="3025"/>
                    </a:lnTo>
                    <a:cubicBezTo>
                      <a:pt x="1977" y="2811"/>
                      <a:pt x="2429" y="2692"/>
                      <a:pt x="2882" y="2692"/>
                    </a:cubicBezTo>
                    <a:cubicBezTo>
                      <a:pt x="3334" y="2692"/>
                      <a:pt x="3787" y="2811"/>
                      <a:pt x="4192" y="3049"/>
                    </a:cubicBezTo>
                    <a:lnTo>
                      <a:pt x="5787" y="882"/>
                    </a:lnTo>
                    <a:cubicBezTo>
                      <a:pt x="4897" y="292"/>
                      <a:pt x="3879" y="1"/>
                      <a:pt x="28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71;p15">
                <a:extLst>
                  <a:ext uri="{FF2B5EF4-FFF2-40B4-BE49-F238E27FC236}">
                    <a16:creationId xmlns:a16="http://schemas.microsoft.com/office/drawing/2014/main" id="{851321A1-0C97-7970-50BF-D5A7078139CD}"/>
                  </a:ext>
                </a:extLst>
              </p:cNvPr>
              <p:cNvSpPr/>
              <p:nvPr/>
            </p:nvSpPr>
            <p:spPr>
              <a:xfrm>
                <a:off x="3999694" y="3501620"/>
                <a:ext cx="383339" cy="326834"/>
              </a:xfrm>
              <a:custGeom>
                <a:avLst/>
                <a:gdLst/>
                <a:ahLst/>
                <a:cxnLst/>
                <a:rect l="l" t="t" r="r" b="b"/>
                <a:pathLst>
                  <a:path w="11194" h="9544" extrusionOk="0">
                    <a:moveTo>
                      <a:pt x="8741" y="0"/>
                    </a:moveTo>
                    <a:lnTo>
                      <a:pt x="7169" y="2167"/>
                    </a:lnTo>
                    <a:cubicBezTo>
                      <a:pt x="8574" y="3477"/>
                      <a:pt x="8193" y="5811"/>
                      <a:pt x="6431" y="6597"/>
                    </a:cubicBezTo>
                    <a:cubicBezTo>
                      <a:pt x="6079" y="6749"/>
                      <a:pt x="5717" y="6819"/>
                      <a:pt x="5364" y="6819"/>
                    </a:cubicBezTo>
                    <a:cubicBezTo>
                      <a:pt x="3949" y="6819"/>
                      <a:pt x="2668" y="5687"/>
                      <a:pt x="2668" y="4144"/>
                    </a:cubicBezTo>
                    <a:cubicBezTo>
                      <a:pt x="2668" y="3977"/>
                      <a:pt x="2692" y="3810"/>
                      <a:pt x="2715" y="3644"/>
                    </a:cubicBezTo>
                    <a:lnTo>
                      <a:pt x="120" y="3072"/>
                    </a:lnTo>
                    <a:cubicBezTo>
                      <a:pt x="48" y="3429"/>
                      <a:pt x="1" y="3787"/>
                      <a:pt x="24" y="4144"/>
                    </a:cubicBezTo>
                    <a:cubicBezTo>
                      <a:pt x="1" y="5573"/>
                      <a:pt x="572" y="6954"/>
                      <a:pt x="1572" y="7954"/>
                    </a:cubicBezTo>
                    <a:cubicBezTo>
                      <a:pt x="2608" y="9014"/>
                      <a:pt x="3978" y="9544"/>
                      <a:pt x="5347" y="9544"/>
                    </a:cubicBezTo>
                    <a:cubicBezTo>
                      <a:pt x="6716" y="9544"/>
                      <a:pt x="8086" y="9014"/>
                      <a:pt x="9122" y="7954"/>
                    </a:cubicBezTo>
                    <a:cubicBezTo>
                      <a:pt x="11193" y="5835"/>
                      <a:pt x="11193" y="2453"/>
                      <a:pt x="9122" y="333"/>
                    </a:cubicBezTo>
                    <a:cubicBezTo>
                      <a:pt x="9003" y="214"/>
                      <a:pt x="8883" y="95"/>
                      <a:pt x="8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72;p15">
                <a:extLst>
                  <a:ext uri="{FF2B5EF4-FFF2-40B4-BE49-F238E27FC236}">
                    <a16:creationId xmlns:a16="http://schemas.microsoft.com/office/drawing/2014/main" id="{E5A27ECF-9143-8669-F363-087D53C4109E}"/>
                  </a:ext>
                </a:extLst>
              </p:cNvPr>
              <p:cNvSpPr/>
              <p:nvPr/>
            </p:nvSpPr>
            <p:spPr>
              <a:xfrm>
                <a:off x="4009488" y="3499976"/>
                <a:ext cx="112563" cy="106057"/>
              </a:xfrm>
              <a:custGeom>
                <a:avLst/>
                <a:gdLst/>
                <a:ahLst/>
                <a:cxnLst/>
                <a:rect l="l" t="t" r="r" b="b"/>
                <a:pathLst>
                  <a:path w="3287" h="3097" extrusionOk="0">
                    <a:moveTo>
                      <a:pt x="1715" y="0"/>
                    </a:moveTo>
                    <a:cubicBezTo>
                      <a:pt x="905" y="667"/>
                      <a:pt x="310" y="1548"/>
                      <a:pt x="0" y="2525"/>
                    </a:cubicBezTo>
                    <a:lnTo>
                      <a:pt x="2620" y="3096"/>
                    </a:lnTo>
                    <a:cubicBezTo>
                      <a:pt x="2787" y="2763"/>
                      <a:pt x="3001" y="2453"/>
                      <a:pt x="3287" y="2191"/>
                    </a:cubicBezTo>
                    <a:lnTo>
                      <a:pt x="1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Google Shape;73;p15">
              <a:extLst>
                <a:ext uri="{FF2B5EF4-FFF2-40B4-BE49-F238E27FC236}">
                  <a16:creationId xmlns:a16="http://schemas.microsoft.com/office/drawing/2014/main" id="{CB4AE81B-4497-6516-263F-20D272913957}"/>
                </a:ext>
              </a:extLst>
            </p:cNvPr>
            <p:cNvSpPr/>
            <p:nvPr/>
          </p:nvSpPr>
          <p:spPr>
            <a:xfrm>
              <a:off x="1102624" y="1600947"/>
              <a:ext cx="840040" cy="1726878"/>
            </a:xfrm>
            <a:custGeom>
              <a:avLst/>
              <a:gdLst/>
              <a:ahLst/>
              <a:cxnLst/>
              <a:rect l="l" t="t" r="r" b="b"/>
              <a:pathLst>
                <a:path w="66668" h="137050" extrusionOk="0">
                  <a:moveTo>
                    <a:pt x="5578" y="0"/>
                  </a:moveTo>
                  <a:lnTo>
                    <a:pt x="5272" y="26"/>
                  </a:lnTo>
                  <a:lnTo>
                    <a:pt x="4979" y="64"/>
                  </a:lnTo>
                  <a:lnTo>
                    <a:pt x="4685" y="115"/>
                  </a:lnTo>
                  <a:lnTo>
                    <a:pt x="4404" y="179"/>
                  </a:lnTo>
                  <a:lnTo>
                    <a:pt x="4123" y="256"/>
                  </a:lnTo>
                  <a:lnTo>
                    <a:pt x="3855" y="358"/>
                  </a:lnTo>
                  <a:lnTo>
                    <a:pt x="3587" y="460"/>
                  </a:lnTo>
                  <a:lnTo>
                    <a:pt x="3332" y="575"/>
                  </a:lnTo>
                  <a:lnTo>
                    <a:pt x="3077" y="702"/>
                  </a:lnTo>
                  <a:lnTo>
                    <a:pt x="2821" y="843"/>
                  </a:lnTo>
                  <a:lnTo>
                    <a:pt x="2592" y="996"/>
                  </a:lnTo>
                  <a:lnTo>
                    <a:pt x="2362" y="1162"/>
                  </a:lnTo>
                  <a:lnTo>
                    <a:pt x="2132" y="1340"/>
                  </a:lnTo>
                  <a:lnTo>
                    <a:pt x="1928" y="1519"/>
                  </a:lnTo>
                  <a:lnTo>
                    <a:pt x="1711" y="1723"/>
                  </a:lnTo>
                  <a:lnTo>
                    <a:pt x="1519" y="1928"/>
                  </a:lnTo>
                  <a:lnTo>
                    <a:pt x="1341" y="2132"/>
                  </a:lnTo>
                  <a:lnTo>
                    <a:pt x="1162" y="2362"/>
                  </a:lnTo>
                  <a:lnTo>
                    <a:pt x="996" y="2591"/>
                  </a:lnTo>
                  <a:lnTo>
                    <a:pt x="843" y="2834"/>
                  </a:lnTo>
                  <a:lnTo>
                    <a:pt x="703" y="3076"/>
                  </a:lnTo>
                  <a:lnTo>
                    <a:pt x="575" y="3332"/>
                  </a:lnTo>
                  <a:lnTo>
                    <a:pt x="460" y="3587"/>
                  </a:lnTo>
                  <a:lnTo>
                    <a:pt x="345" y="3855"/>
                  </a:lnTo>
                  <a:lnTo>
                    <a:pt x="256" y="4123"/>
                  </a:lnTo>
                  <a:lnTo>
                    <a:pt x="179" y="4404"/>
                  </a:lnTo>
                  <a:lnTo>
                    <a:pt x="115" y="4697"/>
                  </a:lnTo>
                  <a:lnTo>
                    <a:pt x="64" y="4978"/>
                  </a:lnTo>
                  <a:lnTo>
                    <a:pt x="26" y="5272"/>
                  </a:lnTo>
                  <a:lnTo>
                    <a:pt x="1" y="5578"/>
                  </a:lnTo>
                  <a:lnTo>
                    <a:pt x="1" y="5872"/>
                  </a:lnTo>
                  <a:lnTo>
                    <a:pt x="1" y="131178"/>
                  </a:lnTo>
                  <a:lnTo>
                    <a:pt x="1" y="131472"/>
                  </a:lnTo>
                  <a:lnTo>
                    <a:pt x="26" y="131778"/>
                  </a:lnTo>
                  <a:lnTo>
                    <a:pt x="64" y="132071"/>
                  </a:lnTo>
                  <a:lnTo>
                    <a:pt x="115" y="132352"/>
                  </a:lnTo>
                  <a:lnTo>
                    <a:pt x="179" y="132646"/>
                  </a:lnTo>
                  <a:lnTo>
                    <a:pt x="256" y="132927"/>
                  </a:lnTo>
                  <a:lnTo>
                    <a:pt x="345" y="133195"/>
                  </a:lnTo>
                  <a:lnTo>
                    <a:pt x="460" y="133463"/>
                  </a:lnTo>
                  <a:lnTo>
                    <a:pt x="575" y="133718"/>
                  </a:lnTo>
                  <a:lnTo>
                    <a:pt x="703" y="133973"/>
                  </a:lnTo>
                  <a:lnTo>
                    <a:pt x="843" y="134216"/>
                  </a:lnTo>
                  <a:lnTo>
                    <a:pt x="996" y="134458"/>
                  </a:lnTo>
                  <a:lnTo>
                    <a:pt x="1162" y="134688"/>
                  </a:lnTo>
                  <a:lnTo>
                    <a:pt x="1341" y="134918"/>
                  </a:lnTo>
                  <a:lnTo>
                    <a:pt x="1519" y="135122"/>
                  </a:lnTo>
                  <a:lnTo>
                    <a:pt x="1711" y="135326"/>
                  </a:lnTo>
                  <a:lnTo>
                    <a:pt x="1928" y="135531"/>
                  </a:lnTo>
                  <a:lnTo>
                    <a:pt x="2132" y="135709"/>
                  </a:lnTo>
                  <a:lnTo>
                    <a:pt x="2362" y="135888"/>
                  </a:lnTo>
                  <a:lnTo>
                    <a:pt x="2592" y="136054"/>
                  </a:lnTo>
                  <a:lnTo>
                    <a:pt x="2821" y="136207"/>
                  </a:lnTo>
                  <a:lnTo>
                    <a:pt x="3077" y="136348"/>
                  </a:lnTo>
                  <a:lnTo>
                    <a:pt x="3332" y="136475"/>
                  </a:lnTo>
                  <a:lnTo>
                    <a:pt x="3587" y="136590"/>
                  </a:lnTo>
                  <a:lnTo>
                    <a:pt x="3855" y="136692"/>
                  </a:lnTo>
                  <a:lnTo>
                    <a:pt x="4123" y="136794"/>
                  </a:lnTo>
                  <a:lnTo>
                    <a:pt x="4404" y="136871"/>
                  </a:lnTo>
                  <a:lnTo>
                    <a:pt x="4685" y="136935"/>
                  </a:lnTo>
                  <a:lnTo>
                    <a:pt x="4979" y="136986"/>
                  </a:lnTo>
                  <a:lnTo>
                    <a:pt x="5272" y="137024"/>
                  </a:lnTo>
                  <a:lnTo>
                    <a:pt x="5578" y="137050"/>
                  </a:lnTo>
                  <a:lnTo>
                    <a:pt x="61090" y="137050"/>
                  </a:lnTo>
                  <a:lnTo>
                    <a:pt x="61396" y="137024"/>
                  </a:lnTo>
                  <a:lnTo>
                    <a:pt x="61690" y="136986"/>
                  </a:lnTo>
                  <a:lnTo>
                    <a:pt x="61971" y="136935"/>
                  </a:lnTo>
                  <a:lnTo>
                    <a:pt x="62264" y="136871"/>
                  </a:lnTo>
                  <a:lnTo>
                    <a:pt x="62545" y="136794"/>
                  </a:lnTo>
                  <a:lnTo>
                    <a:pt x="62813" y="136692"/>
                  </a:lnTo>
                  <a:lnTo>
                    <a:pt x="63081" y="136590"/>
                  </a:lnTo>
                  <a:lnTo>
                    <a:pt x="63336" y="136475"/>
                  </a:lnTo>
                  <a:lnTo>
                    <a:pt x="63592" y="136348"/>
                  </a:lnTo>
                  <a:lnTo>
                    <a:pt x="63834" y="136207"/>
                  </a:lnTo>
                  <a:lnTo>
                    <a:pt x="64077" y="136054"/>
                  </a:lnTo>
                  <a:lnTo>
                    <a:pt x="64306" y="135888"/>
                  </a:lnTo>
                  <a:lnTo>
                    <a:pt x="64536" y="135709"/>
                  </a:lnTo>
                  <a:lnTo>
                    <a:pt x="64740" y="135531"/>
                  </a:lnTo>
                  <a:lnTo>
                    <a:pt x="64945" y="135326"/>
                  </a:lnTo>
                  <a:lnTo>
                    <a:pt x="65149" y="135122"/>
                  </a:lnTo>
                  <a:lnTo>
                    <a:pt x="65327" y="134918"/>
                  </a:lnTo>
                  <a:lnTo>
                    <a:pt x="65506" y="134688"/>
                  </a:lnTo>
                  <a:lnTo>
                    <a:pt x="65672" y="134458"/>
                  </a:lnTo>
                  <a:lnTo>
                    <a:pt x="65825" y="134216"/>
                  </a:lnTo>
                  <a:lnTo>
                    <a:pt x="65966" y="133973"/>
                  </a:lnTo>
                  <a:lnTo>
                    <a:pt x="66093" y="133718"/>
                  </a:lnTo>
                  <a:lnTo>
                    <a:pt x="66208" y="133463"/>
                  </a:lnTo>
                  <a:lnTo>
                    <a:pt x="66310" y="133195"/>
                  </a:lnTo>
                  <a:lnTo>
                    <a:pt x="66412" y="132927"/>
                  </a:lnTo>
                  <a:lnTo>
                    <a:pt x="66489" y="132646"/>
                  </a:lnTo>
                  <a:lnTo>
                    <a:pt x="66553" y="132352"/>
                  </a:lnTo>
                  <a:lnTo>
                    <a:pt x="66604" y="132071"/>
                  </a:lnTo>
                  <a:lnTo>
                    <a:pt x="66642" y="131778"/>
                  </a:lnTo>
                  <a:lnTo>
                    <a:pt x="66668" y="131472"/>
                  </a:lnTo>
                  <a:lnTo>
                    <a:pt x="66668" y="131178"/>
                  </a:lnTo>
                  <a:lnTo>
                    <a:pt x="66668" y="5872"/>
                  </a:lnTo>
                  <a:lnTo>
                    <a:pt x="66668" y="5578"/>
                  </a:lnTo>
                  <a:lnTo>
                    <a:pt x="66642" y="5272"/>
                  </a:lnTo>
                  <a:lnTo>
                    <a:pt x="66604" y="4978"/>
                  </a:lnTo>
                  <a:lnTo>
                    <a:pt x="66553" y="4697"/>
                  </a:lnTo>
                  <a:lnTo>
                    <a:pt x="66489" y="4404"/>
                  </a:lnTo>
                  <a:lnTo>
                    <a:pt x="66412" y="4123"/>
                  </a:lnTo>
                  <a:lnTo>
                    <a:pt x="66310" y="3855"/>
                  </a:lnTo>
                  <a:lnTo>
                    <a:pt x="66208" y="3587"/>
                  </a:lnTo>
                  <a:lnTo>
                    <a:pt x="66093" y="3332"/>
                  </a:lnTo>
                  <a:lnTo>
                    <a:pt x="65966" y="3076"/>
                  </a:lnTo>
                  <a:lnTo>
                    <a:pt x="65825" y="2834"/>
                  </a:lnTo>
                  <a:lnTo>
                    <a:pt x="65672" y="2591"/>
                  </a:lnTo>
                  <a:lnTo>
                    <a:pt x="65506" y="2362"/>
                  </a:lnTo>
                  <a:lnTo>
                    <a:pt x="65327" y="2132"/>
                  </a:lnTo>
                  <a:lnTo>
                    <a:pt x="65149" y="1928"/>
                  </a:lnTo>
                  <a:lnTo>
                    <a:pt x="64945" y="1723"/>
                  </a:lnTo>
                  <a:lnTo>
                    <a:pt x="64740" y="1519"/>
                  </a:lnTo>
                  <a:lnTo>
                    <a:pt x="64536" y="1340"/>
                  </a:lnTo>
                  <a:lnTo>
                    <a:pt x="64306" y="1162"/>
                  </a:lnTo>
                  <a:lnTo>
                    <a:pt x="64077" y="996"/>
                  </a:lnTo>
                  <a:lnTo>
                    <a:pt x="63834" y="843"/>
                  </a:lnTo>
                  <a:lnTo>
                    <a:pt x="63592" y="702"/>
                  </a:lnTo>
                  <a:lnTo>
                    <a:pt x="63336" y="575"/>
                  </a:lnTo>
                  <a:lnTo>
                    <a:pt x="63081" y="460"/>
                  </a:lnTo>
                  <a:lnTo>
                    <a:pt x="62813" y="358"/>
                  </a:lnTo>
                  <a:lnTo>
                    <a:pt x="62545" y="256"/>
                  </a:lnTo>
                  <a:lnTo>
                    <a:pt x="62264" y="179"/>
                  </a:lnTo>
                  <a:lnTo>
                    <a:pt x="61971" y="115"/>
                  </a:lnTo>
                  <a:lnTo>
                    <a:pt x="61690" y="64"/>
                  </a:lnTo>
                  <a:lnTo>
                    <a:pt x="61396" y="26"/>
                  </a:lnTo>
                  <a:lnTo>
                    <a:pt x="6109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74;p15">
              <a:extLst>
                <a:ext uri="{FF2B5EF4-FFF2-40B4-BE49-F238E27FC236}">
                  <a16:creationId xmlns:a16="http://schemas.microsoft.com/office/drawing/2014/main" id="{00F58009-A1C5-7BCC-7791-8EFB02B07829}"/>
                </a:ext>
              </a:extLst>
            </p:cNvPr>
            <p:cNvSpPr/>
            <p:nvPr/>
          </p:nvSpPr>
          <p:spPr>
            <a:xfrm>
              <a:off x="1085904" y="1892053"/>
              <a:ext cx="873494" cy="1370641"/>
            </a:xfrm>
            <a:custGeom>
              <a:avLst/>
              <a:gdLst/>
              <a:ahLst/>
              <a:cxnLst/>
              <a:rect l="l" t="t" r="r" b="b"/>
              <a:pathLst>
                <a:path w="69323" h="108778" extrusionOk="0">
                  <a:moveTo>
                    <a:pt x="69322" y="0"/>
                  </a:moveTo>
                  <a:lnTo>
                    <a:pt x="0" y="84206"/>
                  </a:lnTo>
                  <a:lnTo>
                    <a:pt x="0" y="108675"/>
                  </a:lnTo>
                  <a:lnTo>
                    <a:pt x="13" y="108777"/>
                  </a:lnTo>
                  <a:lnTo>
                    <a:pt x="69322" y="24572"/>
                  </a:lnTo>
                  <a:lnTo>
                    <a:pt x="69322"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75;p15">
              <a:extLst>
                <a:ext uri="{FF2B5EF4-FFF2-40B4-BE49-F238E27FC236}">
                  <a16:creationId xmlns:a16="http://schemas.microsoft.com/office/drawing/2014/main" id="{32676875-0B4B-6438-CD74-1E0C571F04F5}"/>
                </a:ext>
              </a:extLst>
            </p:cNvPr>
            <p:cNvSpPr/>
            <p:nvPr/>
          </p:nvSpPr>
          <p:spPr>
            <a:xfrm>
              <a:off x="1085904" y="1616219"/>
              <a:ext cx="873494" cy="1217849"/>
            </a:xfrm>
            <a:custGeom>
              <a:avLst/>
              <a:gdLst/>
              <a:ahLst/>
              <a:cxnLst/>
              <a:rect l="l" t="t" r="r" b="b"/>
              <a:pathLst>
                <a:path w="69323" h="96652" extrusionOk="0">
                  <a:moveTo>
                    <a:pt x="67880" y="1"/>
                  </a:moveTo>
                  <a:lnTo>
                    <a:pt x="0" y="82470"/>
                  </a:lnTo>
                  <a:lnTo>
                    <a:pt x="0" y="96651"/>
                  </a:lnTo>
                  <a:lnTo>
                    <a:pt x="69322" y="12446"/>
                  </a:lnTo>
                  <a:lnTo>
                    <a:pt x="69322" y="4060"/>
                  </a:lnTo>
                  <a:lnTo>
                    <a:pt x="69309" y="3779"/>
                  </a:lnTo>
                  <a:lnTo>
                    <a:pt x="69297" y="3485"/>
                  </a:lnTo>
                  <a:lnTo>
                    <a:pt x="69258" y="3217"/>
                  </a:lnTo>
                  <a:lnTo>
                    <a:pt x="69220" y="2937"/>
                  </a:lnTo>
                  <a:lnTo>
                    <a:pt x="69169" y="2669"/>
                  </a:lnTo>
                  <a:lnTo>
                    <a:pt x="69092" y="2401"/>
                  </a:lnTo>
                  <a:lnTo>
                    <a:pt x="69016" y="2132"/>
                  </a:lnTo>
                  <a:lnTo>
                    <a:pt x="68926" y="1877"/>
                  </a:lnTo>
                  <a:lnTo>
                    <a:pt x="68837" y="1622"/>
                  </a:lnTo>
                  <a:lnTo>
                    <a:pt x="68722" y="1379"/>
                  </a:lnTo>
                  <a:lnTo>
                    <a:pt x="68607" y="1137"/>
                  </a:lnTo>
                  <a:lnTo>
                    <a:pt x="68480" y="894"/>
                  </a:lnTo>
                  <a:lnTo>
                    <a:pt x="68352" y="665"/>
                  </a:lnTo>
                  <a:lnTo>
                    <a:pt x="68199" y="435"/>
                  </a:lnTo>
                  <a:lnTo>
                    <a:pt x="68046" y="218"/>
                  </a:lnTo>
                  <a:lnTo>
                    <a:pt x="67880"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76;p15">
              <a:extLst>
                <a:ext uri="{FF2B5EF4-FFF2-40B4-BE49-F238E27FC236}">
                  <a16:creationId xmlns:a16="http://schemas.microsoft.com/office/drawing/2014/main" id="{26F1D25A-6DE0-55C4-2B9E-3AA7398F0FEF}"/>
                </a:ext>
              </a:extLst>
            </p:cNvPr>
            <p:cNvGrpSpPr/>
            <p:nvPr/>
          </p:nvGrpSpPr>
          <p:grpSpPr>
            <a:xfrm>
              <a:off x="1403109" y="2316220"/>
              <a:ext cx="241829" cy="241842"/>
              <a:chOff x="864491" y="1723250"/>
              <a:chExt cx="397866" cy="397887"/>
            </a:xfrm>
          </p:grpSpPr>
          <p:sp>
            <p:nvSpPr>
              <p:cNvPr id="28" name="Google Shape;77;p15">
                <a:extLst>
                  <a:ext uri="{FF2B5EF4-FFF2-40B4-BE49-F238E27FC236}">
                    <a16:creationId xmlns:a16="http://schemas.microsoft.com/office/drawing/2014/main" id="{BC1D17CC-2D76-6EAE-E482-4ABAC6F66029}"/>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78;p15">
                <a:extLst>
                  <a:ext uri="{FF2B5EF4-FFF2-40B4-BE49-F238E27FC236}">
                    <a16:creationId xmlns:a16="http://schemas.microsoft.com/office/drawing/2014/main" id="{B06BD9D2-B705-9348-CE61-559A1A326A96}"/>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79;p15">
                <a:extLst>
                  <a:ext uri="{FF2B5EF4-FFF2-40B4-BE49-F238E27FC236}">
                    <a16:creationId xmlns:a16="http://schemas.microsoft.com/office/drawing/2014/main" id="{EEDD0F36-6FED-20DD-D7EF-533A29F99629}"/>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80;p15">
              <a:extLst>
                <a:ext uri="{FF2B5EF4-FFF2-40B4-BE49-F238E27FC236}">
                  <a16:creationId xmlns:a16="http://schemas.microsoft.com/office/drawing/2014/main" id="{6DC3DA10-AB48-BF34-629B-DF48494F85B0}"/>
                </a:ext>
              </a:extLst>
            </p:cNvPr>
            <p:cNvSpPr/>
            <p:nvPr/>
          </p:nvSpPr>
          <p:spPr>
            <a:xfrm>
              <a:off x="1276169" y="1541763"/>
              <a:ext cx="492963" cy="108728"/>
            </a:xfrm>
            <a:custGeom>
              <a:avLst/>
              <a:gdLst/>
              <a:ahLst/>
              <a:cxnLst/>
              <a:rect l="l" t="t" r="r" b="b"/>
              <a:pathLst>
                <a:path w="39123" h="8629" extrusionOk="0">
                  <a:moveTo>
                    <a:pt x="0" y="0"/>
                  </a:moveTo>
                  <a:lnTo>
                    <a:pt x="13" y="434"/>
                  </a:lnTo>
                  <a:lnTo>
                    <a:pt x="38" y="881"/>
                  </a:lnTo>
                  <a:lnTo>
                    <a:pt x="89" y="1315"/>
                  </a:lnTo>
                  <a:lnTo>
                    <a:pt x="166" y="1736"/>
                  </a:lnTo>
                  <a:lnTo>
                    <a:pt x="268" y="2157"/>
                  </a:lnTo>
                  <a:lnTo>
                    <a:pt x="383" y="2566"/>
                  </a:lnTo>
                  <a:lnTo>
                    <a:pt x="523" y="2961"/>
                  </a:lnTo>
                  <a:lnTo>
                    <a:pt x="677" y="3357"/>
                  </a:lnTo>
                  <a:lnTo>
                    <a:pt x="843" y="3740"/>
                  </a:lnTo>
                  <a:lnTo>
                    <a:pt x="1034" y="4110"/>
                  </a:lnTo>
                  <a:lnTo>
                    <a:pt x="1251" y="4467"/>
                  </a:lnTo>
                  <a:lnTo>
                    <a:pt x="1468" y="4825"/>
                  </a:lnTo>
                  <a:lnTo>
                    <a:pt x="1710" y="5157"/>
                  </a:lnTo>
                  <a:lnTo>
                    <a:pt x="1966" y="5489"/>
                  </a:lnTo>
                  <a:lnTo>
                    <a:pt x="2234" y="5808"/>
                  </a:lnTo>
                  <a:lnTo>
                    <a:pt x="2527" y="6101"/>
                  </a:lnTo>
                  <a:lnTo>
                    <a:pt x="2821" y="6382"/>
                  </a:lnTo>
                  <a:lnTo>
                    <a:pt x="3140" y="6663"/>
                  </a:lnTo>
                  <a:lnTo>
                    <a:pt x="3459" y="6918"/>
                  </a:lnTo>
                  <a:lnTo>
                    <a:pt x="3804" y="7161"/>
                  </a:lnTo>
                  <a:lnTo>
                    <a:pt x="4148" y="7378"/>
                  </a:lnTo>
                  <a:lnTo>
                    <a:pt x="4519" y="7595"/>
                  </a:lnTo>
                  <a:lnTo>
                    <a:pt x="4889" y="7786"/>
                  </a:lnTo>
                  <a:lnTo>
                    <a:pt x="5272" y="7952"/>
                  </a:lnTo>
                  <a:lnTo>
                    <a:pt x="5667" y="8105"/>
                  </a:lnTo>
                  <a:lnTo>
                    <a:pt x="6063" y="8246"/>
                  </a:lnTo>
                  <a:lnTo>
                    <a:pt x="6471" y="8361"/>
                  </a:lnTo>
                  <a:lnTo>
                    <a:pt x="6893" y="8463"/>
                  </a:lnTo>
                  <a:lnTo>
                    <a:pt x="7314" y="8526"/>
                  </a:lnTo>
                  <a:lnTo>
                    <a:pt x="7748" y="8590"/>
                  </a:lnTo>
                  <a:lnTo>
                    <a:pt x="8195" y="8616"/>
                  </a:lnTo>
                  <a:lnTo>
                    <a:pt x="8629" y="8629"/>
                  </a:lnTo>
                  <a:lnTo>
                    <a:pt x="30494" y="8629"/>
                  </a:lnTo>
                  <a:lnTo>
                    <a:pt x="30928" y="8616"/>
                  </a:lnTo>
                  <a:lnTo>
                    <a:pt x="31374" y="8590"/>
                  </a:lnTo>
                  <a:lnTo>
                    <a:pt x="31808" y="8526"/>
                  </a:lnTo>
                  <a:lnTo>
                    <a:pt x="32230" y="8463"/>
                  </a:lnTo>
                  <a:lnTo>
                    <a:pt x="32651" y="8361"/>
                  </a:lnTo>
                  <a:lnTo>
                    <a:pt x="33059" y="8246"/>
                  </a:lnTo>
                  <a:lnTo>
                    <a:pt x="33455" y="8105"/>
                  </a:lnTo>
                  <a:lnTo>
                    <a:pt x="33851" y="7952"/>
                  </a:lnTo>
                  <a:lnTo>
                    <a:pt x="34234" y="7786"/>
                  </a:lnTo>
                  <a:lnTo>
                    <a:pt x="34604" y="7595"/>
                  </a:lnTo>
                  <a:lnTo>
                    <a:pt x="34961" y="7378"/>
                  </a:lnTo>
                  <a:lnTo>
                    <a:pt x="35318" y="7161"/>
                  </a:lnTo>
                  <a:lnTo>
                    <a:pt x="35650" y="6918"/>
                  </a:lnTo>
                  <a:lnTo>
                    <a:pt x="35982" y="6663"/>
                  </a:lnTo>
                  <a:lnTo>
                    <a:pt x="36301" y="6382"/>
                  </a:lnTo>
                  <a:lnTo>
                    <a:pt x="36595" y="6101"/>
                  </a:lnTo>
                  <a:lnTo>
                    <a:pt x="36876" y="5808"/>
                  </a:lnTo>
                  <a:lnTo>
                    <a:pt x="37157" y="5489"/>
                  </a:lnTo>
                  <a:lnTo>
                    <a:pt x="37412" y="5157"/>
                  </a:lnTo>
                  <a:lnTo>
                    <a:pt x="37654" y="4825"/>
                  </a:lnTo>
                  <a:lnTo>
                    <a:pt x="37871" y="4467"/>
                  </a:lnTo>
                  <a:lnTo>
                    <a:pt x="38088" y="4110"/>
                  </a:lnTo>
                  <a:lnTo>
                    <a:pt x="38267" y="3740"/>
                  </a:lnTo>
                  <a:lnTo>
                    <a:pt x="38446" y="3357"/>
                  </a:lnTo>
                  <a:lnTo>
                    <a:pt x="38599" y="2961"/>
                  </a:lnTo>
                  <a:lnTo>
                    <a:pt x="38739" y="2566"/>
                  </a:lnTo>
                  <a:lnTo>
                    <a:pt x="38854" y="2157"/>
                  </a:lnTo>
                  <a:lnTo>
                    <a:pt x="38943" y="1736"/>
                  </a:lnTo>
                  <a:lnTo>
                    <a:pt x="39020" y="1315"/>
                  </a:lnTo>
                  <a:lnTo>
                    <a:pt x="39084" y="881"/>
                  </a:lnTo>
                  <a:lnTo>
                    <a:pt x="39109" y="434"/>
                  </a:lnTo>
                  <a:lnTo>
                    <a:pt x="391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81;p15">
              <a:extLst>
                <a:ext uri="{FF2B5EF4-FFF2-40B4-BE49-F238E27FC236}">
                  <a16:creationId xmlns:a16="http://schemas.microsoft.com/office/drawing/2014/main" id="{1558041C-9C41-DD8D-34CE-287114037C75}"/>
                </a:ext>
              </a:extLst>
            </p:cNvPr>
            <p:cNvSpPr/>
            <p:nvPr/>
          </p:nvSpPr>
          <p:spPr>
            <a:xfrm>
              <a:off x="1501882" y="1575367"/>
              <a:ext cx="41521" cy="41521"/>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9471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26AEB-D5ED-5A7F-8157-7E731A19AA69}"/>
              </a:ext>
            </a:extLst>
          </p:cNvPr>
          <p:cNvSpPr txBox="1"/>
          <p:nvPr/>
        </p:nvSpPr>
        <p:spPr>
          <a:xfrm>
            <a:off x="1852917" y="0"/>
            <a:ext cx="8486165" cy="584775"/>
          </a:xfrm>
          <a:prstGeom prst="rect">
            <a:avLst/>
          </a:prstGeom>
          <a:noFill/>
        </p:spPr>
        <p:txBody>
          <a:bodyPr wrap="square">
            <a:spAutoFit/>
          </a:bodyPr>
          <a:lstStyle/>
          <a:p>
            <a:pPr algn="ctr" rtl="0">
              <a:spcBef>
                <a:spcPts val="0"/>
              </a:spcBef>
              <a:spcAft>
                <a:spcPts val="0"/>
              </a:spcAft>
            </a:pPr>
            <a:r>
              <a:rPr lang="en-US" sz="3200" b="1" i="0" u="none" strike="noStrike" dirty="0">
                <a:solidFill>
                  <a:srgbClr val="000000"/>
                </a:solidFill>
                <a:effectLst/>
                <a:latin typeface="Amasis MT Pro Medium" panose="02040604050005020304" pitchFamily="18" charset="0"/>
              </a:rPr>
              <a:t>Inactive </a:t>
            </a:r>
            <a:r>
              <a:rPr lang="en-US" sz="3200" b="1" dirty="0">
                <a:solidFill>
                  <a:srgbClr val="000000"/>
                </a:solidFill>
                <a:latin typeface="Amasis MT Pro Medium" panose="02040604050005020304" pitchFamily="18" charset="0"/>
              </a:rPr>
              <a:t>U</a:t>
            </a:r>
            <a:r>
              <a:rPr lang="en-US" sz="3200" b="1" i="0" u="none" strike="noStrike" dirty="0">
                <a:solidFill>
                  <a:srgbClr val="000000"/>
                </a:solidFill>
                <a:effectLst/>
                <a:latin typeface="Amasis MT Pro Medium" panose="02040604050005020304" pitchFamily="18" charset="0"/>
              </a:rPr>
              <a:t>sers: </a:t>
            </a:r>
            <a:r>
              <a:rPr lang="en-US" sz="3200" b="1" dirty="0">
                <a:solidFill>
                  <a:srgbClr val="000000"/>
                </a:solidFill>
                <a:latin typeface="Amasis MT Pro Medium" panose="02040604050005020304" pitchFamily="18" charset="0"/>
              </a:rPr>
              <a:t>Identifying</a:t>
            </a:r>
            <a:r>
              <a:rPr lang="en-US" sz="3200" b="1" i="0" u="none" strike="noStrike" dirty="0">
                <a:solidFill>
                  <a:srgbClr val="000000"/>
                </a:solidFill>
                <a:effectLst/>
                <a:latin typeface="Amasis MT Pro Medium" panose="02040604050005020304" pitchFamily="18" charset="0"/>
              </a:rPr>
              <a:t> </a:t>
            </a:r>
            <a:r>
              <a:rPr lang="en-US" sz="3200" b="1" dirty="0">
                <a:solidFill>
                  <a:schemeClr val="dk1"/>
                </a:solidFill>
                <a:latin typeface="Fira Sans Extra Condensed"/>
              </a:rPr>
              <a:t>with Zero Likes Given</a:t>
            </a:r>
            <a:endParaRPr lang="en-US" sz="3200" b="0" dirty="0">
              <a:effectLst/>
              <a:latin typeface="Amasis MT Pro Medium" panose="02040604050005020304" pitchFamily="18" charset="0"/>
            </a:endParaRPr>
          </a:p>
        </p:txBody>
      </p:sp>
      <p:sp>
        <p:nvSpPr>
          <p:cNvPr id="4" name="Rectangle 3">
            <a:extLst>
              <a:ext uri="{FF2B5EF4-FFF2-40B4-BE49-F238E27FC236}">
                <a16:creationId xmlns:a16="http://schemas.microsoft.com/office/drawing/2014/main" id="{59D1C40D-E479-CF9D-B213-54D767CEA640}"/>
              </a:ext>
            </a:extLst>
          </p:cNvPr>
          <p:cNvSpPr/>
          <p:nvPr/>
        </p:nvSpPr>
        <p:spPr>
          <a:xfrm>
            <a:off x="237686" y="773575"/>
            <a:ext cx="7815746" cy="2288407"/>
          </a:xfrm>
          <a:prstGeom prst="rect">
            <a:avLst/>
          </a:prstGeom>
          <a:solidFill>
            <a:schemeClr val="accent4">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US" b="1" dirty="0">
                <a:solidFill>
                  <a:schemeClr val="tx1"/>
                </a:solidFill>
                <a:latin typeface="Aptos" panose="020B0004020202020204" pitchFamily="34" charset="0"/>
              </a:rPr>
              <a:t>Inactive Users :</a:t>
            </a:r>
          </a:p>
          <a:p>
            <a:endParaRPr lang="en-US" sz="1000" b="1" dirty="0">
              <a:solidFill>
                <a:schemeClr val="tx1"/>
              </a:solidFill>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 table lists users who have shown no engagement in terms of likes.</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b="1" dirty="0">
                <a:solidFill>
                  <a:schemeClr val="tx1"/>
                </a:solidFill>
                <a:latin typeface="Aptos Narrow" panose="020B0004020202020204" pitchFamily="34" charset="0"/>
              </a:rPr>
              <a:t>User IDs</a:t>
            </a:r>
            <a:r>
              <a:rPr lang="en-US" sz="1600" dirty="0">
                <a:solidFill>
                  <a:schemeClr val="tx1"/>
                </a:solidFill>
                <a:latin typeface="Aptos Narrow" panose="020B0004020202020204" pitchFamily="34" charset="0"/>
              </a:rPr>
              <a:t> are matched with </a:t>
            </a:r>
            <a:r>
              <a:rPr lang="en-US" sz="1600" b="1" dirty="0">
                <a:solidFill>
                  <a:schemeClr val="tx1"/>
                </a:solidFill>
                <a:latin typeface="Aptos Narrow" panose="020B0004020202020204" pitchFamily="34" charset="0"/>
              </a:rPr>
              <a:t>Usernames</a:t>
            </a:r>
            <a:r>
              <a:rPr lang="en-US" sz="1600" dirty="0">
                <a:solidFill>
                  <a:schemeClr val="tx1"/>
                </a:solidFill>
                <a:latin typeface="Aptos Narrow" panose="020B0004020202020204" pitchFamily="34" charset="0"/>
              </a:rPr>
              <a:t> to identify those who haven't interacted through the platform's liking system.</a:t>
            </a:r>
          </a:p>
          <a:p>
            <a:pPr algn="just"/>
            <a:endParaRPr lang="en-US" sz="1600" dirty="0">
              <a:solidFill>
                <a:schemeClr val="tx1"/>
              </a:solidFill>
              <a:latin typeface="Aptos Narrow" panose="020B0004020202020204" pitchFamily="34" charset="0"/>
            </a:endParaRPr>
          </a:p>
          <a:p>
            <a:pPr marL="285750" indent="-285750" algn="just">
              <a:buFont typeface="Arial" panose="020B0604020202020204" pitchFamily="34" charset="0"/>
              <a:buChar char="•"/>
            </a:pPr>
            <a:r>
              <a:rPr lang="en-US" sz="1600" dirty="0">
                <a:solidFill>
                  <a:schemeClr val="tx1"/>
                </a:solidFill>
                <a:latin typeface="Aptos Narrow" panose="020B0004020202020204" pitchFamily="34" charset="0"/>
              </a:rPr>
              <a:t>These inactive users are a potential target group for engagement strategies.</a:t>
            </a:r>
          </a:p>
        </p:txBody>
      </p:sp>
      <p:sp>
        <p:nvSpPr>
          <p:cNvPr id="5" name="Rectangle 4">
            <a:extLst>
              <a:ext uri="{FF2B5EF4-FFF2-40B4-BE49-F238E27FC236}">
                <a16:creationId xmlns:a16="http://schemas.microsoft.com/office/drawing/2014/main" id="{B0950EDB-39D6-8A95-3974-D386FED2A97F}"/>
              </a:ext>
            </a:extLst>
          </p:cNvPr>
          <p:cNvSpPr/>
          <p:nvPr/>
        </p:nvSpPr>
        <p:spPr>
          <a:xfrm>
            <a:off x="237686" y="3527618"/>
            <a:ext cx="7815746" cy="255680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en-IN" sz="1800" b="1" i="0" u="none" strike="noStrike" dirty="0">
                <a:solidFill>
                  <a:srgbClr val="000000"/>
                </a:solidFill>
                <a:effectLst/>
                <a:latin typeface="Aptos" panose="020B0004020202020204" pitchFamily="34" charset="0"/>
              </a:rPr>
              <a:t>To re-engage inactive users</a:t>
            </a:r>
            <a:r>
              <a:rPr lang="en-US" b="1" dirty="0">
                <a:solidFill>
                  <a:schemeClr val="tx1"/>
                </a:solidFill>
                <a:latin typeface="Aptos" panose="020B0004020202020204" pitchFamily="34" charset="0"/>
              </a:rPr>
              <a:t>:</a:t>
            </a:r>
          </a:p>
          <a:p>
            <a:endParaRPr lang="en-US" sz="800" dirty="0">
              <a:solidFill>
                <a:schemeClr val="tx1"/>
              </a:solidFill>
            </a:endParaRPr>
          </a:p>
          <a:p>
            <a:pPr marL="285750" indent="-285750">
              <a:buFont typeface="Arial" panose="020B0604020202020204" pitchFamily="34" charset="0"/>
              <a:buChar char="•"/>
            </a:pPr>
            <a:r>
              <a:rPr lang="en-IN" sz="1600" b="1" i="0" u="none" strike="noStrike" dirty="0">
                <a:solidFill>
                  <a:srgbClr val="000000"/>
                </a:solidFill>
                <a:effectLst/>
                <a:latin typeface="Aptos Narrow" panose="020B0004020202020204" pitchFamily="34" charset="0"/>
              </a:rPr>
              <a:t>Personalized Outreach</a:t>
            </a:r>
            <a:r>
              <a:rPr lang="en-US" sz="1600" dirty="0">
                <a:solidFill>
                  <a:schemeClr val="tx1"/>
                </a:solidFill>
                <a:latin typeface="Aptos Narrow" panose="020B0004020202020204" pitchFamily="34" charset="0"/>
              </a:rPr>
              <a:t>: Send personalized messages or content recommendations.</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Exclusive Offers:</a:t>
            </a:r>
            <a:r>
              <a:rPr lang="en-US" sz="1600" b="0" i="0" u="none" strike="noStrike" dirty="0">
                <a:solidFill>
                  <a:srgbClr val="000000"/>
                </a:solidFill>
                <a:effectLst/>
                <a:latin typeface="Aptos Narrow" panose="020B0004020202020204" pitchFamily="34" charset="0"/>
              </a:rPr>
              <a:t> Provide special incentives, like discounts or early access to new features, to encourage a return.</a:t>
            </a:r>
          </a:p>
          <a:p>
            <a:endParaRPr lang="en-US" sz="1600" dirty="0">
              <a:solidFill>
                <a:schemeClr val="tx1"/>
              </a:solidFill>
              <a:latin typeface="Aptos Narrow" panose="020B0004020202020204" pitchFamily="34" charset="0"/>
            </a:endParaRPr>
          </a:p>
          <a:p>
            <a:pPr marL="285750" indent="-285750">
              <a:buFont typeface="Arial" panose="020B0604020202020204" pitchFamily="34" charset="0"/>
              <a:buChar char="•"/>
            </a:pPr>
            <a:r>
              <a:rPr lang="en-US" sz="1600" b="1" i="0" u="none" strike="noStrike" dirty="0">
                <a:solidFill>
                  <a:srgbClr val="000000"/>
                </a:solidFill>
                <a:effectLst/>
                <a:latin typeface="Aptos Narrow" panose="020B0004020202020204" pitchFamily="34" charset="0"/>
              </a:rPr>
              <a:t>Curated Content Highlights:</a:t>
            </a:r>
            <a:r>
              <a:rPr lang="en-US" sz="1600" b="0" i="0" u="none" strike="noStrike" dirty="0">
                <a:solidFill>
                  <a:srgbClr val="000000"/>
                </a:solidFill>
                <a:effectLst/>
                <a:latin typeface="Aptos Narrow" panose="020B0004020202020204" pitchFamily="34" charset="0"/>
              </a:rPr>
              <a:t> Share trending or personalized content based on their past interests to spark curiosity and re-engage them.</a:t>
            </a:r>
            <a:endParaRPr lang="en-IN" sz="1600" dirty="0">
              <a:latin typeface="Aptos Narrow" panose="020B0004020202020204" pitchFamily="34" charset="0"/>
            </a:endParaRPr>
          </a:p>
        </p:txBody>
      </p:sp>
      <p:graphicFrame>
        <p:nvGraphicFramePr>
          <p:cNvPr id="6" name="Table 5">
            <a:extLst>
              <a:ext uri="{FF2B5EF4-FFF2-40B4-BE49-F238E27FC236}">
                <a16:creationId xmlns:a16="http://schemas.microsoft.com/office/drawing/2014/main" id="{858106D2-CCC0-2C52-D5D3-EF488947AB53}"/>
              </a:ext>
            </a:extLst>
          </p:cNvPr>
          <p:cNvGraphicFramePr>
            <a:graphicFrameLocks noGrp="1"/>
          </p:cNvGraphicFramePr>
          <p:nvPr>
            <p:extLst>
              <p:ext uri="{D42A27DB-BD31-4B8C-83A1-F6EECF244321}">
                <p14:modId xmlns:p14="http://schemas.microsoft.com/office/powerpoint/2010/main" val="3964291078"/>
              </p:ext>
            </p:extLst>
          </p:nvPr>
        </p:nvGraphicFramePr>
        <p:xfrm>
          <a:off x="8196045" y="773574"/>
          <a:ext cx="3758269" cy="5310852"/>
        </p:xfrm>
        <a:graphic>
          <a:graphicData uri="http://schemas.openxmlformats.org/drawingml/2006/table">
            <a:tbl>
              <a:tblPr/>
              <a:tblGrid>
                <a:gridCol w="1386813">
                  <a:extLst>
                    <a:ext uri="{9D8B030D-6E8A-4147-A177-3AD203B41FA5}">
                      <a16:colId xmlns:a16="http://schemas.microsoft.com/office/drawing/2014/main" val="840792717"/>
                    </a:ext>
                  </a:extLst>
                </a:gridCol>
                <a:gridCol w="2371456">
                  <a:extLst>
                    <a:ext uri="{9D8B030D-6E8A-4147-A177-3AD203B41FA5}">
                      <a16:colId xmlns:a16="http://schemas.microsoft.com/office/drawing/2014/main" val="1270061492"/>
                    </a:ext>
                  </a:extLst>
                </a:gridCol>
              </a:tblGrid>
              <a:tr h="367070">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id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tc>
                  <a:txBody>
                    <a:bodyPr/>
                    <a:lstStyle/>
                    <a:p>
                      <a:pPr marL="0" algn="ctr" defTabSz="914400" rtl="0" eaLnBrk="1" fontAlgn="b" latinLnBrk="0" hangingPunct="1"/>
                      <a:r>
                        <a:rPr lang="en-IN" sz="1400" b="1" kern="1200" dirty="0">
                          <a:solidFill>
                            <a:schemeClr val="bg1"/>
                          </a:solidFill>
                          <a:effectLst/>
                          <a:latin typeface="Aptos" panose="020B0004020202020204" pitchFamily="34" charset="0"/>
                          <a:ea typeface="+mn-ea"/>
                          <a:cs typeface="+mn-cs"/>
                        </a:rPr>
                        <a:t>username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2B83"/>
                    </a:solidFill>
                  </a:tcPr>
                </a:tc>
                <a:extLst>
                  <a:ext uri="{0D108BD9-81ED-4DB2-BD59-A6C34878D82A}">
                    <a16:rowId xmlns:a16="http://schemas.microsoft.com/office/drawing/2014/main" val="3151262335"/>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Kenton_Kirlin</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16017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Kasandra_Homenick</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857323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Eveline95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993281"/>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Tierra.Trantow</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254914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29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Jaime53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391682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34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Pearl7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90998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45</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David.Osinski47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73042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49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Morgan.Kassulke</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696714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Mariano_Koch3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74517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Linnea59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151649"/>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Aurelie71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231146"/>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59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Cesar93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983921"/>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Florence99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856050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Franco_Keebler64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9774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74</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Hulda.Macejkovic</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2807193"/>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77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Donald.Fritsch</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858382"/>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Darby_Herzog</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0800159"/>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Esther.Zulauf61</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646415"/>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83</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Bartholome.Bernhard</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9813726"/>
                  </a:ext>
                </a:extLst>
              </a:tr>
              <a:tr h="227202">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86</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Delfina_VonRueden68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7976647"/>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88</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Clint27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9360308"/>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89</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Jessyca_West</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1679654"/>
                  </a:ext>
                </a:extLst>
              </a:tr>
              <a:tr h="201578">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90</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IN" sz="1200" kern="1200" dirty="0">
                          <a:solidFill>
                            <a:schemeClr val="tx1"/>
                          </a:solidFill>
                          <a:effectLst/>
                          <a:latin typeface="Aptos Display" panose="020B0004020202020204" pitchFamily="34" charset="0"/>
                          <a:ea typeface="+mn-ea"/>
                          <a:cs typeface="+mn-cs"/>
                        </a:rPr>
                        <a:t>Esmeralda.Mraz57</a:t>
                      </a:r>
                    </a:p>
                  </a:txBody>
                  <a:tcPr marL="8451" marR="8451" marT="5634" marB="563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6105065"/>
                  </a:ext>
                </a:extLst>
              </a:tr>
            </a:tbl>
          </a:graphicData>
        </a:graphic>
      </p:graphicFrame>
    </p:spTree>
    <p:extLst>
      <p:ext uri="{BB962C8B-B14F-4D97-AF65-F5344CB8AC3E}">
        <p14:creationId xmlns:p14="http://schemas.microsoft.com/office/powerpoint/2010/main" val="2030772723"/>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2917</TotalTime>
  <Words>1387</Words>
  <Application>Microsoft Office PowerPoint</Application>
  <PresentationFormat>Widescreen</PresentationFormat>
  <Paragraphs>269</Paragraphs>
  <Slides>14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Amasis MT Pro Medium</vt:lpstr>
      <vt:lpstr>Aptos</vt:lpstr>
      <vt:lpstr>Aptos Display</vt:lpstr>
      <vt:lpstr>Aptos Narrow</vt:lpstr>
      <vt:lpstr>Arial</vt:lpstr>
      <vt:lpstr>Calibri</vt:lpstr>
      <vt:lpstr>Calibri Light</vt:lpstr>
      <vt:lpstr>Fira Sans Extra Condensed</vt:lpstr>
      <vt:lpstr>Roboto</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Vikram Gharami</dc:creator>
  <cp:lastModifiedBy>shekharsaini1012000@gmail.com</cp:lastModifiedBy>
  <cp:revision>4</cp:revision>
  <dcterms:created xsi:type="dcterms:W3CDTF">2024-11-05T18:34:07Z</dcterms:created>
  <dcterms:modified xsi:type="dcterms:W3CDTF">2025-05-07T13:25:53Z</dcterms:modified>
</cp:coreProperties>
</file>