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ink/ink1.xml" ContentType="application/inkml+xml"/>
  <Override PartName="/ppt/ink/ink19.xml" ContentType="application/inkml+xml"/>
  <Override PartName="/ppt/ink/ink2.xml" ContentType="application/inkml+xml"/>
  <Override PartName="/ppt/ink/ink15.xml" ContentType="application/inkml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ink/ink3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11.xml" ContentType="application/inkml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4.xml" ContentType="application/inkml+xml"/>
  <Override PartName="/ppt/ink/ink5.xml" ContentType="application/inkml+xml"/>
  <Override PartName="/ppt/ink/ink6.xml" ContentType="application/inkml+xml"/>
  <Override PartName="/ppt/ink/ink10.xml" ContentType="application/inkml+xml"/>
  <Override PartName="/ppt/charts/chart9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7.xml" ContentType="application/inkml+xml"/>
  <Override PartName="/ppt/ink/ink16.xml" ContentType="application/inkml+xml"/>
  <Override PartName="/ppt/ink/ink18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48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66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62.xml" ContentType="application/vnd.openxmlformats-officedocument.presentationml.tags+xml"/>
  <Override PartName="/ppt/tags/tag45.xml" ContentType="application/vnd.openxmlformats-officedocument.presentationml.tags+xml"/>
  <Override PartName="/ppt/tags/tag68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67.xml" ContentType="application/vnd.openxmlformats-officedocument.presentationml.tags+xml"/>
  <Override PartName="/ppt/tags/tag63.xml" ContentType="application/vnd.openxmlformats-officedocument.presentationml.tags+xml"/>
  <Override PartName="/ppt/tags/tag72.xml" ContentType="application/vnd.openxmlformats-officedocument.presentationml.tags+xml"/>
  <Override PartName="/ppt/tags/tag64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65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40"/>
  </p:notesMasterIdLst>
  <p:sldIdLst>
    <p:sldId id="563" r:id="rId4"/>
    <p:sldId id="479" r:id="rId5"/>
    <p:sldId id="565" r:id="rId6"/>
    <p:sldId id="566" r:id="rId7"/>
    <p:sldId id="567" r:id="rId8"/>
    <p:sldId id="568" r:id="rId9"/>
    <p:sldId id="597" r:id="rId10"/>
    <p:sldId id="571" r:id="rId11"/>
    <p:sldId id="572" r:id="rId12"/>
    <p:sldId id="598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99" r:id="rId23"/>
    <p:sldId id="600" r:id="rId24"/>
    <p:sldId id="584" r:id="rId25"/>
    <p:sldId id="582" r:id="rId26"/>
    <p:sldId id="586" r:id="rId27"/>
    <p:sldId id="588" r:id="rId28"/>
    <p:sldId id="590" r:id="rId29"/>
    <p:sldId id="591" r:id="rId30"/>
    <p:sldId id="592" r:id="rId31"/>
    <p:sldId id="593" r:id="rId32"/>
    <p:sldId id="594" r:id="rId33"/>
    <p:sldId id="595" r:id="rId34"/>
    <p:sldId id="596" r:id="rId35"/>
    <p:sldId id="366" r:id="rId36"/>
    <p:sldId id="331" r:id="rId37"/>
    <p:sldId id="334" r:id="rId38"/>
    <p:sldId id="335" r:id="rId39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015" autoAdjust="0"/>
  </p:normalViewPr>
  <p:slideViewPr>
    <p:cSldViewPr>
      <p:cViewPr varScale="1">
        <p:scale>
          <a:sx n="90" d="100"/>
          <a:sy n="90" d="100"/>
        </p:scale>
        <p:origin x="84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ustomXml" Target="../customXml/item1.xml"/><Relationship Id="rId20" Type="http://schemas.openxmlformats.org/officeDocument/2006/relationships/slide" Target="slides/slide17.xml"/><Relationship Id="rId41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58-47D1-B588-CFE2D5CDC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560256"/>
        <c:axId val="94561792"/>
      </c:scatterChart>
      <c:valAx>
        <c:axId val="9456025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94561792"/>
        <c:crosses val="autoZero"/>
        <c:crossBetween val="midCat"/>
      </c:valAx>
      <c:valAx>
        <c:axId val="9456179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9456025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A0-4AAF-A218-E8ABDCBA0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42400"/>
        <c:axId val="94743936"/>
      </c:scatterChart>
      <c:valAx>
        <c:axId val="9474240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94743936"/>
        <c:crosses val="autoZero"/>
        <c:crossBetween val="midCat"/>
      </c:valAx>
      <c:valAx>
        <c:axId val="9474393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9474240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49-472B-8FBB-095F864B5996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49-472B-8FBB-095F864B5996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49-472B-8FBB-095F864B5996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E49-472B-8FBB-095F864B5996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E49-472B-8FBB-095F864B5996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E49-472B-8FBB-095F864B5996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E49-472B-8FBB-095F864B5996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E49-472B-8FBB-095F864B5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478336"/>
        <c:axId val="96479872"/>
      </c:scatterChart>
      <c:valAx>
        <c:axId val="96478336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96479872"/>
        <c:crosses val="autoZero"/>
        <c:crossBetween val="midCat"/>
        <c:majorUnit val="1"/>
      </c:valAx>
      <c:valAx>
        <c:axId val="96479872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964783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BF-4850-9396-52021DEF246B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BF-4850-9396-52021DEF246B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ABF-4850-9396-52021DEF246B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ABF-4850-9396-52021DEF246B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ABF-4850-9396-52021DEF246B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ABF-4850-9396-52021DEF246B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ABF-4850-9396-52021DEF246B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ABF-4850-9396-52021DEF2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558464"/>
        <c:axId val="96576640"/>
      </c:scatterChart>
      <c:valAx>
        <c:axId val="96558464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96576640"/>
        <c:crosses val="autoZero"/>
        <c:crossBetween val="midCat"/>
        <c:majorUnit val="0.5"/>
      </c:valAx>
      <c:valAx>
        <c:axId val="9657664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9655846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9E-4E19-AECE-7D4A10C30A3C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9E-4E19-AECE-7D4A10C30A3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09E-4E19-AECE-7D4A10C30A3C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09E-4E19-AECE-7D4A10C30A3C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09E-4E19-AECE-7D4A10C30A3C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09E-4E19-AECE-7D4A10C30A3C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09E-4E19-AECE-7D4A10C30A3C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09E-4E19-AECE-7D4A10C30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685440"/>
        <c:axId val="96691328"/>
      </c:scatterChart>
      <c:valAx>
        <c:axId val="9668544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96691328"/>
        <c:crosses val="autoZero"/>
        <c:crossBetween val="midCat"/>
        <c:majorUnit val="1"/>
      </c:valAx>
      <c:valAx>
        <c:axId val="96691328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9668544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EC-4E9F-B22A-854BB345C925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DEC-4E9F-B22A-854BB345C925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DEC-4E9F-B22A-854BB345C925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DEC-4E9F-B22A-854BB345C925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DEC-4E9F-B22A-854BB345C925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DEC-4E9F-B22A-854BB345C925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DEC-4E9F-B22A-854BB345C925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DEC-4E9F-B22A-854BB345C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379008"/>
        <c:axId val="94393088"/>
      </c:scatterChart>
      <c:valAx>
        <c:axId val="9437900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94393088"/>
        <c:crosses val="autoZero"/>
        <c:crossBetween val="midCat"/>
        <c:majorUnit val="0.5"/>
      </c:valAx>
      <c:valAx>
        <c:axId val="94393088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9437900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1-4F81-9158-4188EFCAF13C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DD1-4F81-9158-4188EFCAF13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DD1-4F81-9158-4188EFCAF13C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DD1-4F81-9158-4188EFCAF13C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DD1-4F81-9158-4188EFCAF13C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DD1-4F81-9158-4188EFCAF13C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DD1-4F81-9158-4188EFCAF13C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DD1-4F81-9158-4188EFCAF1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583808"/>
        <c:axId val="72606080"/>
      </c:scatterChart>
      <c:valAx>
        <c:axId val="7258380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72606080"/>
        <c:crosses val="autoZero"/>
        <c:crossBetween val="midCat"/>
        <c:majorUnit val="0.5"/>
      </c:valAx>
      <c:valAx>
        <c:axId val="7260608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7258380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C6-4C5D-939D-851FC853F164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C6-4C5D-939D-851FC853F164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6C6-4C5D-939D-851FC853F164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6C6-4C5D-939D-851FC853F164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C6-4C5D-939D-851FC853F164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6C6-4C5D-939D-851FC853F164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6C6-4C5D-939D-851FC853F164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6C6-4C5D-939D-851FC853F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702208"/>
        <c:axId val="72724480"/>
      </c:scatterChart>
      <c:valAx>
        <c:axId val="72702208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72724480"/>
        <c:crosses val="autoZero"/>
        <c:crossBetween val="midCat"/>
        <c:majorUnit val="1"/>
      </c:valAx>
      <c:valAx>
        <c:axId val="7272448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7270220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D9-4B3B-BFFD-4B51D97D3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923584"/>
        <c:axId val="95933568"/>
      </c:scatterChart>
      <c:valAx>
        <c:axId val="959235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95933568"/>
        <c:crosses val="autoZero"/>
        <c:crossBetween val="midCat"/>
      </c:valAx>
      <c:valAx>
        <c:axId val="95933568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959235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0:48:08.0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4981 9895 7943,'0'-19'865,"0"19"-833,0 0 769,0 0 95,0 0-127,20 19-288,1-19 351,-21 40 161,18 0-448,-18 0-257,0 19-192,0 1 64,0-1-96,0-18 33,0 18-65,0-39 32,0 20-64,-18-21 64,18-19 32,0 0 256,0 0 257,0 0-161,0-19-544,18-1-288,-18-20-193,20 0-320,0 21 193,1-1 543,-1-1 65,-2 21 160,3 21 385,-21-21 191,20 20-95,0 19-193,-20-19-159,20 20-129,-20-20-128,19 20-449,-19-21-288,20 1-352,-20-20-801,20 20-960,-20-20-1539</inkml:trace>
  <inkml:trace contextRef="#ctx0" brushRef="#br0" timeOffset="397.02">5418 10253 11755,'0'0'-353,"0"20"193,0 0 641,-20 0 63,20 0-512,0 0-32,20 20 0,1-40 128,-3 19-64,2-19 32,1 0 97,19 0-33,-22-19-96,3-2 32,-21 2-32,20-21-64,-20 20-320,0-20-417,0 21 353,0 19 320,20 0-289,-20 19 513,0 1-64,0 20 65,20 19 287,-20-19-224,19 20-128,-19 0 32,0 0-31,0-21 127,0 0 512,0 2 225,0-22 160,-19 1 65,-1 0-290,0 0-415,-21-20-97,3 0-192,-3-20-512,3 0-385,-3 0-1024,21 1-802,0-22-2017</inkml:trace>
  <inkml:trace contextRef="#ctx0" brushRef="#br0" timeOffset="815.04">5755 10353 8167,'0'40'3684,"0"-1"-3492,20 1 256,-20-1 1122,0 21-898,20 0-640,-20 0-256,20-21 160,0 1 128,-1-20-64,-19 0 32,0-20 289,0-20 1184,0 0-736,0 0-673,-19-19-64,19-21-32,-20 1-64,20-1-417,-20-20-736,20 21 416,20-1 705,0 20 128,19 20 161,-19 0 447,1 20 193,17 0-64,-38 20-289,20 0 33,-20 0-97,0 0 32,0 19-223,-20-18-1,2-2-96,-23 1-64,21-20-96,0 0-288,20 20-705,-19-20-769,19 0-1153,0-20-3171</inkml:trace>
  <inkml:trace contextRef="#ctx0" brushRef="#br0" timeOffset="1075.06">6073 10293 12459,'20'0'641,"-20"20"-289,0 0 865,0 0-384,20-1-609,-20 21-95,20-20-65,-1 0 128,1-20 32,0 0 192,0 0 65,0 0-129,1-20 0,-3 0 1,-18 1-193,0-21 64,-18 20-64,-3 0-192,1 0-96,0 0-288,0 0-577,0 20-897,20-19-1793,0 19-5318</inkml:trace>
  <inkml:trace contextRef="#ctx0" brushRef="#br0" timeOffset="1256.07">6332 10234 11146,'38'0'224,"-17"0"1890,19-20-192,-20 20-577,19 0-736,1-21-481,-20 21-64,-1 0-128,1 0-480,0-19-1186,0 19-2082,-20 0-7589</inkml:trace>
  <inkml:trace contextRef="#ctx0" brushRef="#br0" timeOffset="1450.08">6510 9955 4676,'0'40'5061,"20"-20"-3844,-20 0 1537,0 19-287,0 2-1154,20-2-865,-20 21-159,0-21-289,0 1 32,19 20-160,-19-41-449,20 21-640,-20-20-545,20 0-1184,-20-20-2339</inkml:trace>
  <inkml:trace contextRef="#ctx0" brushRef="#br0" timeOffset="1834.1">6649 9876 12011,'19'19'32,"-19"21"512,20-20 1154,0 20-737,-20 20-705,20 0-160,-20 18-64,21-18-224,-21-20 0,0 0 160,0-1 32,0-18 32,0-2-32,0-19-32,0 0 480,0 0 97,0-19-577,18-2-32,-18 2-64,0-21 0,20 20-97,-20 0 161,21 20 128,-21 0 257,0 0 127,20 0 321,-20 0-97,20 20-191,-20 0-129,0 20-160,0-21-160,18 2-128,-18-2-288,21 1-609,-1-20-1217,-20 0-2370</inkml:trace>
  <inkml:trace contextRef="#ctx0" brushRef="#br0" timeOffset="2114.12">6947 10333 12299,'19'20'352,"-19"-20"609,20 0 769,0 0-481,0 0-672,-20 0-289,20-20-32,0 20-96,-20-20-96,0 0-288,0 20-32,0-20-96,-20 0-257,0 20 97,0 0 255,0 0 65,0 0 96,1 20 128,-1 0 32,20 0 32,0 0 96,0 0 33,20-1-129,-1 2-128,1-2-353,20-19-864,0 20-1826,-21-20-4356</inkml:trace>
  <inkml:trace contextRef="#ctx0" brushRef="#br0" timeOffset="2389.13">7265 10174 13580,'-20'0'-288,"-21"0"704,21 0 1442,20 0-1217,-18 19-609,18 2 32,0-1 128,0-1 0,18 1-96,23 0-128,-21 0-128,18 0 32,-17-20 64,-1 20-64,-20-1 0,0-19 288,-20 21 96,-1-2-32,3 1 65,-2-20-193,0 0-192,-1 0-577,1 0-800,20 0-2243,0-20-5829</inkml:trace>
  <inkml:trace contextRef="#ctx0" brushRef="#br0" timeOffset="2547.14">7423 10214 11947,'0'39'897,"0"-19"-129,0 20 1346,0-20-896,0 0-866,20-1-576,-20 21-353,0-40-960,20 20-2980</inkml:trace>
  <inkml:trace contextRef="#ctx0" brushRef="#br0" timeOffset="2692.15">7443 10035 15887,'-20'0'832,"20"20"-3778,0-20 2465,20 0 417,0 19-2915</inkml:trace>
  <inkml:trace contextRef="#ctx0" brushRef="#br0" timeOffset="2965.16">7721 10154 13388,'-20'20'993,"-1"-20"-1858,3 0 1250,18 0 95,-20 19-512,20 2-160,0-21 160,0 20 96,20-1-32,19 1 0,-19 0-32,0 0 32,0 0-32,-1 0 0,-19-1 224,0 2 225,-19-2 159,-1 1-63,0 0-353,0-20-64,-19 20-352,-2-20-2178,21 0-5446</inkml:trace>
  <inkml:trace contextRef="#ctx0" brushRef="#br0" timeOffset="13423.76">1408 10115 3171,'-20'0'1601,"20"0"1378,-19 0 448,19 0-929,-20 0-672,20-21-449,0 21-255,0 0-162,0 0-255,0 0-481,0 0-31,0 21 287,20-21-224,-1 19-192,21 1 96,0 0-192,-1-1 64,1 2 65,19-1-97,-19-1 0,19 1-33,-18 0-127,-3 0 32,3 0-512,-21-20-193,0 20-288,-20-20-449,19 0 65,-19 0-1762,0 0-5574</inkml:trace>
  <inkml:trace contextRef="#ctx0" brushRef="#br0" timeOffset="13624.77">1845 10074 10890,'0'0'512,"0"0"737,0 0 962,-20 0-1443,20 0-447,-20 20 383,-1 1 161,-17 18-352,-3 0-225,3 21-256,-3-20-160,1 0-673,21 20-1377,-21-21-2402</inkml:trace>
  <inkml:trace contextRef="#ctx0" brushRef="#br0" timeOffset="16579.94">9745 10015 10794,'-20'0'929,"20"0"-1025,-18 0 192,-2 20 768,20 19 65,-21 2-256,1-2-161,0 21 193,1-21-128,19 21-33,0-20-320,0 0-224,0-1 0,19-19-256,1 0-609,0 0-896,21-1-1987,-23-19-4195</inkml:trace>
  <inkml:trace contextRef="#ctx0" brushRef="#br0" timeOffset="16903.96">9885 10353 12363,'-20'19'865,"20"-19"-1281,0 0 512,20 0 608,0 21 1,-1-21-224,21 0-33,0-21 32,-21 21 1,21-19-97,-20-1-224,1 0 1,-21 0-1,0 0-64,-21 0-96,1 1-64,0 19-96,-19 0-65,19 0 65,-20 19 32,20 1 192,20 0-64,0 0 96,0 20 0,20-21-32,20 2 64,-1-2-320,1-19-128,1 0-353,17 0-832,-17 0-1986,-2 0-6054</inkml:trace>
  <inkml:trace contextRef="#ctx0" brushRef="#br0" timeOffset="17178.98">10401 10253 12363,'-20'0'1730,"20"0"-1762,-20 0 384,0 0 289,0 20-513,1 0-160,19 0-96,0 0-32,0 0 31,39 20-63,-19-21 96,20 1 0,-1 0 64,-19-20 96,0 20-96,-20-20 0,0 20 352,0-20 705,-20 0-320,0 19-385,1-19-192,-1 0-128,20 0-544,-20 0-962,20-19-2497,0 19-6758</inkml:trace>
  <inkml:trace contextRef="#ctx0" brushRef="#br0" timeOffset="17365.99">10638 10234 10345,'0'19'3620,"21"-19"-3652,-21 0 1409,20 20 481,-20-20-929,40 0-449,-21 0-224,21 0-128,-20 0-128,19 0-416,-19 0-673,-20-20-448,20 20-834,-20-19-2497</inkml:trace>
  <inkml:trace contextRef="#ctx0" brushRef="#br0" timeOffset="17538">10719 10035 11082,'0'59'-32,"0"-38"1185,19 18 577,-19 21-545,20-21-577,-20 1-415,20 20-129,0-20-128,0-1-353,-1-19-448,-19 0-512,20 0-737,0-20-1377</inkml:trace>
  <inkml:trace contextRef="#ctx0" brushRef="#br0" timeOffset="17698">10976 10234 12523,'0'39'193,"0"1"-161,0-20 64,21 19 32,-21-18-705,20-2-928,-2 1-865,2 0-97,1-20-1697</inkml:trace>
  <inkml:trace contextRef="#ctx0" brushRef="#br0" timeOffset="18202.04">11195 10372 8968,'0'60'865,"0"-40"-161,0 0 1763,0-20-257,0 0-609,0-20-608,20 20-672,-20-40-321,0 21-32,20-21-225,-1 0-191,-19 20-161,0-20-127,20 40 191,-20 0 257,0 0-257,0 0 706,0 40 223,0-20-160,0 20-192,0-21-32,0 2 32,0-2 0,20 1 64,0-20 161,-20 0 63,21-20-96,-3 1-96,-18-2-32,20 2-64,-20 19-96,20-20 0,-20 20-64,21-20-64,-21 20 32,0 0-64,20 20-481,-20-20-64,18 20-288,3-20-1025,-1 19-1601,0-19-2819</inkml:trace>
  <inkml:trace contextRef="#ctx0" brushRef="#br0" timeOffset="18543.06">11711 10293 5829,'-40'-20'4708,"20"20"-4772,-19 20 641,19 0 1345,-20 0-1025,21 0-577,-1-1-64,20 21-64,0-20-64,20 0 225,-1 0-129,21-20-128,-20 0-128,19 0 32,1 0 96,-20 0-64,0-20-32,-1 0-32,-19 20-64,0-20-96,0 1 32,0-2 128,-19 2 0,19-1 288,0 20 224,0 0 1,0 0-353,0 0-128,0 20 320,19-1-31,1 2-129,0-21 32,21 19-192,-23 1-128,2 0-385,1-20-576,-21 20-1185,0-20-3459</inkml:trace>
  <inkml:trace contextRef="#ctx0" brushRef="#br0" timeOffset="18701.06">11096 10174 14477,'-41'0'1794,"21"-20"-2947,20 20 480,20 0 1058,1 0-1378,-1 0-7303</inkml:trace>
  <inkml:trace contextRef="#ctx0" brushRef="#br0" timeOffset="19090.09">11969 10234 128,'0'0'14189,"0"0"-14125,0 0 64,20 0 1089,-20 0-352,20 0-288,0 19-289,19-19-192,-19 0-128,20 0-512,-20 0-898,19-19-1248,-39 19-2083</inkml:trace>
  <inkml:trace contextRef="#ctx0" brushRef="#br0" timeOffset="19269.09">12049 10015 10537,'0'0'1122,"0"20"-1090,0 0 2082,0 19-705,0 1-801,0 0-351,0 20-129,0-21-64,0 1-32,0 19-32,0-19-128,19 0-641,-19-20-800,0 0-1218,20-1-1793</inkml:trace>
  <inkml:trace contextRef="#ctx0" brushRef="#br0" timeOffset="19898.12">12228 10333 3747,'20'0'10762,"-20"0"-11082,0 0 416,18 20 1153,2-20-96,1 0-576,19 0-289,-1 0 96,1 0-31,-20-20-257,-1 20-96,1-20-224,-20 20-257,0 0-416,-20-20-416,1 20 544,-1 0 513,-20 20 64,20 0 128,-19 0-32,19-1 96,20 2 0,0-2 0,0 1 64,20 0 64,19 0 0,1-20-192,0 0 64,-21 0 32,21 0-32,0-20 32,-21 20 32,-19-20 0,20 20 64,-20 0-128,0-20-128,-20 20-32,20 20 64,0-20 0,-19 20 64,19-20 32,0 0 32,19 20 32,-19-20 160,20 0 0,0-20 65,0 0 63,-20 0 96,21 1-63,-21-21-65,0 0-32,0 20 1,0-20-193,-21-20-64,-19 21-160,20 0-161,-19-2 33,19 22 160,0-1-128,0 40-32,1-1 416,19 41 256,0-1 97,19 1 31,21 0 161,0-20-225,-1 19-159,22-19-289,-3 0 64,-17-21-32,-2 2-385,1-21-383,-40 19-866,20-19-4067</inkml:trace>
  <inkml:trace contextRef="#ctx0" brushRef="#br0" timeOffset="20452.16">10381 10969 12940,'0'40'-128,"0"-1"-193,20 21 321,0-20 32,-1 0 32,21-1 65,-20 1 223,1-20 545,-3-20 96,2 19-129,-20-19-191,21 0 192,-21 0 736,0-19-896,0-1-481,-21-20 1,21 20-129,-20-19-257,20 19-447,0-20-833,0 20-1058,20 20-1088,1-19-1122</inkml:trace>
  <inkml:trace contextRef="#ctx0" brushRef="#br0" timeOffset="20842.18">10877 11088 12812,'-20'20'-321,"0"0"-31,1 0 864,-1 20 129,-20-21-417,20 21-160,20-20-96,0 0 32,0-1 128,20 1 289,20-20 63,-1 0-127,-19-20-225,20-19-32,-20 19 192,-1 0 96,1-19-95,-20 19-193,0 0-96,0 0 0,0 0-160,0 20-321,0 0-31,0 0-65,0 20 321,0 0 96,0 20-321,0-21-415,20-19 639,1 20-223,-1 0 63,-2-20 449,23 0 97,-41 0 31,20-20-160,0 0 0,-20 1-224,19-21-321,-19 20-256,0-20-1537,-19-20-4388</inkml:trace>
  <inkml:trace contextRef="#ctx0" brushRef="#br0" timeOffset="21535.23">11076 10750 11306,'0'60'160,"0"-21"97,0 21 1216,0 0-192,20-1-736,0 21-225,-20-20-224,19-1 32,1-19-64,0-1 0,20-19-64,-20-20 0,-1 20-128,1-20 64,0-20 0,-20 0-64,20-19-32,-20 19-128,0-20 191,0 21 97,0-1 33,0 20 95,0 0 0,0 0-288,0 0-353,21 20 353,-21-20 192,0 19 0,18 1-64,2 0-32,-20 0-96,20 0-257,1-20-191,-1 0 544,-20-20 416,18 20-32,-18-20-159,0 0 191,0 0 0,0 1-288,0-1-64,0 0 96,0 20 161,0 0-161,0 0-321,0 20 354,0 0 127,21-1-160,-21 1-32,20 0-64,0 0-96,0 0-160,-1-20-609,21 19-288,-20-19 64,0 0-321,-1 0-672,1 0 865,0-19 1121,-20 19 449,0-20 95,0 0 128,20 20 321,-20-20-160,0 0-32,0 1 480,0-1-192,-20 20-545,20-20-31,-20 20-289,20 0-192,-20 0 0,1 0 32,-1 20 192,20 0 96,0 19-32,0-19 161,20 0 63,-1 19-64,21-19-63,0-20-33,-1 20 64,-19-20-64,0 0-63,1 0-129,-3 0-417,-18 0-832,0 0-2402</inkml:trace>
  <inkml:trace contextRef="#ctx0" brushRef="#br0" timeOffset="22436.28">12327 11227 11947,'0'-20'1986,"0"20"-1858,-20-19 673,-1 19-545,1 0-320,2 0-160,-2 0-33,-1 19 97,21 21 32,0-20-192,0 0-129,0-1 97,21 1 32,17 0 160,-18 0 192,21-20 192,-21-20-32,-1 20 192,1-20 65,0 0 127,-20 1-255,0-1-129,0 0-96,0 20-96,-20-20-256,20 20 31,0 0 1,0 0-128,0-20-225,20 20 1,-20 0 448,40-19-65,-21-1 193,1 0 97,0 0 159,0-20 480,0 21 129,-20-22-64,0 22-96,0-21-481,0 20-160,-20 20-128,20-20-256,-20 40-289,0 0 129,20-1 319,0 41 65,0-20 96,0 40 32,0-21-32,0 1-128,20-1 32,0 1 96,-20-20-64,39 0-64,-19-21 192,-20 2 288,20-21 225,-20 0 224,0-21-193,0 2-384,0-21-95,0 0 223,0 20-192,0-20-128,-20 0-32,20 21-96,0-1 96,0 20-96,0-20-577,0 20-159,20 0-225,21 0-1314,-23 20-2690</inkml:trace>
  <inkml:trace contextRef="#ctx0" brushRef="#br0" timeOffset="22862.3">12843 11207 13324,'-20'0'-288,"0"0"-1506,20 20 2275,0 0 415,0 0-671,20 19-289,0-19-97,0 0-31,19-20-96,-19 20 256,20-20 192,-21 0 160,1-20 97,-20 0 384,20 0 159,-20 1-287,0-1-192,0 0-353,0 20-385,0 0-95,0 0-128,0 0-289,0 20 353,20 19 159,-20 1-31,21 0 160,-3-1 32,2 1 128,1 21-32,-1-42 64,0 21 224,-20-20 289,-20 0 576,0 0 320,-1-1-128,-17-19-127,-3 0-257,1 0-513,1 0-448,-1-19-160,20-1-481,1 0-544,-1 0-705,20 0-1409,0 0-3235</inkml:trace>
  <inkml:trace contextRef="#ctx0" brushRef="#br0" timeOffset="23100.32">13141 10849 15630,'38'-19'257,"3"19"-354,-1 19 706,-1 21 1121,1 0-930,-1 0-479,1 39 31,1-19-128,-23 20-64,-18-1 65,0-20-257,0 21-481,-18-21-544,-3 2-865,-19-22-1409,-19 21-6374</inkml:trace>
  <inkml:trace contextRef="#ctx0" brushRef="#br0" timeOffset="25245.44">1428 11843 10570,'-20'-20'448,"20"20"-1185,0 20 705,0 0 320,0 0 673,0 39-416,0 1 128,20 19-33,0 21-63,0 19-193,-20 19-224,0-18 193,0-1 31,0-39-64,0 0-96,0-61 225,0 1 512,19-20-577,-19 0-608,-19-39-64,19-2-33,0-18-255,0 19-193,19-19 321,-19 19 287,20 0 65,20 21 160,-1 19 65,1 0 127,1 39-128,-3 1 0,-17-1-64,-1 21 0,-20-20-32,20 20-96,-20-21-192,18-19-513,-18-1-2946</inkml:trace>
  <inkml:trace contextRef="#ctx0" brushRef="#br0" timeOffset="26558.51">2956 12379 8904,'0'-19'1025,"-20"-2"-961,20 1 1441,0 20 609,0-19-1217,0 19-1121,0 19 672,20 1 321,-20 1-352,21 38-129,-1-19-160,-20 19-64,18 1 32,-18 0-32,21-21-32,-21-19 0,0 0 289,20-20 287,-20 0-576,0-20-160,0-20 32,-20 1 64,20-1-320,-21 1-449,21-1 192,0 0 385,0 0 32,21 20 0,-1 20-1,0 0 97,0 0-96,-1 20 160,1 20 32,20-20 64,-20 19 0,-20-18 161,19 18-65,-19-39-32,20 20 0,-20-20 288,0 0 97,0 0-289,0-20-128,0 0 0,20 1 64,-20-2 257,0 21-33,0-19 0,0 19-255,0 0 63,20 0-96,0 0-32,-20 19-32,19 21-192,21 0-833,-19 0-1473,17-1-2243</inkml:trace>
  <inkml:trace contextRef="#ctx0" brushRef="#br0" timeOffset="27286.56">3750 12399 13676,'0'-39'1474,"-20"18"-2563,0 21 769,1 0 448,-21 21 448,0 18-191,21 0-161,-1 22-64,0-2 32,20 1 32,0-1 1,20 1-129,19-40 0,1-1 64,19-19 32,-19 0-160,21-19-64,-23-21 0,3 0 96,-21 1 32,-1-1-64,-19-19-352,0 38-64,-19-18 512,-1 19-128,0-1-225,-1 21 33,1 21 64,2-1 64,18 0-64,0 20-288,0-1-65,0 1-416,18-1-608,2-19 960,21-20 417,-2 0-512,-19 0 351,20-20 353,-20 1 97,-1-21 31,-19 20 160,0 20-320,0-20-448,0 40 480,0 0 736,0 20 97,0-1-480,20 21-289,-20 20 448,0-21-255,20 1-65,-20-20 192,20-1 353,-20 1-128,0-20 95,0-20 482,0 0-450,0 0-639,0-20-161,0-20 32,0-19-128,0-2-225,0 3-159,0-22-321,0 0 256,0 1 417,0 20-128,20 19 128,-1 20 224,-19 20 192,40 0-63,-20 0-97,19 20 96,-19 20-32,1-21 0,-1 1 97,0 20 191,-20-20 97,-20-1-289,0 1-160,-1 0-160,-17 0-320,17 0-513,1 0-1538,0-20-4547</inkml:trace>
  <inkml:trace contextRef="#ctx0" brushRef="#br0" timeOffset="27734.58">4663 12479 8936,'0'-20'1794,"0"20"-930,0-21 2051,-20 21-1730,20 0-1249,-18 0-32,-2 0 0,20 0 0,-21 0-32,1 21 128,20-1 128,0 0 96,0-1-64,0 2-31,20 18 63,21-19-160,-23 20-32,2-21 32,1 21-32,-1-20 544,-20-20 1026,0 20-1090,-20-20 33,-21 20-193,3-20-320,-3 19-480,1-19-1026,1 0-2658</inkml:trace>
  <inkml:trace contextRef="#ctx0" brushRef="#br0" timeOffset="28405.62">5854 12220 12267,'20'-59'1922,"0"19"-1922,-20 0 352,0 21 449,-20-21-705,0 0-32,1 0-256,-21 40-160,20-19-33,-19 19 33,19 38-161,0 3 193,20 19 256,0 19 128,0 20-64,0-20 64,20-19-32,0-20-480,-1 0-449,1 19 288,0-19 481,0 0 256,0 0 481,-20-21 256,0 1 32,0-20-481,-20 0-160,0 0 129,0-20-1,-19 1-32,-1-1-224,20-20 33,0 20-97,1 1-353,19-21 65,0 20-64,19 0 160,1 20-32,20-21 0,-20 21-385,19 0 97,1 0 255,-1 21-351,-19-21-321,21 0-384,-21 0-1506,-2 0-1569</inkml:trace>
  <inkml:trace contextRef="#ctx0" brushRef="#br0" timeOffset="29054.66">6034 12438 6342,'-20'41'4484,"20"-41"-4837,0 20 610,20-20 1120,-20 40-224,19-21-1057,1 21-160,0 0 0,0-21 0,0 21 96,-1-20-64,-19 0 352,0-20 1058,0 0-930,0 0-384,0-20 288,0-20 97,-19 20-193,19-19-224,-20-1-32,0 20-64,20-20-96,0 21 32,-20-1-257,20 20-287,20 0-33,0 0 417,-20 0 160,20 20-97,-1-20-255,21 19 160,-20-19 31,0 21-63,19-21 288,-19 0 96,0 0 577,21 0-161,-23 0-224,-18-21 193,21 21-97,-21 0-640,0 0-1,-21 0 97,21 21 128,-18-21 32,18 19-128,0 1 64,0 0-129,18 0 225,23-20 193,-21 0 159,19 0 224,1 0 97,-20-20 256,19 0 320,-19 0-256,0 1-417,-20-21-319,0 20-450,-20 0-319,0-1-289,1 2-704,-21 19-1506,20 0-2883</inkml:trace>
  <inkml:trace contextRef="#ctx0" brushRef="#br0" timeOffset="29479.68">6749 12578 8680,'0'60'1857,"0"-21"-1760,0-39 1728,0 20 1442,0-20-2594,0-20-353,0 20-288,0-39-32,0 19 0,18 0-64,-18-20 0,20 21-256,1-21 0,-1 20 63,0 0 65,-20 20 96,18 0 96,-18 20-128,0 0 64,0 20 64,0-21 0,0 1-192,0 0-193,0 0 161,0-20 480,21 0 225,-21 0-257,0-20-192,20 20-96,0-40 32,0 21 96,19-21 128,-19 20 32,20 0 353,-20 20 416,-1 0-449,1 0 65,-20 20-32,20 0-129,-20-1-352,0 2-993,21 18-896,-21-19-4357</inkml:trace>
  <inkml:trace contextRef="#ctx0" brushRef="#br0" timeOffset="29883.7">8039 12360 128,'-21'-21'14157,"21"21"-14189,-20-20 160,20 20 865,0 0-256,0 0 480,20 20 160,1 1-672,19-2-385,-1 21 65,1 0-225,19 0-256,-19 0-225,19-1-351,-19-19-449,-1-20-897,-19 20-2467</inkml:trace>
  <inkml:trace contextRef="#ctx0" brushRef="#br0" timeOffset="30049.71">8336 12339 12619,'-40'40'161,"1"0"-1,19 0 801,-20 19-641,1-19-448,19 0-961,0 0-737,20-21 161,20 1-1891</inkml:trace>
  <inkml:trace contextRef="#ctx0" brushRef="#br0" timeOffset="30215.72">8356 11883 14285,'-40'78'256,"40"-17"-2434,0-21-1121,20 19 1634,-20 1-193</inkml:trace>
  <inkml:trace contextRef="#ctx0" brushRef="#br0" timeOffset="30496.74">8773 12260 15694,'-40'0'-736,"20"0"-33,-19 20 769,19 19 0,0-19-64,20 1-192,0-2-417,0-19 321,40 20 320,-20 19-64,19-39 96,1 21 96,19-1 0,-39-20 0,1 20 769,-1-20 704,-20 0-1152,-20 19-353,-21-19-161,3 0-1056,-3 21-2594</inkml:trace>
  <inkml:trace contextRef="#ctx0" brushRef="#br0" timeOffset="30936.76">9508 12339 14509,'0'0'1217,"0"0"-1313,0 0 833,0 0 192,39 0-705,-19-20-160,39 20-64,-19-19-96,1 19-320,-3 0-1090,-17 0-1633,-1 0-3203</inkml:trace>
  <inkml:trace contextRef="#ctx0" brushRef="#br0" timeOffset="31124.78">9607 12081 10986,'0'20'641,"0"20"-609,0-20 352,0 39 865,0 1-352,0-1-641,0-19-192,0 19-320,0-18-481,0-2-864,19 1-1250,1 0-1281</inkml:trace>
  <inkml:trace contextRef="#ctx0" brushRef="#br0" timeOffset="31376.79">9905 12438 9416,'-40'41'-64,"20"-2"192,0-18 609,20 18 32,0 1-449,20-20 257,0-1 352,20-19 64,-1 0 224,1 0-288,-20-19-193,-1-1 257,1-20-96,-20 20-352,0 1-609,-20-21-321,1 20-352,-21 0-672,20 20-2723,-19 0-8262</inkml:trace>
  <inkml:trace contextRef="#ctx0" brushRef="#br0" timeOffset="32112.83">10521 12438 8007,'0'-19'1345,"0"-1"97,-21 20 223,21-20-1024,0 20-705,0 0 128,0 20 192,0 0 0,0 20-192,0 0-64,21 0-192,-3-1 64,-18-19 64,41 0 320,-21-20 97,0 0 127,19 0 33,1 0-65,-20-20 161,-1-20 31,1 21-576,-20-21-416,0 20-321,0 0-159,0 20-258,0 0 194,0 0 735,0 40 129,-20-21 32,20 41 129,0 0 287,0-21 257,0 21-1,20-21 225,-20 2 192,0-21 128,0 19 225,0-20-97,-20 2-512,1-21-577,-1 20-576,-20-20-257,19 0-640,-17-20-256,18-1-193,-1 2-2370,1-20-5092</inkml:trace>
  <inkml:trace contextRef="#ctx0" brushRef="#br0" timeOffset="32278.84">10857 12042 13548,'20'59'1217,"-40"-39"-1441,0 20 224,1-1 128,19 21-256,-20-20-1121,20 20-3459,0-41-3748</inkml:trace>
  <inkml:trace contextRef="#ctx0" brushRef="#br0" timeOffset="32559.86">11155 12438 8199,'-20'0'5381,"20"0"-5349,-19 0-32,-1 0 321,0 0-321,-1 21-417,21-1-704,-20-20 32,40 20 96,-20-1-352,41 2 736,-21-2 513,19 1 96,1 0 64,-20-20 321,0 20 672,-20 0 1121,0-20-352,-20 19-1026,20-19-736,-40 20-1377,20-20-3395</inkml:trace>
  <inkml:trace contextRef="#ctx0" brushRef="#br0" timeOffset="32689.86">11314 12677 13965,'21'20'-2819,"-21"0"-6854</inkml:trace>
  <inkml:trace contextRef="#ctx0" brushRef="#br1" timeOffset="36419.08">5040 11048 6277,'0'0'-64,"0"0"0,0 0 545,0 0 1216,-18 0-544,18 0-672,0 0-1,0 0 161,0 0-161,0 0-63,0 0-1,0 0-95,0 0-97,18 0 64,-18 0 128,20 0-95,0 0-65,21-20-128,-2 20-64,40 0 0,1 0-32,40 0 0,-3 0 64,23 0 32,-1 0 321,40 0-1,-1 0-127,21-19-1,-1 19-96,0 0-128,1-21-32,-19 21 0,-2 0-64,-40 0 0,-39 0-96,-38 0-448,-23 21-225,-17-21-832,-21 19-1667,0 1-2177</inkml:trace>
  <inkml:trace contextRef="#ctx0" brushRef="#br1" timeOffset="53642.06">1388 10869 5220,'-19'0'1346,"19"0"-65,-20 0 128,20 0 161,0 0 223,-20 0-447,20 0-385,-21 0-129,21 0 97,0 0-96,0 0-224,0-20-417,0 20-192,0 0 0,21 0 128,19 0 0,19 0-160,20 0-32,20-19 160,0 19-192,21 0 160,-21-20-480,0 20-673,-20-20-1570,2 20-4067</inkml:trace>
  <inkml:trace contextRef="#ctx0" brushRef="#br1" timeOffset="54732.13">10341 11744 5957,'-39'0'2082,"19"0"-865,20-20 737,-20 20 32,20 0-224,0 0-898,20 0-639,0 0-65,-1 20 320,41-20-63,19 0-193,20 0 0,21 20-64,19-1 32,19-19-63,21 20-1,1 0 0,18 0-32,-20 0-160,1-20 32,-1 20 64,-18-1-32,-2 2-64,-39-21-257,0 19-127,-40-19-449,-20 0-1249,-18 19-2146</inkml:trace>
  <inkml:trace contextRef="#ctx0" brushRef="#br1" timeOffset="85525.89">14153 3556 1345,'0'0'1826,"0"-20"31,0 20-223,0 0-641,0 0-353,0-19 33,20 19-64,-20 0 63,0-20 129,19 20 0,-19 0 128,0 0-33,0 0-159,0 0-481,0 0-256,0 20 96,20-1 193,-20 1 95,20 40-128,-20-21-31,0 41 31,20-20-32,-20 20 32,0-21-32,20 20 161,-40-19-129,20 20-64,0-21 32,-20-19 65,20-1-33,0 1 0,-20-19-32,20-2-127,0-19-33,0 20-32,0-20 224,0-20-192,20 1-288,-20-21-65,20-20 33,0 20 64,-1-19 128,1 19-64,0 0 32,1 21 96,-1-2 64,-2 21 32,2 0 128,1 0 0,-1 0 1,0 21-161,0-21 32,-1 19 0,1 21 32,0-21 64,0 21-128,-20 0 96,20 20-32,-20-20 65,0 19-129,19-19-32,-19 0-32,0-20 0,20-1-353,-20 1-191,0 0-257,20-20-448,-20 20-929,0-20-1730,20 0-5541</inkml:trace>
  <inkml:trace contextRef="#ctx0" brushRef="#br1" timeOffset="86809.96">15046 4391 3683,'0'-20'1089,"0"20"1121,0-19 961,0-2-1185,20 21-737,-20-19 0,0-2-160,0 21-96,-20-19-288,20-1-225,-20 20-127,20-20-257,-20 20-32,1 0-64,-21 0-32,20 0-64,-19 20 128,19 0-96,0 20 64,-1 0 0,1-21 64,20 21-128,20 20 32,1-41 32,-1 21 0,19 0-64,1-20 128,0-20-64,19 19 0,-19-19 32,-1 0 0,1 0-32,-1-19 32,1-1-64,-40 0-32,21 0 128,-21 0 0,-21 0-64,1-19-64,0 19 96,-19 0-32,-1 0-96,-19 0-64,19 1 128,-19 19-97,19 0-31,1 19 96,-1-19 0,19 20-32,21 0-64,0 0 64,21 0 96,19 0 0,-1-20 32,1 19 0,-1-19-32,21 0-160,-21 0-321,1 0-480,1 0-640,-23 0-1474,2 0-3747</inkml:trace>
  <inkml:trace contextRef="#ctx0" brushRef="#br1" timeOffset="87256.98">15423 3655 3363,'-19'-19'5893,"19"19"-5989,0 0 1089,-20 19 609,0 2-738,20 18-223,-20 1 192,0 20 32,20 0-97,-19-1-191,19 1-321,0 0-64,0-1 129,0 0-65,19-19-128,1 0-64,20-1-64,-20-18-160,19-2-385,-19 2-448,0-2-768,19 1-1730,-19-20-5670</inkml:trace>
  <inkml:trace contextRef="#ctx0" brushRef="#br1" timeOffset="87525">15582 4073 11723,'0'0'1729,"0"0"-1569,0 0 1858,21 20-192,-3 0-1057,2-1-449,21 2 32,-3-2-95,3 1-257,-1 0 64,-1-20-96,1 20-193,-1 0-95,-19-20-256,0 0-513,-20 0-833,0 0-1281,0 0-1730</inkml:trace>
  <inkml:trace contextRef="#ctx0" brushRef="#br1" timeOffset="87727.01">15900 4013 12267,'-20'0'224,"20"20"961,-20-20 994,0 21-994,-19 18-545,19 0 1,-20 1-225,19 0-416,3 0-32,-2-1-96,20-18-513,0-2-608,20 2-1057,-2-21-3107</inkml:trace>
  <inkml:trace contextRef="#ctx0" brushRef="#br1" timeOffset="88037.03">15979 3676 12844,'21'-21'1345,"-21"21"-1473,18 0 1793,2 21-383,21-1-706,-1 19-31,-22 1-97,23 0 65,-1 20-161,-21 19-192,1-20-128,0 1 0,-20-1-96,0-19-224,0 20 128,-20-20-129,0 0-31,1 0-192,-21-21-353,20 21-961,-19-20-2242,-1 0-6246</inkml:trace>
  <inkml:trace contextRef="#ctx0" brushRef="#br1" timeOffset="89689.12">16972 4054 8968,'0'19'1569,"0"-19"65,0 0 1825,0 0-1601,0 0-865,0 0-416,20 0 95,0 0-127,19-19-97,-19 19 1,40 0-193,-21 0 0,1-21-128,-1 21-160,-19 0-352,0 0-705,1 0-385,-21 0-800,0 0-1666,0 0-3587</inkml:trace>
  <inkml:trace contextRef="#ctx0" brushRef="#br1" timeOffset="89904.14">16972 4192 12908,'0'20'608,"20"-20"545,0 0 1250,19 0-1026,21 0-480,-21 0-160,21 0-353,-21 0-320,1 0-96,1 0-673,-23-20-608,2 20-256,1 0-1282,-21 0-2754</inkml:trace>
  <inkml:trace contextRef="#ctx0" brushRef="#br1" timeOffset="90885.19">18421 3735 12299,'0'-20'1570,"-20"20"-1538,0 0 993,-19 0-321,19 0-576,-20 40-128,1-20-32,-1 20 32,-1-1 32,23 21 161,-3 0 63,21-1-192,0 1-32,21-21 32,17 21-32,3-20-32,18 0-128,1-21-32,19 2 224,0-21 64,-20 0 64,22-21 0,-22 2 33,1-21 31,-21 0 32,1 1-96,-40-21 96,0 0-159,-20 1-129,0-1 0,-39 0-225,-1 21 33,-40-1 256,21 20 96,-20 20 129,20 20-1,0 0-160,18 20-96,41 0-96,2-1 0,36 1 96,2 0 32,41-1-64,-2 1 160,20-20-96,-19-20-32,19 20-96,-20-20-384,2 0-417,-22 0-1089,-19 0-1569,0 0-4901</inkml:trace>
  <inkml:trace contextRef="#ctx0" brushRef="#br1" timeOffset="91383.22">19175 4132 12844,'0'0'-289,"0"0"1346,-19 0 96,19 0-1056,-20 21-97,0-2 32,20 21 32,-20 0 32,40-1 192,-20 1 192,20 0-95,19-20 127,1 0 129,0-20-65,-1 0-127,1 0 224,-1-20-65,-19-19 1,0 18-161,-20-19 129,0 21-65,-20-21-352,-19 20-320,-1 0-64,-19 20-64,19 0-513,0 20-672,21-20-1090,-1 20-2978</inkml:trace>
  <inkml:trace contextRef="#ctx0" brushRef="#br1" timeOffset="91881.25">19950 4132 8616,'-20'0'5893,"20"0"-5669,0 0 2019,0 0-642,0 0-928,20 0-545,19-19-32,1 19 64,19 0-160,1-20 0,-1 20-32,2-20-32,-23 20-256,3 0-513,-21 0-673,-20 0-1088,0 0-2018,0 0-2851</inkml:trace>
  <inkml:trace contextRef="#ctx0" brushRef="#br1" timeOffset="92069.26">20108 3914 11370,'0'0'3267,"0"20"-3747,20-20 1793,-20 20 129,20 20-898,0-1-352,-1 1 257,-19 19-97,20-19-288,-20 0 0,20 20-128,0-20-480,1 0-1378,-21-21-2370</inkml:trace>
  <inkml:trace contextRef="#ctx0" brushRef="#br1" timeOffset="92833.3">21001 3795 6277,'0'-40'1538,"0"40"1281,0-20 223,0 0-1280,-19 20-1345,-1 0-450,0 0-63,-20 20 160,21 20 65,-21 0-65,20 20 224,-1-1-32,3 20-96,18-19-64,18 20 0,23-21 33,18-19 31,1-1-32,-1-18 64,22-2 32,-2-19 193,-20 0 31,20-40-64,-19 21-63,-21-21 31,1 0-96,-20-20 1,-20 1-33,-20-1-64,0-19-160,-19 20 32,-21-1-64,-19 20-192,0 20 64,0 0 96,-22 20 64,22 20 0,20 0-97,39 20 1,0-1 64,40 1 32,0 20 32,39-20 64,1-21-64,19 22 97,0-22-33,-18 1-64,-2-20-257,0 20-95,-19-20-352,0 0-898,-21 0-2049,-19 0-4485</inkml:trace>
  <inkml:trace contextRef="#ctx0" brushRef="#br1" timeOffset="93288.33">21756 4212 10089,'0'0'2723,"0"0"-2787,0 0 1985,0 20-351,20 0-769,-20 0-193,0-1 65,0 2-193,0 19-223,20-21-161,-20 1-64,19 0-96,-19 0-97,0-20-479,0 20-641,0-20-961,0 0-1954,20 0-4581</inkml:trace>
  <inkml:trace contextRef="#ctx0" brushRef="#br1" timeOffset="93786.36">22213 4073 9769,'-20'0'3523,"20"0"-2786,0 0 2210,0 0-1410,20 0-1153,-20 20 97,19-20 95,21 20-127,-20-1-161,19 2 64,1-2-95,1 1-129,-3 0-128,3 0 0,-2-20-192,-19 20-289,0-20-288,-20 20 33,20-20-129,-20 0-128,0 0-288,0 0-1442,-20-20-1857,20 20-1858</inkml:trace>
  <inkml:trace contextRef="#ctx0" brushRef="#br1" timeOffset="94037.37">22610 3974 12908,'0'0'929,"-20"0"-1025,20 0 2017,-20 20-1056,20-1-513,-20 1 161,-19 20 128,19 0 95,-21 0-351,3 19-1,-3-19-224,21-1-224,0 1-192,1-19-513,19 18-576,-20-19-1602,20-20-4484</inkml:trace>
  <inkml:trace contextRef="#ctx0" brushRef="#br1" timeOffset="95871.48">15145 5186 14765,'-59'-20'257,"39"1"-225,-20 19 833,1 0-513,-1 0-320,0 19-96,1 22-32,-2-22 64,21 21-96,2 0 192,18 19-128,0-19 64,18 0 64,23-1-64,-1 1-192,19 0 63,0-20 97,21 19 64,-41-19-32,22 0 0,-43-20 32,-18 21 32,0-2 321,-18-19-97,-23 20-128,-18-1-128,19-19-32,-19 20-384,-1 1-481,21-21-961,-1 20-1793,19-20-3236</inkml:trace>
  <inkml:trace contextRef="#ctx0" brushRef="#br1" timeOffset="96237.5">15384 5126 2049,'0'21'12108,"0"18"-12172,0 1 160,0 19 769,0 21-97,20 19-607,-20-19-193,0-1 0,0-18 96,19-22 0,-19 0-64,0 2 0,0-41 64,20 0 128,-20 0 96,0-20-96,20-1-160,-20-18-96,20 0 64,-20 18-64,0 1 0,0 0 32,20 20-64,-20 0 0,0 0 160,19 20 64,-19 0 32,20 20-160,-20-1-64,20-19-544,0 21-449,1-22-705,-3 1-1665,2-20-865</inkml:trace>
  <inkml:trace contextRef="#ctx0" brushRef="#br1" timeOffset="96482.51">15741 5684 12908,'0'0'352,"-21"19"-288,21 1 769,0-1-513,0 22-256,0-21-224,41-1 32,-21 1 192,19-20 256,-19 0 161,20 0 63,-20-20 65,19 1 32,-39-1-97,0-21 129,0 22-257,-20-20-576,1 18-128,-1 1-225,0 20-544,0 0-1633,20 0-2916,-20 20-2305</inkml:trace>
  <inkml:trace contextRef="#ctx0" brushRef="#br1" timeOffset="96707.53">16058 5803 8968,'0'19'4901,"0"-19"-4805,-20 0 1890,20 0-97,-20-19-1216,20 19-385,-18-20-480,18-21 32,0 22-192,0-20-33,0 18 129,0 1 96,0 0 32,18 20 0,-18 0 64,20 0-33,0 0-127,1 20-993,-1-20-1249,0 20-2787</inkml:trace>
  <inkml:trace contextRef="#ctx0" brushRef="#br1" timeOffset="97052.55">16257 5564 15951,'-20'20'160,"20"-20"-609,20 0 1346,0 0 0,0 0-545,19 0-480,21 0 64,-21 0-128,1 0-769,-19 0-1569,17-20-3972</inkml:trace>
  <inkml:trace contextRef="#ctx0" brushRef="#br1" timeOffset="97247.56">16356 5266 13773,'20'60'672,"0"-2"33,-20-17 1601,21 18-1313,-3 21-769,-18-21-160,20 2-32,-20-22-160,20 21-32,-20-21-417,0-19-768,21-1-1249,-21 2-3748</inkml:trace>
  <inkml:trace contextRef="#ctx0" brushRef="#br1" timeOffset="97903.59">16674 5186 13068,'0'0'128,"0"0"-1121,0 21 993,20 18 320,-20 21-224,20 18-96,-20 2-160,19 0-160,-19 19 320,0-39 128,20-1 192,-20-18 1,0-2 159,0-20 33,0-19 31,20 0 321,-20 0 256,0-19-961,0-1-288,0-19-64,0 18 0,20-18 32,0 19 63,-1 20-63,-19 0 32,20 0 160,0 0 32,1 39 0,-1-19-96,-20 1-160,0-1-416,20 19-642,-2-20-703,-18-19-1507,21 0-4738</inkml:trace>
  <inkml:trace contextRef="#ctx0" brushRef="#br1" timeOffset="98372.62">17150 5663 11178,'-39'0'0,"19"0"-641,-20 21 706,21-2-33,-1 1-129,0-1-671,20 22-225,20-21-352,-20-1 480,39-19 544,1 20 257,-20-20 96,19 0 0,-19-20 65,0 20 31,0-19 256,-20-1-288,20-1-192,-20 1 769,-20 20-609,20-19-289,0 19 1,0 0 320,0 0-224,0 0 32,0 19 32,0-19 96,0 20 32,20 1-32,-20-21 353,0 0 319,19 20 674,-19-20 319,0 0-352,0-20-864,0 20-353,20-21-64,-20 1 64,20 1 0,1-1-96,-1 20 0,-20-19 321,18 19 191,2 0-191,-20 19-33,21 1-256,-21-1-64,20 1-352,-20 1-609,20-1-1089,-1-1-1730,-19-19-2242</inkml:trace>
  <inkml:trace contextRef="#ctx0" brushRef="#br1" timeOffset="98747.64">17607 5703 9192,'-20'0'1410,"-20"0"-1186,21 20 1537,19-1-1152,-20 1-417,0 21-96,20-22 32,0 1 33,20-1 191,0-19-128,19 0-32,1 0 32,-1 0-95,1-39 127,1 20 128,-23-22 321,-18 2 96,20 0-193,-20-22-223,0 2-161,-20-1-256,2 1-160,-23 19-1,21 0 65,0 20 96,1 20-128,-1 20 0,20 20 224,-20 0 32,20 19 128,0 21-32,0-21-95,20 1-1,19-1 0,21-18-385,-21-2-95,22-20-192,-21 2-610,-1-1-863,-19-20-2212</inkml:trace>
  <inkml:trace contextRef="#ctx0" brushRef="#br1" timeOffset="98892.65">17964 5306 15694,'0'0'-288,"0"0"-993,20 0 1121,-20 0-1858,20 39-6758</inkml:trace>
  <inkml:trace contextRef="#ctx0" brushRef="#br1" timeOffset="99014.66">18144 5663 8584,'0'40'8295,"0"-20"-8423,0-20 833,0 0-96,0 0-1410,-21 0-3171</inkml:trace>
  <inkml:trace contextRef="#ctx0" brushRef="#br0" timeOffset="101497.8">14927 4928 9416,'-20'0'833,"20"0"-416,0 0 1216,20 0 257,-20 0-1538,20 0 225,0 0-33,19 0-384,1 0 321,19 0-417,1 0-64,-1-20-64,2 20-641,-22 0-800,1 0-1314,-20 0-5893</inkml:trace>
  <inkml:trace contextRef="#ctx0" brushRef="#br1" timeOffset="103103.89">18838 5067 11851,'0'20'-545,"20"0"481,-20 20 449,19 20 191,-19 18-256,20 2-192,-20 19-31,0-19-1,0 19 192,0-39 385,20-21-97,-20 2-159,0-21 127,0-20 33,0 0 448,0 0-385,0-20-608,0-21-128,0 2-192,20-1-257,-20 0 33,39 20 320,-19 1 64,0-1 95,1 20 130,17 20 95,-17-1-32,-1 1-96,0 20 0,0-19-64,-1 18 0,1 0-160,-20 2-128,20-22-449,-20 20-1473,20-18-3331</inkml:trace>
  <inkml:trace contextRef="#ctx0" brushRef="#br1" timeOffset="103449.9">19513 5147 10954,'0'-21'576,"-21"21"-736,3 21 641,-2 18 223,0 1-351,-1 0 95,1 39 321,0 1 32,20-1-193,-19 1-191,38-1-129,-19-19-64,20 0-128,21-21 0,-21 0 0,18-18-224,3-1-769,-1-20-1921,-21 0-4197</inkml:trace>
  <inkml:trace contextRef="#ctx0" brushRef="#br1" timeOffset="103652.92">19592 5524 15983,'0'0'-289,"0"0"642,20 20 800,20 0-833,-1 0-320,1 19 32,19-19-32,-19 21 0,19-22-352,-18 1-737,-1-1-993,-1 1-1506,-19-20-5092</inkml:trace>
  <inkml:trace contextRef="#ctx0" brushRef="#br1" timeOffset="103841.93">19930 5464 3363,'-41'20'8872,"23"0"-9000,-2 0 1025,-21 20 1089,2 19-1121,19-19-577,-20 20-192,20-21-128,1 2-288,19-2-609,19-20-1506,1-19-1985</inkml:trace>
  <inkml:trace contextRef="#ctx0" brushRef="#br1" timeOffset="104099.95">19989 5126 15630,'20'0'417,"-20"0"-1346,40 21 1377,-20-2-31,39 22-321,-19-2-64,-1 21 0,22-1 160,-41 21 128,-2-1-160,3-19-63,-21-1-65,0 1-193,-21-1-287,3-18-161,-2-2-480,-1 1-1281,-19-20-2050</inkml:trace>
  <inkml:trace contextRef="#ctx0" brushRef="#br1" timeOffset="111637.38">15522 6736 6470,'0'0'608,"0"0"-544,0 0 128,0 0 1,0 0-289,20 0 64,-20 0 192,0 0 480,0 0 513,20 0-160,-20 0-352,0 20-321,0-20-64,0 20 33,20-20-97,-20 20-32,0 0 160,0 0 65,21-1-225,-21 21-32,0 0-96,18-1-32,-18 1 64,0 20-32,20-1 32,-20 21 32,0-21-64,21 21 0,-21-1 64,0 0 1,0 2 63,0-2 32,0 0 32,0-19-64,0 39 0,20-20 65,-20 1 95,0 0-128,0 19-32,0-19-128,0-1 64,0 1-32,0-1 65,0 1 127,0-1 96,0 1-64,20-1 129,-20-20-161,18 21-128,-18-1 32,0-19 161,21 20-418,-21-1 450,0-19-321,0 19 0,20-20 0,-20 22 64,20-22-64,-20 1 0,20 19 64,-20-19-64,0 0 64,19-1-64,-19-19-128,0 0-96,0-1-417,20-18-672,-20-21-1666,0 0-5765</inkml:trace>
  <inkml:trace contextRef="#ctx0" brushRef="#br1" timeOffset="112366.42">15344 7014 1057,'-20'40'8167,"1"-40"-7302,19 0 769,0 0 191,0 0-736,0 0-192,19 0 192,1 0-256,0-40-417,20 20-223,-1-19 31,-19-1-96,20 0 0,-1 1-128,-19-1-32,21 0 64,-23 20 96,2-20-192,1 40 64,-21-19-32,0 19 32,0 0-352,20 19 256,0 2 64,-2 18 0,23 1 96,-1 0-160,19-1-449,-19 21-832,-1-21-897,22 1-3204</inkml:trace>
  <inkml:trace contextRef="#ctx0" brushRef="#br1" timeOffset="113693.5">15404 9737 10345,'-20'-20'961,"0"20"-96,20 0 512,0 0-95,0 0-418,0 0-447,0 0-161,0 0 256,20 0-159,0 0-129,-20 0-64,19 0-64,1 0 32,20 20-64,-20-20-32,19 0 97,1 0-65,19 0 96,2 0-128,-2 0-96,0 0 128,1 0-96,19 20 32,0-20-128,-18 0 64,18 0-32,0 0-65,-19 0 65,19 0-128,-20 0 0,2 0 32,18 0 160,-20-20 32,20 20 32,1 0 0,20 0 192,-1 0-96,0 20-96,0-20 64,1 0 0,-1 0 0,0 0 0,20 0 1,-1 0-1,2 0-64,-1 0 0,0 0 96,21 0-64,-22 0-32,1 0-96,0 19 128,21-19-32,-21 0 0,-1 0 0,2-19-64,-1 19 64,0 0-64,1 0 96,-1 0-192,-1 0 192,-19-20-64,20 20-128,-19 0 160,-1 0-96,0 0 32,-18 0 96,-2 0-160,-20 0 0,1 0-193,-1 0 129,-19 0 32,-1 0 64,22 0 64,-2 0 32,-19 0-32,19 0 0,-19 0 64,-1 0 64,1 0-128,-1 0 32,1 0-32,1 0 128,-3 0-128,-18 0 32,21 0 0,-21 0-32,-20-20 0,19 20 0,-19 0 65,0 0-97,0 0 96,0 0-193,-19 0-223,19 0 320,0 0-512,-20 0-513,0 0-961,20 0-1570,-21 0-3619</inkml:trace>
  <inkml:trace contextRef="#ctx0" brushRef="#br1" timeOffset="114010.52">20942 9617 8968,'0'0'-32,"0"0"512,0 21 1506,20-21-448,0 0-834,19 0-383,1 0-33,1 0 128,18 19-191,0-19-97,1 20 0,-1-20 96,20 20 128,2 0 65,-23-20-65,1 20-352,-38 0 0,-1-20-160,-20 0 160,-20 19 160,-1-19-128,-17 20 32,-3 0-32,3 0-96,-3 0-192,21 0-160,0-1-545,1 2-1057,-1-2-1377,0-19-3396</inkml:trace>
  <inkml:trace contextRef="#ctx0" brushRef="#br1" timeOffset="114811.56">18500 10055 12491,'0'0'2435,"0"0"-2179,0 0 1281,0 0 321,0 0-1025,0 0-385,20 19 97,1 1-65,17 1 97,3-2-225,-1 1-128,19 0-224,-19-1 96,-1 2-256,1-21-192,-1 20-513,-19-20-256,-20 0-64,20 19-609,-20-19-672,0 0-1602,-20-19-4644</inkml:trace>
  <inkml:trace contextRef="#ctx0" brushRef="#br1" timeOffset="114977.57">18778 10055 13580,'-19'39'705,"-21"-18"-545,0-2 1314,1 21 159,-22-21-1216,23 22-450,-3-22-543,21 1-737,0 0-2307,20 0-7943</inkml:trace>
  <inkml:trace contextRef="#ctx0" brushRef="#br1" timeOffset="117097.69">14789 8028 10473,'-20'-20'-64,"-1"40"96,21-20 705,0 19-64,-20 1-481,20 20-192,20-20 32,-20 20 320,21-21-160,-1 2 97,18-2-33,-17 1 96,19-20-95,-1 0-1,-19-20 0,20 1 192,-21-2-95,1-18-1,-20 19-32,20 0-31,-20 0 127,0 0-288,-20 20-96,20-20-96,0 20-160,0 20 32,0 20 128,0 0 96,0 20-32,0-21 0,0 21 32,0-1 0,20-19 96,-20 19 160,0-38 353,0 18 256,0-19 128,-20 0-289,0-20 33,-19 20-385,19-20-287,-20 0-33,-19 0-609,18 0-448,3 0-384,-3 0-833,2 20-2339</inkml:trace>
  <inkml:trace contextRef="#ctx0" brushRef="#br2" timeOffset="118403.77">16992 8623 15214,'0'21'1986,"0"-2"-2050,20 2 96,0-2 256,19 21 0,1-20-96,19 20-480,-19-21-320,19 1-481,-18 0-737,-21-20-2242</inkml:trace>
  <inkml:trace contextRef="#ctx0" brushRef="#br2" timeOffset="118555.78">17269 8604 15534,'-39'40'0,"19"0"0,0-1 192,0 21-128,0-21-512,20 21-2595,0-40-5413</inkml:trace>
  <inkml:trace contextRef="#ctx0" brushRef="#br2" timeOffset="118973.8">17984 9061 12203,'0'20'2883,"0"-20"-2627,20 19 1378,20-19-449,-1 21-385,22-2-511,-2-19-193,-1 20-609,3-20-191,-22 0-1026,1 0-2562</inkml:trace>
  <inkml:trace contextRef="#ctx0" brushRef="#br2" timeOffset="119118.81">18322 8962 16111,'-61'19'801,"43"1"-1122,-22 20 321,19-20 32,1 19-352,20-18-2050,0-2-3364</inkml:trace>
  <inkml:trace contextRef="#ctx0" brushRef="#br2" timeOffset="119391.82">18261 8047 17584,'0'0'705,"0"0"-673,0 0 320,21 20 513,-1-20-513,20 20-352,-1 0-256,1 0-609,-1 0 0,21 0-800,-21-1-866,-19 2-2049</inkml:trace>
  <inkml:trace contextRef="#ctx0" brushRef="#br2" timeOffset="119520.83">18579 8047 12716,'-20'0'3010,"2"0"-2785,-3 20 351,1 0 161,0 20-513,20 0-352,-20 0-1762,20-1-3139</inkml:trace>
  <inkml:trace contextRef="#ctx0" brushRef="#br2" timeOffset="119846.85">19195 8604 15150,'-20'-20'672,"1"20"225,19 0 192,19 0-224,1 20-192,20-1-257,-1 2-352,21-2 0,-21-19-448,22 21-417,-21-2-512,19 1-833,-39-20-1954,0 0-6502</inkml:trace>
  <inkml:trace contextRef="#ctx0" brushRef="#br2" timeOffset="119982.86">19474 8544 15374,'-40'20'352,"19"0"-448,1 0 128,-19 20 0,19 0-961,20-21-3074,0 1-5670</inkml:trace>
  <inkml:trace contextRef="#ctx0" brushRef="#br2" timeOffset="120267.87">19830 8107 14093,'21'20'2402,"-1"-20"-1729,-2 20 960,23-20-448,-1 20-704,19-20-161,0 19-256,-19-19 32,0 21-448,-1-21-577,-19 0-512,0 19-994,1-19-1376,-21 0-3044</inkml:trace>
  <inkml:trace contextRef="#ctx0" brushRef="#br2" timeOffset="120408.88">20148 8008 13676,'-20'0'577,"0"0"-609,0 20 320,1 19 161,-1-19-321,0 20-128,0 0-1121,0-21-1634,20 21-2370</inkml:trace>
  <inkml:trace contextRef="#ctx0" brushRef="#br2" timeOffset="120942.9">19970 7133 12107,'39'21'865,"-39"-2"-129,20-19 1443,0 20-962,0 0-801,-1 0-384,1 0 0,20-1-192,-40 1-513,20 0-608,-1 0-1057,1-20-1826,-20 0-3427</inkml:trace>
  <inkml:trace contextRef="#ctx0" brushRef="#br2" timeOffset="121079.92">20029 7173 12011,'-59'40'1185,"19"0"-1281,-1-1 384,3 1 65,-3 19-1122,2-19-3171</inkml:trace>
  <inkml:trace contextRef="#ctx0" brushRef="#br2" timeOffset="121490.93">19156 7730 6181,'0'0'9802,"0"0"-9930,0 0 320,19 0 1089,1 19-480,0 1-513,20 0-224,-1 0-224,1 0-321,-20 0-447,19-20-546,-19 19-1056,1-19-2339</inkml:trace>
  <inkml:trace contextRef="#ctx0" brushRef="#br2" timeOffset="121636.95">19413 7670 12523,'-40'40'3780,"1"-20"-3908,19 19 64,-20 21 192,21-21-545,-1 21-5316</inkml:trace>
  <inkml:trace contextRef="#ctx0" brushRef="#br3" timeOffset="125046.15">18261 4749 6502,'-18'0'-257,"18"0"161,0 0 1281,0 0 449,0 0-769,0 0-289,0 0 321,0 0 32,0 0-256,18 0 31,3 0-351,-1 0-129,20 0-32,19 0-128,0 0-32,1 0 0,40 0 0,-1 0-32,20 0 0,19-20-96,2 20 64,18 0-32,22 0 0,-22 0-32,20 0 128,-18 0-32,-22 20 0,21-1 32,-39 2-32,18-21 0,-19 19-32,1 2-32,-1-21 0,0 0 96,19 0 0,-18 0 64,-1 0 32,0 0 224,-19 0 353,-1 0 32,0 20-33,0-20-191,1 0-97,-1 19 1,-20-19-161,0 0-64,-19 0 0,-1 0-288,-39 0-224,1 0-96,-21 0-417,0 0-641,0-19-864,-41 19-1986</inkml:trace>
  <inkml:trace contextRef="#ctx0" brushRef="#br3" timeOffset="128585.35">16058 9935 4676,'-20'0'769,"20"0"800,0-19 994,0 19-578,0 0-543,0 0-385,0 0-353,0 0-223,0 0-33,20 0-95,-20-21-1,21 21-96,-21 0-32,20-19 97,0 19-65,-2-20-128,3 20 0,-1 0 96,0-20-159,0 20 63,-1-20-128,21 0 96,0 20-32,-1-20 0,1 1 32,-1-1-64,1 0 64,1 0-32,-23 0 32,23 0 32,-1 1-128,-1-2 96,21 2-96,-21-1 0,1-20 129,-1 19-193,22 2 64,-21-1 0,-1 0 0,1 20-65,-1-19 130,21-2-130,-21 1 65,21 1 0,-21-21 97,22 20-97,-23 0 0,23 0 32,-22-19-32,1 19 64,0 0-64,-1 0 0,21 0 96,-21-19-64,22 18-32,-23 2 0,23-1 96,-22-20-128,21 20-32,-1 0 96,20-20 0,-19 1-32,-1 19 32,-18-20 0,18 20 0,1 1-96,-21-21 64,21 20 32,-1-20-64,0 21 0,2-21 32,-2 19 0,1-18-64,-1 19 64,1-20-32,-21 21 0,22-1 64,-3-1-32,-17-18-128,18 19 64,-19 1-65,19-22 65,0 22 128,1-21-32,-21 20-32,22-20-32,18 0 161,-19 21-97,-21-1-64,21-20 32,-1 20 32,0 0-32,-19-19 0,19 19-32,22-1 32,-22-18 32,20-1 0,0 0 0,2 1 128,-2-1 32,-20 20-64,21-19 128,-21-1-63,20 20-97,-18-21 0,-2 22 96,20-21-128,0 0 160,1 20-192,-1-39 256,0 19-127,-18 20-65,18-19 512,0-1-223,-39 20-33,19 0-64,-39 1-192,19-1-192,-19 0-256,0 0-481,-20 20-448,0 0-96,0 0-161,0-20-1633,-20 20-9481</inkml:trace>
  <inkml:trace contextRef="#ctx0" brushRef="#br3" timeOffset="130763.47">21954 6796 8456,'0'0'352,"0"20"-737,0 0 706,0 19 768,21 1 32,-21 0-545,20 19-127,-20 1 95,0-20 97,0 19-129,0-39 1,0 20-33,0-20-95,0-20-1,0 0 353,0 0 160,0 0-449,20-20-480,-20 0-192,18-20-96,3 21-129,-1-2-159,-20 2-33,20 19 417,0 0 64,-1 19 256,-19 2 96,20-2 32,0 21-128,-20-20-64,20 0-64,0 19-256,-20-19-353,19 0-512,-19 0-384,0-20-1923</inkml:trace>
  <inkml:trace contextRef="#ctx0" brushRef="#br3" timeOffset="131030.49">22392 6855 15438,'0'0'0,"-21"0"-288,21 20 832,-20 0-95,20 20-289,-20 19-64,20-19 0,0 19-64,0 2 64,0-2-96,20-19-64,0-21-384,1 1-321,17 0-96,-18-20-416,1 0-1281,-21 0-898,20-20-800</inkml:trace>
  <inkml:trace contextRef="#ctx0" brushRef="#br3" timeOffset="131187.5">22491 7154 2754,'0'-21'7047,"0"2"-4901,0 19-577,0 19 1,0 2-577,20-2-609,-1 1-224,1 0-96,20 0-256,-20-20-609,19 20-640,-19-1-1089,20-19-1730</inkml:trace>
  <inkml:trace contextRef="#ctx0" brushRef="#br3" timeOffset="131320.51">22689 7154 7783,'-40'-21'801,"20"21"768,20 21 289,-19-21-1057,19 19-513,-20 21-192,20-20-96,0 0-641,0-1-864,20 1-865,-1-20-1954</inkml:trace>
  <inkml:trace contextRef="#ctx0" brushRef="#br3" timeOffset="131564.51">22730 6836 12940,'18'0'993,"2"19"-1057,0 1 1153,1 20 416,-1 0-416,19-1-769,-39 21-191,20 0-97,-20-1 128,0-19-160,0 19-96,0-19-65,-20-20-63,20 0-160,-21 0-449,21-1-800,-18-19-1474,18 0-4933</inkml:trace>
  <inkml:trace contextRef="#ctx0" brushRef="#br3" timeOffset="131953.54">23106 7114 11146,'0'0'-256,"20"0"2082,-1 0 223,21 19-1184,1-19-288,18 0-97,-19 0-191,-1 0-257,-19 0-481,0 0-1665,-20 0-3587</inkml:trace>
  <inkml:trace contextRef="#ctx0" brushRef="#br3" timeOffset="132122.54">23185 7272 12940,'41'20'96,"-3"-20"2018,3 0 0,-3 0-1249,-17 0-833,19 0-545,-40 0-1473,20 0-4900</inkml:trace>
  <inkml:trace contextRef="#ctx0" brushRef="#br3" timeOffset="132754.59">23900 7074 13452,'0'-40'-64,"-20"20"384,20 20 1154,-20-20-1026,1 20-544,-1 0 128,0 20 128,-20 20 33,21-1-1,-1 1-32,20 20-32,0 0-32,20-21-128,-1 1-96,21 0 192,19-21 32,1 1 64,-1-20-32,2 0 65,-3-20-1,-17-19-128,-2 19-96,1-20-256,-40-19 63,0 19 33,-20 1 128,-21-22 256,3 42-32,-23-21-192,22 20 96,-21 20 97,21 0-97,-1 20 0,20 0 64,1 19 96,19-18-224,39 19-544,1-1-417,-1 1-897,21-1-2594</inkml:trace>
  <inkml:trace contextRef="#ctx0" brushRef="#br3" timeOffset="133028.6">24356 7272 14637,'20'0'-192,"-20"0"192,0 0 993,0 0-320,0 20-513,20 0 0,-20 0 32,20-20-64,0 20 97,19 0-1,-19-20 128,21 19 257,-21-19 256,-2-19-97,-18 19-95,0-20-353,0 0-320,-18 0-256,-22 0-257,-1 0-768,2 20-961,-1 0-1890,0 0-6662</inkml:trace>
  <inkml:trace contextRef="#ctx0" brushRef="#br3" timeOffset="133403.63">22908 8028 15598,'20'19'609,"19"-19"-513,21 20 352,-1-20 321,0 20-320,1-20-417,-1 0-577,-18 0-608,-3 0-993,-17 20-2434</inkml:trace>
  <inkml:trace contextRef="#ctx0" brushRef="#br3" timeOffset="133569.63">23226 7908 14093,'0'40'0,"0"-1"256,0 2 1089,0-2-352,0 21-672,0-1-257,0-19-449,18 20-960,23-20-1281,-21-21-3620</inkml:trace>
  <inkml:trace contextRef="#ctx0" brushRef="#br3" timeOffset="133980.66">23722 7987 2626,'0'-19'15214,"-20"-1"-15886,20 20 576,-21 0 448,-17 0-160,18 20-192,-1 20 32,21-1-64,0 21-64,0-20 0,21 20-64,17-21 64,3 1 96,-1-20 96,-1 0 96,1-20-64,-1 0 32,1 0 97,0-20 63,-21-20 32,-19 0-128,0 0-288,0 1-96,-19-1 96,-1 0-128,-20 1 0,-19-2 96,19 22-97,-19-1 97,18 20-32,-17 0 96,37 20 224,21-1 97,0 22-65,21-2 64,17-19-96,3 20-192,18 0-352,1 0-321,-1-21-1184,1 1-2532</inkml:trace>
  <inkml:trace contextRef="#ctx0" brushRef="#br3" timeOffset="134196.67">24198 8167 13741,'40'19'576,"-21"-19"577,-19 21 1217,20 18-800,-20-19-1026,0 20-415,-20-1-97,20-19-289,0 20-640,0-20-800,0 0-2467,0-1-8904</inkml:trace>
  <inkml:trace contextRef="#ctx0" brushRef="#br3" timeOffset="134543.69">24536 8207 15150,'38'0'-128,"-17"19"1153,-21-19 768,20 20-896,0 0-673,0-20-63,-1 20-129,21 0-64,-20 0 64,19-1-321,1 1-191,-20 1-481,1-21-480,-3 0-257,2 0-1217,0 0-3010</inkml:trace>
  <inkml:trace contextRef="#ctx0" brushRef="#br3" timeOffset="134787.7">24912 8167 12716,'-20'40'448,"0"-21"1794,2 21 288,-23-20-1280,1 20-930,1-1-96,19 21-224,0-40-224,0 20-865,1-1-929,19-19-2434</inkml:trace>
  <inkml:trace contextRef="#ctx0" brushRef="#br0" timeOffset="170800.76">24615 10949 2274,'20'-20'-1410,"-20"0"898,20 0 1088,-20 20 545,19-20 673,-19 0-385,20-19 33,-20 19 320,20 0 95,-20 0 257,0 0-512,-20 20-609,20-19-385,0 19-191,-20 0-161,20 0 128,0 19 97,-19-19-65,19 20 33,-20 0-193,20 20 128,-20-20-160,0 39-160,20-19 33,-21 19-65,21 1 32,0 0-64,0 0 0,0-21 32,0 21-96,21-40 0,-21 19-161,20-19-351,0 0-545,-20 0-801,20-20-2082,-1 0-7046</inkml:trace>
  <inkml:trace contextRef="#ctx0" brushRef="#br0" timeOffset="171009.78">24714 11069 14445,'20'0'-160,"-20"0"608,0 19 1058,20-19-513,-1 0-545,1 20-224,0 0 1,21 0-129,-23 0-96,22 19-128,-19-19-481,17 0-128,-18 20-416,1-40-737,-1 19-1088,0-19-1699</inkml:trace>
  <inkml:trace contextRef="#ctx0" brushRef="#br0" timeOffset="171189.79">25052 11088 9609,'-20'0'1537,"20"0"-1377,0 20 1794,-20-20-96,-1 20-1186,-17 20-479,18-20-129,-1 19-353,1 1-511,0-1-385,20 1-1154,0-20-1376,0 0-1666</inkml:trace>
  <inkml:trace contextRef="#ctx0" brushRef="#br0" timeOffset="171442.8">25091 10810 15726,'20'-20'96,"-20"20"-384,20 0 993,-20 20 32,20-20-417,-1 20-256,1 19-64,20 1 32,-20 20 96,1-1-64,-3 21 0,-18-20 0,0-1-96,0 1-192,0-1-256,-18 1-289,-3-20-1089,1 0-3011</inkml:trace>
  <inkml:trace contextRef="#ctx0" brushRef="#br0" timeOffset="176930.11">14113 12717 2114,'0'20'576,"0"-20"481,0 0 1281,-20 0-64,20 0-800,0 0-513,0 0 288,0 0 32,0 0-352,0 0-320,0 0-289,0 0-64,0 0-64,20 0 33,-20 0 31,0 0-64,20-20 32,20 20-64,-21 0-128,21 0-64,19 0 64,-19 0-32,19 0-32,2 0 96,18 0-96,0 0 32,1 0-96,20 0-32,18-20 32,-19 20 64,40-20-32,-19 20 0,19 0 32,-1 0 0,2-20 64,-2 20-32,1 0 0,1 0-737,-2 0 129,-39 0 544,20 0 31,-40 20-63,21-20 96,-20 0 0,-1 20 0,0 0 32,-18-20-32,-22 0-320,1 0-1281,-20 0-2948</inkml:trace>
  <inkml:trace contextRef="#ctx0" brushRef="#br0" timeOffset="178834.22">15364 13015 8840,'0'0'1121,"-20"0"-929,20-20 1025,0 20 673,0 0 32,0 0-993,0-19-673,0 19 64,0 0 161,0 19 191,0-19-223,0 20-65,0 0-160,0 20 1,0 0-161,0-1 128,0 1-64,20 19 0,0 1-64,19-20 32,1 0-32,0-1 0,-1-18 97,22-2-1,-2-19-160,-19 20-449,19-20-255,-19-20-450,-21 20-992,1 0-3042</inkml:trace>
  <inkml:trace contextRef="#ctx0" brushRef="#br0" timeOffset="179433.26">16475 13393 9673,'-20'0'2210,"0"0"-2018,2 0-128,18 0 224,-21 0 193,1 20-417,0-20-96,20 19 96,-20 21 384,20 0 225,0-20-129,0 20-255,0-1-33,20 1 0,0-20 64,21 0 161,-3-20 160,-18 0-33,21 0 97,-2-20 128,-19 0-65,0-20-319,-20 21-257,0-21-288,0 0-545,-20 20-512,0 0-256,-1 1-1218,-17 19-3074</inkml:trace>
  <inkml:trace contextRef="#ctx0" brushRef="#br0" timeOffset="179765.28">16753 13453 12235,'20'59'-384,"-20"-19"-641,0-20 1505,-20 0 481,20 19-705,0-19-160,0-20 385,-20 20 992,20-20-95,20 0-962,-20-20-192,0 0-32,20 0-96,-20 1-63,20-21-130,0 0-31,-1 0 32,1 21-64,21-2 0,-21 21 64,0 0 96,-2 21 128,-18-2-32,21 21-64,-21 0 0,20-20-64,-20 19-96,0-19-641,20 0-1249,-20 0-2114</inkml:trace>
  <inkml:trace contextRef="#ctx0" brushRef="#br0" timeOffset="180118.3">17150 13492 13228,'0'20'128,"0"0"32,0 0 705,20-20 192,0 0-384,0 20-385,19-20 64,-19 0 65,21 0-97,-3-20-256,-18 0 32,1 0-192,-1 0-224,-20-19-321,0 18-512,-20 2 32,-1-1 512,-17 20 417,18 0 352,-21 0 193,2 20 351,19-1-95,0 21 96,20-20-257,0 20-64,40 0-191,-1-20 63,2-1-128,17 1-64,3-20-64,-2 0-352,-19 20-545,-1-20-929,-19-20-3651</inkml:trace>
  <inkml:trace contextRef="#ctx0" brushRef="#br0" timeOffset="180688.33">18342 13313 14349,'-20'0'1313,"0"0"-1249,0 0-160,20 0 449,0 0 351,0 20-512,20 19-127,0 2-33,0-1 64,-1-1-64,1 1 32,0 0 32,0-20 0,0-1 96,-1-19 321,1 20 448,-20-20-33,0-20-575,0 1 255,0-1-223,0-20-193,0 0-192,0 1-128,0 18-513,0-18-256,0 18-256,0 21-833,20 0-1889,0 0-5382</inkml:trace>
  <inkml:trace contextRef="#ctx0" brushRef="#br0" timeOffset="181323.37">18798 13432 12619,'20'0'2339,"-20"-19"-2051,0 19 769,-20-20 256,0 20-896,-19 0-514,19 0 33,0 0 32,0 20-128,1-1-64,19 21-256,0-20-65,0 0 193,19 20 63,1-40 161,20 20 192,-1-20 0,-19 0-32,20 0 289,-20-20 223,-1 0-63,-19 0-97,20 0-320,-20 0 0,0 1-160,-20-21-96,1 40-64,19-20 64,-20 20-1,20 0 97,0 0 64,0 20-96,0-1-64,20 2-192,-1-2-1,1 1 257,20 0 128,-1 0 32,-19-20 96,0 20 225,1-20 95,-1 0-96,-20-20-288,0 0 129,18 0-1,-18 0 32,-18 1-64,18-2-64,0-18-32,0 18-64,18 21-32,-18-19-128,21 19-224,-1 0-641,0 0-417,0 0-928,-1 0-833,1 0-192,0 19 1409,0-19 1922,0 0 993,-1 0 1057,1 21 192,-20-21 352,0 0-448,0 0-705,0 0-608,0 20-609,20-1-160,-20 2-160,0-2-544,0 1-706,20-20-576,-20 20-1153,0 0-96,0-20 577,20 0 960</inkml:trace>
  <inkml:trace contextRef="#ctx0" brushRef="#br0" timeOffset="181468.37">19314 13253 12267,'-20'-19'897,"20"19"-865,0 0 0,0 19-416,20 1-2947</inkml:trace>
  <inkml:trace contextRef="#ctx0" brushRef="#br0" timeOffset="181878.4">19632 13393 13580,'0'0'1730,"0"0"-1890,-20 0 576,0 0 801,-19 0-864,19 0-353,-21 20-64,23-1 32,-2 2-193,0-2-447,20 1 127,20 0 193,0 0 256,19-20 0,1 0 96,-20 0 96,19 0 96,1-20 192,-20 0 1,-1 0-97,-19 1-64,0-2 65,0 2 31,0 19-192,-19-20-160,-1 20-32,20 0 64,-20 20-64,20-20 32,0 19-321,20 2-159,0-2-161,-1-19-192,1 20 385,0 0 480,0-20 0,0 20 0,-1-20 0,1 0-192,0-20 160,-20 0 32,0 0-160,0 1-65,0-21-703,0-20-1539,0 1-448,0-1-3907</inkml:trace>
  <inkml:trace contextRef="#ctx0" brushRef="#br0" timeOffset="182153.41">19830 13055 5733,'0'-60'1505,"0"60"417,0 0 512,0 40-480,0 0-608,0 19-514,0 1-575,0-1-129,21 1-64,-21-1-32,20 1-128,-20-20-64,0 0-1,18-20-63,2 0-160,-20 0-257,21-20-192,-1 20-352,0-20 385,-1 0 319,1 0 545,0 0 577,-20 0-449,0 19 192,-20-19 737,0 0-64,20 0-256,-19 0-481,-1 0-287,0 0-130,-1-19-447,1-1-994,2 0-2369,18 0-5861</inkml:trace>
  <inkml:trace contextRef="#ctx0" brushRef="#br0" timeOffset="182542.44">20288 12856 15694,'0'20'225,"0"20"-289,-20 0 320,-1-1 961,1 41-737,20-21-448,-20 21-192,0-21 96,20 21 0,0-20-352,0-1-129,20-19 1,0 0 31,21-20 97,-3 0 352,3-20 320,-1 0-32,-1-20 129,21 0-33,-21 0-288,-19 0 64,0-20-64,-20 21-160,0-2-64,-20 2-65,0 19 225,-19-20 96,-1 20 353,20 20-129,-19-1-192,39 2 257,-20 18 31,40-19-256,-20 20-64,39-20-96,-19 0-128,20-1 64,-21 1-417,21-20-31,-20 20-1026,0-20-5092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0:02.2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6152 1649 5829,'0'0'2242,"0"0"-2370,0 0 352,0-20 1314,0 20-129,0 0-1025,20 0 1,-20 0-1,20-20 65,0 20-193,-20 0-128,20 0 32,1 0-64,-3 0 0,2-20 0,21 20 32,-3 0-63,23 0-33,-2 20-32,20-20 0,1 0 0,20 0 32,-21 0 0,20 0-32,0 0 0,0 0 64,1 20 0,-21-20 64,20-20 0,-39 20-64,19 0 32,-20-20-96,2 20 0,-22 0 0,1 0-288,-1-19-673,-19 19-1601,0 0-3140</inkml:trace>
  <inkml:trace contextRef="#ctx0" brushRef="#br0" timeOffset="1409.08">18203 1708 4900,'0'0'160,"0"0"1250,0 0 191,0 0-512,0 0-672,0 0-225,0-19 288,0 19 193,20 0-161,-20 0 1,20 0-1,-2 0-31,-18 0-129,41 0-64,-21 0-31,19 0 31,1 0-32,0 0-96,39 0 97,-20 0-65,41 0-64,-1 0 64,20 0 96,0 0 97,40 0 95,0-20-31,-1 20-1,22 0-224,-1 0-96,-1 0-128,-20 0-64,-18 0-128,-21 0-288,0 0-353,1 20-96,-21-1-32,-20-19-384,0 20 128,0-20 96,-18 0-609,-23 0-3427</inkml:trace>
  <inkml:trace contextRef="#ctx0" brushRef="#br0" timeOffset="13530.77">10421 8405 8808,'0'-19'256,"0"19"609,-20-21 1089,20 21-513,-20 0-704,20-20-257,0 20 33,-20 0-33,20 0-95,-20 0-353,0 0-64,1 20 0,-1 1-33,-20 18 33,19-19-32,3 20 0,-2 19 128,20-19-64,0-1 0,20 1 0,-2 0 0,3 0 96,19 0 1,-1-20-97,1-1 256,0 1-192,19-20 0,-19 0 64,-1-20 128,2 20-128,-21-19 1,0-21-1,-2 20 0,3-20-64,-21 0-32,0 0-160,-21 1 224,3-1-96,-2 20 128,-21 1-32,3-1-192,-23 20 64,22-21-64,-1 21 32,0 21-32,1-1-64,19-1-1,20 1 129,0 0-32,20 0 64,-1 0 0,1-1 0,20 2 32,-20-2 0,19-19 0,1 21 0,1-21-96,-3 0-576,-17 19-930,-1-19-1537,0 0-4196</inkml:trace>
  <inkml:trace contextRef="#ctx0" brushRef="#br0" timeOffset="13912.79">10917 8763 3138,'39'0'3107,"-39"-20"-2882,0 20 1696,0 0 418,-20 0-1058,1 0-897,19 0-224,-20 20-96,0 0 33,0 0-97,20-1 96,0 1 0,0 0-64,20 0 64,0 0-32,0-20 0,19 20 96,-19-20 224,21 0 225,-23-20 0,2 20-33,1-20-31,-1 0-161,-20 0-160,0 20-128,-20-20-32,-1 1-160,1 19-96,-18-20-32,38 20-289,-21 0-415,21-20-354,0 20-1152,0 0-545,0-20-2146</inkml:trace>
  <inkml:trace contextRef="#ctx0" brushRef="#br0" timeOffset="14179.81">11353 8564 10153,'0'0'1217,"20"0"-640,-20 0 2113,20 0-992,1 0-961,-21 0-577,38 0-160,-17 0-96,-1 0-385,-20 0-864,20 0-1698,-20 0-2146</inkml:trace>
  <inkml:trace contextRef="#ctx0" brushRef="#br0" timeOffset="14324.81">11393 8663 9256,'0'21'32,"0"-21"353,21 19 1472,-1-19-479,-2 0-1186,3 0-480,-1 0-321,0 0-1313,-20 0-3139</inkml:trace>
  <inkml:trace contextRef="#ctx0" brushRef="#br0" timeOffset="14757.84">11910 8464 11947,'59'-19'352,"-39"-1"-96,0 0 1282,-20 20-769,20-19-577,-20 19-320,0 0-449,-20 0-416,0 0 128,0 19 97,-1-19-257,3 20 352,-22 0 321,19-1 256,1 2 96,2-1-32,18-1 32,0 1 96,18-20 96,2 20 0,21 0-128,-3-20 96,3 20 32,-1-1-128,-1-19 1,-19 21 319,20-2 96,-40 2-63,0-2-65,-20 1 225,0 0-1,-19-20 1,19 20-225,-40 0-160,39-20-192,-17 0 0,18 0-192,-1 0-737,21 0-1697,0-20-1762</inkml:trace>
  <inkml:trace contextRef="#ctx0" brushRef="#br0" timeOffset="15066.84">12406 8524 10249,'20'0'2306,"-20"0"-3587,-20 0 1057,0 20 576,0 0-320,20 0-96,-19 19-64,19 1 96,19-19-160,1 18-128,0-19 95,0 0 289,19 0 225,-19-20 287,20 0 161,-1-20 128,1 0 0,-20 0-1,19 0 97,-19-20-64,-20 21-320,-20-21-225,2 20-224,-3-20-64,-19 20-128,-19 1-384,19-1-930,-19-1-3234</inkml:trace>
  <inkml:trace contextRef="#ctx0" brushRef="#br0" timeOffset="16379.93">10460 9319 11562,'-39'-20'129,"19"20"-193,-20 0 64,20 0 160,-19 20 192,19-20-320,-20 20-96,1 20 128,19-21 352,-1 22-31,1 18-129,20-19-128,0 0 0,0 20-96,41-21 96,-3-19-64,3 0 97,18 0 191,-19 0-32,20-40 161,-1 20-1,-18-40-95,18 0-289,-19 0 64,-22 1-64,3-1 96,-21 0-96,-21 0-192,-17 0 96,-3 1 0,3-1-64,-23 20 0,2 20 0,-21 0 32,41 20 64,-22 0 0,23 0 32,38-1 32,0 22 32,0-22 32,38 1 129,3 0-33,18-1 0,1 2-224,-1-21-32,1 20-32,-21-20-384,22 0-577,-23 20-1506,3-20-1729</inkml:trace>
  <inkml:trace contextRef="#ctx0" brushRef="#br0" timeOffset="16581.94">10877 9617 9288,'20'40'769,"-20"-20"704,0 0 577,0 0-640,0 0-834,0 0-416,0-1-128,0 1 0,0 0-128,20 0-448,-1-20-513,-19 0-1089,20 0-1794</inkml:trace>
  <inkml:trace contextRef="#ctx0" brushRef="#br0" timeOffset="16790.96">11235 9558 13388,'19'0'2499,"1"-20"-2596,0 20 1379,-20 0-33,20 0-609,1 0-511,-3 0-258,-18 0-575,20 0-962,0 20-2306,-20-20-8551</inkml:trace>
  <inkml:trace contextRef="#ctx0" brushRef="#br0" timeOffset="16927.96">11314 9638 14669,'0'19'0,"21"1"225,-3-20 928,2 0-321,0 0-799,21 0-482,-23 0-1313,3 0-3875</inkml:trace>
  <inkml:trace contextRef="#ctx0" brushRef="#br0" timeOffset="17447.99">12068 9439 3747,'-19'0'3235,"19"0"-3171,-20 0 1217,0 19 225,0 1-257,20 0-640,-20 20-257,20-20-32,0 20-32,0-21-31,20 21-161,0-20 96,20 0 128,-21-20 225,21 20-65,0-20-63,19-20 63,-38 20 129,17-20 127,-18 0-223,-20-20-193,0 21-64,0-1 1,-20-20-65,2 19 128,-2 2-160,-21-21 65,21 40-161,1-19-193,-1 19 33,0-21-833,20 21-544,0 21-1666,0-21-3331</inkml:trace>
  <inkml:trace contextRef="#ctx0" brushRef="#br0" timeOffset="17629">12505 9598 14990,'20'19'800,"-20"-19"-992,0 0 2210,-20 0-576,20-19-1314,0 19-192,0 0-737,0 0-929,0 0-2145,0 0-4197</inkml:trace>
  <inkml:trace contextRef="#ctx0" brushRef="#br0" timeOffset="18003.02">12783 9478 1345,'-21'0'9961,"21"0"-11114,-18 0 1249,18 0 769,-20 0-417,-1 20-351,21-1 31,-20 22 384,0-21 257,20 19-609,0 1-192,20 0-32,0 0 0,1-20-192,-1 19 224,19-39 256,1 20 288,-20-20 33,0-20 31,-1 20 193,1-20 32,-20 1-385,0-1-224,-20-20-31,20 20-161,-39 0 0,19-20 0,0 21 0,0-1 128,-1 20-64,3-20-64,-2 20-32,20 0-289,0 0-1056,0 0-1570,0 20-2017</inkml:trace>
  <inkml:trace contextRef="#ctx0" brushRef="#br0" timeOffset="18429.05">13179 9439 13516,'21'0'449,"-21"0"-1602,-21 0 1345,21 0-32,-18 19-224,18 1-128,-20 0-225,20 20 1,0 20 64,0-20-289,0-1 129,20 1 127,-2 0 289,23-21 224,-21 1 481,19 0 512,1-20 480,0 0-832,-1-20-64,-19 0 480,0 1-641,-20-1 97,0 0-225,-20 0-320,0 20-192,-39-20-32,19 0-96,1 20-1121,-21 0-3236</inkml:trace>
  <inkml:trace contextRef="#ctx0" brushRef="#br0" timeOffset="21149.2">2956 13432 5605,'-20'40'3043,"0"-40"-4453,20 20 1218,0-20 1121,0 0 224,0 0-512,0 0 127,0 20 225,0-20-160,20 0-64,-20 0-225,0 0 65,20 0-129,-20 0-31,0-20 63,21 20-319,-21 0-65,20 0-128,-20 0 0,18 0 0,3 0 0,-1 0 32,20 0 0,-21 0 64,21 0-32,0 20-32,-1-20 96,21 0 128,-1 20-64,20-20 1,-18 0-65,38 0 0,-20 0-96,20 0 96,1-20-96,19 20 128,0-20 161,19 0-161,2 20 64,-21-19-64,19 19-192,2-21 64,-1 21-32,-1 0 32,2 0-64,-2-19 64,1 19-32,1 0 0,-2 0 0,1 0-32,1 0 96,-2 0-64,22 0 32,-22 0-32,1 0 0,1-20 0,18 20-32,-19 0 128,-1 0 32,2 0-192,18 0 160,-19-21-128,-19 21 32,19 0 32,-1 0-32,2 0 64,-2-19-128,1 19 64,-19 0-32,-1 0 64,1 19-32,-3-19-256,3 21 512,-21-21-160,20 0-160,-40 20 32,21-20 64,-20 0-64,-21 0 96,0 0 33,2 19-226,-23-19 97,3 0 96,-1 0-128,-21 0-128,1 0 32,0 0 32,0 0 64,-20 0 96,0 0 0,20 0 32,-20 0-32,0-19-32,0-1 64,0-1-32,0 2-64,0-1-32,0-19 96,0-2 32,0 2-64,19-1-288,-19-19 480,0 19-96,20-20-192,-20 1 32,20-2 160,-20 3-128,20-22 0,0 20 64,-1 1-224,-19-1 128,20-19-32,0 18-97,-20-17-31,0 18 128,0 0 32,0 20-32,0 21 64,0-1 0,0 0 0,0 0 0,-20 20-32,20-20-32,0 20 0,0 0-161,0 0 129,0 0 0,0 0 64,0 0 64,0 0 32,-20 0 32,20 20 32,0-20 32,0 0 33,-19 0-97,19 0-32,-20-20 0,0 20-64,-20 0 32,21 0 0,-21 0 0,0-20-32,-19 20-32,18-19 32,-18-1 0,-20 20 64,19-20-32,-39 20 0,20-20 0,-21 0-32,1 20 64,0-21 0,-20 21-96,-1-19 160,21 19-96,-20-19 0,1 19 32,-22-21 0,21 21 64,-1-19-96,-18 19 32,19-20 32,-20 20-64,19-20 64,-18 20-32,-22 0-32,23-20 32,-3 20 32,0-20-64,2 20 0,-21-20 0,21 20 0,-22 0-32,2-19-32,-2 19 32,22 0 0,-21 0 64,1 0-96,-2 0 64,2 0-32,0 0-32,18 19 0,-18-19 32,-2 0-32,21 0-65,-19 0-31,18 0 64,2 0 32,-2 0-64,21 20 0,-19-20 128,19 0 0,-1 0 32,21 0-32,0 0 64,0 0-64,20 0 0,18 0 64,2 0-32,19 0 32,1 0-32,-1 0 32,20-20-32,0 20 96,1 0 33,19 0-33,0 0-96,0 0-128,0 0-129,0 20 1,0-20 320,0 20-96,0 0 0,0 0-32,0 19 64,0 20 0,0-18-96,0 38 32,0 1 64,-20-1-64,20 0-160,-20-19-96,20-1 224,0 21 96,0 0 0,-20-1 32,20 20 224,0-38 0,-21 18-95,21-19 95,-18-1-96,18 1-96,0-21-96,-20 1-32,20 0 32,0-20 0,0-1 96,0 1 128,20 1-128,-2-2 1,23 21-97,-1-21-225,-21 2 418,21-1-354,0-1 161,19-19-96,2 21 64,-3-21 32,22 0 0,-1 0 0,20 0 0,0 19-160,0-19-320,1 0-257,-1 0-416,-39 0-1121,19 0 544,-38 0-832,-3 0-5670</inkml:trace>
  <inkml:trace contextRef="#ctx0" brushRef="#br0" timeOffset="21949.25">3730 11684 8520,'-20'0'736,"1"20"-736,-1-20 257,-20 0 864,1 0 288,-1 0-416,0 0-449,-19 0-223,0 0 255,-2-20-31,2 0-97,-20 1-128,19-21-223,1 20-65,-2-39 0,2 19 128,1-21 192,17 22 0,1-21-31,1 1-97,19-20 0,-20 19-192,20-20 192,20 1-63,-19-1-97,-1 1 0,20 19-128,0-20 0,20 2 64,-1 18-97,1-20-63,0 21 64,20-1 64,-1 0-32,1 21 64,1-2-32,-3 2 64,3 0-96,-21 18-32,-2 1-224,3 20-161,-1-19-31,-20 19 63,0 0-31,0 0-321,0 0-544,0 0-897,0 19-1794</inkml:trace>
  <inkml:trace contextRef="#ctx0" brushRef="#br0" timeOffset="22273.27">2837 10193 13228,'-59'21'641,"59"-21"-577,-20 0 256,20 0 1121,0 0-159,20-21-1443,-1 2 129,1-1 0,40-19 96,-21 18 33,42-18 63,-22 19-128,0 0 64,21-20-64,-41 20-64,1 20 64,-40 0-96,20 0-160,-40 0 31,20 40 161,-20 0-32,-20-1 96,21 2-96,-1-2-128,20 0-513,-20 21-1633,20-20-2530</inkml:trace>
  <inkml:trace contextRef="#ctx0" brushRef="#br0" timeOffset="26025.48">10719 10074 6630,'-20'0'1025,"20"-19"-96,0 19 640,0 0 353,0 0-289,0 0-479,0 0-290,0 0-223,0 0-193,0 0-191,0 0 63,0 19-64,20 1-64,-1 1 225,1 18-129,0 0 0,20-18-63,-1 18-33,1 21-192,-1-20 96,22 0-64,-23 19 32,23 0-64,-22 1 0,1 0 0,20-21-32,-21 21-128,1-20-32,-1 0-1,-19-20 1,0-1-96,-20 1-225,21-20-63,-21 0-225,0 0-704,-21-20-2083,21 1-3010</inkml:trace>
  <inkml:trace contextRef="#ctx0" brushRef="#br0" timeOffset="26451.51">10798 10372 5701,'0'21'673,"0"-21"-609,0 0 864,0 0 1667,-20 0-1154,20 0-608,0-21-64,-20 2 64,20-1-225,-20 0-255,20 0-97,-19 0-96,-1-19-32,20 19 64,0-1 32,-20-18-95,20 19 31,0 1 32,0-2 64,0 1-128,0 1 32,0-1 1,0 20-1,0-20 64,0 20-160,20 0 0,-20 0 0,20 0-32,-1 0 32,21 0-160,-20 0-288,19 20-833,1 0-1154,0-1-2113</inkml:trace>
  <inkml:trace contextRef="#ctx0" brushRef="#br0" timeOffset="29337.67">18162 1788 6950,'0'0'0,"-18"0"-32,18 0 128,18 0 128,-18 0 1,20 0-225,1 0 96,-1 0 0,0-20 544,-2 20-287,23 0-225,-21 0-32,0 0 0,19 0-96,-19 0 64,20 0-64,-1 0 32,22 0 0,-23 0 0,23 0 0,-2 0-64,1 0 0,-1 0 32,20 20 0,0-20-32,2 21-96,18-21 160,0 0 64,0 0 353,1 19 608,19-19 96,19 0-32,-19 0-353,21 0-95,-2 0-96,1-19-257,1 19-64,-2 0-192,-19 19-64,1-19-32,-1 0 0,-20 0-256,-20 19 96,0-19-97,-18 21-191,-22-21-97,1 0-608,-1 0-480,-19 0-834,-20 0-3715</inkml:trace>
  <inkml:trace contextRef="#ctx0" brushRef="#br0" timeOffset="33794.93">16336 4391 7046,'0'-20'-801,"0"20"-320,0 20 1025,0-20 256,0 20 481,0 0 480,0 20-96,20-1-160,-20 21-128,0-21-321,20 21-160,-20 20-160,0 0 0,20-1-64,-20 0 257,0 1 255,0 19-416,0 20 289,0 21 287,0-1 193,0 0-160,21 19 224,-21 2-128,18 19-97,2 0-223,0 19-225,21-19-64,-23 20-32,3-21 65,-1 21-65,0-21 64,0 2-32,-1-21 129,1 0-65,0 0-160,-20 0-128,20-21 64,0-38-96,-20-1-96,0-19-449,19-20-448,-19-21-480,0-19-1153,0-20-1731,20-20-4227</inkml:trace>
  <inkml:trace contextRef="#ctx0" brushRef="#br0" timeOffset="34428.96">16000 4808 11530,'0'21'609,"-21"-21"32,21-21 287,21 21 322,-21-19-482,18-21-447,22-1-193,1-18 96,-3 19 96,23-19 129,-22-1-33,1 1-160,0-1-160,-1 20 97,-19 0-65,0 21 96,1 19-320,-3 0 0,2 0 64,0 40 64,1-21-64,17 21 96,3 0-64,-1 0-577,-1-1-576,1 1-1826,-1 0-4388</inkml:trace>
  <inkml:trace contextRef="#ctx0" brushRef="#br0" timeOffset="35367.01">16079 7968 14285,'-41'19'641,"21"-19"-705,20 0 160,0 0 160,20 0 641,0 0-417,1 0-288,-1 0 1,18 0 191,23 21 128,-2-21-63,20 0-289,2 0-64,36 0 0,23 0 0,18-21 64,2 2-160,18 19 0,20-20 32,1 0-32,20 20-96,-1-20 257,1 20-129,18 0-129,2 20 97,-1-20 0,0 0 97,0 0-97,21 20 32,-22-20-32,22 0-32,-1 0 64,-20 20 0,0-20 96,-20 0-160,1 0 128,-21 0-64,-19 0-32,0 0 0,-20 0 32,-20 0-64,-20 0 64,-39 0-32,-1 0 0,-39 0 0,-1 0 0,-19 0-160,0 0-161,-20 0-447,0 0-289,-20 0-385,20-20-127,-20 20-385,0 0-929,1 0-3811</inkml:trace>
  <inkml:trace contextRef="#ctx0" brushRef="#br0" timeOffset="35648.03">22292 7809 2114,'0'-20'10986,"20"20"-11146,-1-20 160,21 20 448,1 0 449,-3 0-352,23 0-1,-2 20 161,0 0-97,-19 0-191,21 0-193,-23-1-192,3 21-32,-21-20-96,-20 20 0,-20-21 0,-1 22-97,-19-22 193,-19 1 0,19 0 0,1 20-416,-21-20-801,1 0-1410,-2-1-2113</inkml:trace>
  <inkml:trace contextRef="#ctx0" brushRef="#br0" timeOffset="36673.08">19454 8703 11306,'0'-40'993,"0"21"-576,0-2 415,0 21 33,0-19-288,-20-1-385,-1 20-224,1 0-96,0 0 64,1 0 0,-21 0 32,0 20 32,-19-20-32,19 19 32,-19 21-32,0-19-1,18 18 66,1 1 31,1 0-32,19 19-32,0-19-32,20 20 32,0-1 64,40-19-96,-19 20 64,37-21 0,-17 1-32,18-20 64,0 0 0,1 0 0,-1-20 0,1 0 224,20 0-96,-22-40 97,3 20-33,-2-20 96,-19-20-128,19 21 129,-39-21-65,20 21 64,-40-21 129,0 0 31,-20 1-127,0 19-193,-39-19-32,-1 19 32,1 19-192,-40-18-128,18 39 96,2 0 0,0 0-64,20 20 64,-1-1-96,21 21 0,39-19 64,0 18 32,0 1 32,39 0 0,1-21 160,19 21-64,1 0-32,-1-20 0,0-1 32,2 2-96,-3-21 0,-17 0-128,18 0-673,-39 0-288,20 0-1281,-1 0-2435,-19 0-5188</inkml:trace>
  <inkml:trace contextRef="#ctx0" brushRef="#br0" timeOffset="36882.1">20088 9001 12203,'40'0'513,"-20"20"608,-20 0 704,0 20-223,-20 0-801,0-1-385,20 1-256,-20 20-160,1-21 32,19-19-576,0 0-161,19 0-416,-19 0-961,0-20-2306</inkml:trace>
  <inkml:trace contextRef="#ctx0" brushRef="#br0" timeOffset="37437.14">19195 7769 11402,'0'0'385,"0"20"864,0 0 641,-20 20-417,20-1-672,0 1-193,-19 0-319,19 0-225,0 19-64,0-19-353,0-20-704,0 20-608,19-40-1730,-19 19-4549</inkml:trace>
  <inkml:trace contextRef="#ctx0" brushRef="#br0" timeOffset="38822.21">16038 5047 10153,'0'-20'833,"0"20"-897,0 0 96,0 0 384,0 20-159,0-20-161,0 20-64,0 0 352,0 19 225,20-18 159,-20 18 1,0 1-321,21 0-159,-21 20-1,20-21-128,-20 21 0,0-1 97,20 1 159,-20-1-224,18 1 192,3 19 1,-1-18-129,0 18-32,0-20 65,19 1-33,-19 19 160,20 1-63,-1-21-161,1 21 0,-1-20 0,1 19-128,1-19 32,18-1 64,-19 21-224,19-21 128,-19-19 32,19 20-160,0-1 96,2-19 33,-3 20-98,3-21 162,-2 21-129,1-21 0,19 1 96,-20 0-32,2 0-32,-2 0-64,0-1 96,21 1-128,-21 0 96,0-1-32,1-19 0,-1 20 128,2-1-224,-2-19 160,20 20-96,-19-19 32,-1-2 64,20 0-96,-18 2 64,-2-1 0,1 0-64,-1 0 32,0 0 64,1-1-96,-1-19 64,2 20-32,-22-20 32,21 0-64,-1 20 160,-19-20-96,19 0-32,2 0-32,18 0 96,-20-20-96,1 20 0,-1 0 0,-19-20 64,19 20-128,0 0 160,2-19-64,-21 19 0,19-20 32,0 20 32,1 0-128,-1-20 96,1 0-96,-1 0 0,20-1 0,-18 2 64,18 0 0,0-21 0,-20-1 0,22 2 0,-22-21 32,20 21-64,-19-21 64,19 1-64,-20-1 32,22 0 0,-22-19 0,-1 19 32,23-19-32,-22 0 96,0-1 0,1-20-96,-1 21 64,2-20 0,-2 0 32,-19-1 129,19 0-193,-19 1 32,-1 0 128,21 20-128,-39-20 32,17 19-64,3 0-32,-21 21 0,-2-1 0,-18 0-32,21 21-32,-21-2-128,0 2-257,0 20-223,0 19-257,0-20-1473,-39 40-4869</inkml:trace>
  <inkml:trace contextRef="#ctx0" brushRef="#br0" timeOffset="41641.38">17170 10670 11755,'-59'-39'96,"19"19"-320,-19 1 224,-2 19 224,3 0 32,-3 19-192,2 1 160,0 19 385,-1 21 256,1-20-289,19 39-159,1-19-33,19 19-192,20 2-96,0-22 64,38 20 65,3-19-65,38-1 0,0-19 0,20-20 0,2 0 257,-2-20-33,0-20-128,0-20-64,1 0-64,-41-19-95,0 0-1,-19-1-97,-20-20 65,0 1 0,-40-1-32,0 1-32,-39 19-64,-2 1-128,-18-1-128,-20 21 256,0 39 160,0 0 128,0 19-64,19 1-128,40 19 32,0 21-32,40-20 64,20 20 32,20-21-32,-1 1 32,42 0 96,-2-1 32,0-18-160,0-2 32,1 1-320,-21-20-288,-18 21-738,-3-21-2049,3 19-4100</inkml:trace>
  <inkml:trace contextRef="#ctx0" brushRef="#br0" timeOffset="42003.4">18123 11326 13292,'-20'-20'-288,"0"1"448,-19 19 384,-1 0-31,-19 0-257,19 19-192,0 1-64,1 20 0,39-20 0,0 19 96,20-18 0,19 19 97,1-40 351,19 19 33,20-19-65,-19 0-63,-1-19-97,-18-2-192,-3-19 32,-17 21-32,-21-21 97,-21 20-193,3-20-32,-22 21-128,-19-1-417,-2 0-352,2 20-1024,19 0-2820</inkml:trace>
  <inkml:trace contextRef="#ctx0" brushRef="#br0" timeOffset="42466.42">19116 11366 10249,'0'40'1954,"-20"-21"-1666,-1 2 161,3 19 223,-2-21-511,-21 21-97,21 0-128,2 0-225,-3-20 97,1-1-96,20 1-705,0 0-1153,0-20-2050</inkml:trace>
  <inkml:trace contextRef="#ctx0" brushRef="#br0" timeOffset="42961.45">19930 10909 15598,'0'-40'32,"-21"40"-448,-17 0 352,-3 0 128,1 20-32,-19 0-64,0 20-32,19 20 64,20 0 64,0 19 160,1 0-128,19-19-64,19-1 32,21 1 193,19-20-1,1 0 192,-1-21 1,20-19 95,-18 0 1,18-19-33,-20-21-192,1 0-31,-21 0-97,-19 0-160,0-19 128,-20-1-224,-20 1-96,0-1 96,-19 0-192,-21 20 31,-19 1 65,0 19 96,0 0 0,18 20 96,-18 20-128,40 0 128,19 0-160,0 20 96,20-1 0,20 1 0,19 0 160,1-20-96,19 20-32,22-21 32,-22 1-256,0 20-705,1-40-897,-1 20-2178,-19-1-4003</inkml:trace>
  <inkml:trace contextRef="#ctx0" brushRef="#br0" timeOffset="43136.46">20604 11425 13773,'0'61'640,"0"-21"97,0-21 480,0 21-160,0 0-993,0-1-673,-19 1-1633,19 0-3459</inkml:trace>
  <inkml:trace contextRef="#ctx0" brushRef="#br0" timeOffset="48878.78">20802 9081 9961,'-38'0'96,"38"0"-64,-20 0 128,20 0 897,-21 0 353,21 0-482,0 0-319,0 0-97,0 0 65,21 0 128,-1 0-161,0-20-159,-2 20-33,23 0-64,18 0 32,1 0-223,19 0-1,-18 20-96,18-1 0,-20 2 0,1-2-32,19 1 64,-20 0-128,2 0 32,-3-20-65,-17 20 97,-2-20-64,1 0 32,-20 0-64,-20 0-96,0 0-128,0 0-513,-20-20-128,20 20-128,-20 0-737,0-20-1121,-1 20-4484</inkml:trace>
  <inkml:trace contextRef="#ctx0" brushRef="#br0" timeOffset="49273.81">21418 8941 6245,'0'0'289,"0"0"-193,0 0 1345,-19-19-384,19 19-865,-40 0-224,20 19-128,-19-19-32,-21 21 160,21-2-32,-22-19 64,3 20 128,-23 0 224,22-20 161,-20 20 63,18-20 385,23 20-32,18-20-448,-1 20-257,1-1 160,20 2 321,20-2 128,1 1-353,37 0-160,-17 20-127,38-20-129,-19 19-96,-1 1-673,2-20-1185,-23 20-1857</inkml:trace>
  <inkml:trace contextRef="#ctx0" brushRef="#br0" timeOffset="51935.97">21934 6359 3331,'0'0'2626,"0"0"-640,0 0 192,0 0-128,-18 0-352,18 0-385,0 0-416,0 0-481,18 0-96,23 0 257,-1 0-257,39 0-63,-20 0-65,20 0-128,20 0-32,-18 20 0,-2-20-64,-20 0-32,1 0-193,-21 0-223,1 0-353,-20 0-128,-20 0-224,0 0-897,0 0-1121,-20 0-3427</inkml:trace>
  <inkml:trace contextRef="#ctx0" brushRef="#br0" timeOffset="52252.98">22412 6179 8039,'0'-19'160,"-20"19"-192,-1 19 192,-19-19 449,1 21-289,-21-2-160,1 1-31,0 20 351,-1-20 1025,1 19-223,-2-18-257,2-1-225,39-1-223,20 21-225,0-20-160,20 0 97,21 19-193,38-19-32,-20 20-64,20-20-352,20 20-289,-39 0-1409,19-21-3139</inkml:trace>
  <inkml:trace contextRef="#ctx0" brushRef="#br0" timeOffset="54727.13">20446 10511 11627,'0'-19'320,"0"-1"-128,0 20-32,0-20 289,-20 20-161,0-20-128,-19 0-64,19 20-96,-39-19 32,-2-2 0,2 21-64,-40-19 0,0 19-128,-20 0-64,-1 0-257,-19-20 97,1 20 256,-22 0 64,-18 0 64,20-20 64,-41 20 64,19 0-32,2 0-96,0 0-32,-21 0 0,21 0-96,-22 20-257,42-20-415,0 20 255,-2-20 449,2 19 128,39-19 32,-21 0 256,41 0 97,0 21 256,19-21-1,1 0-384,19 0-127,21 0 31,19 0-32,0 0-32,0-21-64,20 21-128,0 0-128,20 21 288,-20-21 64,20 19-64,0-19-96,-20 20 0,20 0 0,-20 20 96,19-21-128,-19 21 32,0 20 0,0-1 0,0 1 64,0 0-32,0 19-64,0 1-32,0-1 0,0 21 32,0-21 64,20 20-32,-20 1 0,0-20 0,-20 19 128,20-20 97,0 1 95,0-1 0,0-19-160,20-1 161,-20-19-129,20 0-32,-20 0 64,20-21-224,19 1 128,-19-20-32,21 20 64,-3 0-31,23-20-33,-2 0-32,20 0-32,1 0 0,20 0 0,-1 0-32,39 0 0,-19 0-96,21 0-32,18 0 32,2-20-33,18 20 97,20 0 96,1 0-96,-1 0 64,21-20-64,-1 20 0,-19 0 64,19 0-32,-19 20 32,-1-20-64,21 0 0,-21 0 32,-19 20-96,-1-20 64,-18 0 32,-2-20 32,-19 20 32,-19-20 32,-2 0 33,-19 1-65,-39-1 0,19 20-64,-20-20 0,-19 0-128,-19 0-129,17-1 33,-38 2 288,21 0-64,-21-2 32,0-18 64,20 19 0,-20-20 65,-20 1-65,20-1 64,-21 0-32,21-19-96,-18-1 96,-2 0-64,-1-20 128,1 1-64,0 0 33,2 0-129,-3 19 32,1-20-64,20 1-64,0 19 32,0-19-65,0 19-95,20-19 32,1 19 0,-3 0 64,22 0 96,-19 1 0,-1 19 32,-2 0 32,-18 1-96,0 19 0,0 0 64,-18 0-64,-23 0-96,1 20 64,-19 0 128,-20 0 64,-20 0 64,-41 20 0,1-20 0,-39 20-159,-1 0-66,-19-20-159,-1 20-64,-19 0-224,-1 20-1346,21-21-4004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8T14:18:19.5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159 1,'0'10160,"13626"-10160</inkml:trace>
  <inkml:trace contextRef="#ctx0" brushRef="#br0" timeOffset="1">1 316,'158'-315,"-1"630</inkml:trace>
  <inkml:trace contextRef="#ctx0" brushRef="#br0" timeOffset="2">13469 10003,'316'158,"-632"0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8T14:22:15.794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8388 412,'-33'840,"-66"-12,-63-27,-63-39,-57-51,-54-62,-47-72,-44-82,-34-89,-29-96,-20-101,-12-103,-5-106,5-106,12-103,20-101,28-96,36-89,42-82,49-72,53-62,57-51,62-39,65-27,65-12,49 429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8T14:45:00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159 1,'0'10160,"13626"-10160</inkml:trace>
  <inkml:trace contextRef="#ctx0" brushRef="#br0" timeOffset="1">1 316,'158'-315,"-1"630</inkml:trace>
  <inkml:trace contextRef="#ctx0" brushRef="#br0" timeOffset="2">13469 10003,'316'158,"-632"0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8T14:45:17.423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8388 412,'-33'840,"-66"-12,-63-27,-63-39,-57-51,-54-62,-47-72,-44-82,-34-89,-29-96,-20-101,-12-103,-5-106,5-106,12-103,20-101,28-96,36-89,42-82,49-72,53-62,57-51,62-39,65-27,65-12,49 429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7:58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1766 2185 7238,'-20'-39'353,"20"19"992,0 0 289,0 0-353,0 20-224,-20 0-1025,20-20-192,0 20 320,0 20-32,0-20-64,20 20 0,-20 20-32,0-20-32,20 19 32,-20 21-64,0-20 32,18 19 32,-18 1 0,0 19 0,0 1 32,0-1-64,0 1 64,0-2 0,0-17-64,-18 18 32,-2 1 0,0 0-32,20-1 0,-21-19 32,21 19-32,-20-19 64,20 19-96,0-20 96,0 1-96,0-1 32,0 1 0,0-20 32,-18 20-32,18-21-32,0-18 64,0 18 33,0-19-33,0 20 32,18-20 32,-18-1-96,20 22 64,1-22-128,-21 1 64,20 0-96,0-1-65,-2 2-191,23-2 96,-21 1 160,0 0 96,-1 0 64,1-20 0,-20 20 32,20-20 64,0 20 64,0-20 33,-1 0 31,21 19-224,1-19-64,-3 21 0,3-21 0,-1 19-32,-1-19 32,21 0 0,-21 21 0,21-21 0,-1 0 0,0 19 32,22-19-64,-22 0 32,0 0 0,1 0 0,-1 0 32,1 0-32,-1 0 0,2 0 0,-2 20 32,20-20-32,-19 0 32,19 0-32,-20 0 0,20 0 0,2 0 0,-2 0 0,0 20 32,0-20 32,2 0-64,-2 0 0,0 0-32,0-20 32,0 20-32,2 0 0,-2 0 32,20 0 32,-20 0-64,0 0 64,20 20 0,-18-20-64,-2 0 0,20-20-64,-20 20 64,20 0-160,-19 0 128,-1 0 32,1 0 64,19 20-32,-19-20 32,-1 0 0,0 0-32,1 0 0,-1 0 0,0 0 0,0 20-32,1-20 64,0 0-64,-1 0 0,0 0 32,0 0 0,2 20 0,-2-20 32,0 0 0,0 0-64,20 0 64,-20 0-32,2 0 0,-2 0 0,0 0 0,0 0 0,20 0 0,-18 0 0,-2 0 0,0 0 0,20 0 0,-19 0 0,-1 0 0,21 0-96,-21-20 64,21 20 32,-1-20 32,-20 20 0,20 0 96,0-20-32,1 20-32,-21 0 0,20-20-96,0 20 32,0-19-32,1 19 32,-20-21-64,19 21 64,1 0 32,-1-19 0,-20 19-32,0 0 0,0 0 0,20 0-32,-38 0 32,18 0 0,0 0-32,-19 0 0,-1 0 96,-18 0-64,17 0 0,-17 0-32,-2 0 96,1 0-64,-20 0 0,19 0 64,-19-21-96,0 21-32,0-19-128,0-1 192,-20 0 0,19-20 96,-19 20-64,20-20 0,-20-19 0,0 19-32,0-39-32,0 19 0,0-19-96,0-1 0,0 0 32,0-19-33,0 0 129,-20 20 0,20-21 0,0 21 0,-19 0-96,19-1 96,0-20-128,0 21 128,0 0 0,0-1 0,0 0 0,19 1 0,-19 0 0,20 19-32,-20 1 32,20 0-32,-20-2-32,0 2 160,0 19-64,20 0-32,-20 1 0,0 19 0,-20 0-64,0 0-128,0 20-96,1-20 63,-1 20 33,0-20 128,-20 20-96,1 0 64,-1 0-32,-19 0 96,-40-19-64,18 19 0,-18 0 32,-19 0-97,-1 0-63,-1 19 32,-19-19-192,-20 0 159,0 0 129,1 0 128,0 0-32,-2 0 0,-18 0 0,-1 0-96,-1 20 64,-18-20-96,-120 0 96,2 0 128,17 20 225,-38-20 159,139 0-96,-1 0-95,-19 0 31,19 0-256,21 0-32,-20 0-64,18 0 64,-19 0-32,1 0 0,-1 0 288,1 0 97,20 0-65,-21 0 160,1 0-351,18 0-65,2 0 32,20 0 96,-21-20 160,20 20-224,0 0 97,0 0-129,21 0-32,-22 0-160,41 20-257,1-20-351,19 0-385,38 0-513,2 0 257,-1 0-545,-19 0-3459</inkml:trace>
  <inkml:trace contextRef="#ctx0" brushRef="#br1" timeOffset="8179.46">11691 5464 8263,'-20'0'1794,"20"0"-1217,0 0 191,0 0 353,20 0 257,20-19-546,-1-1-351,22-21-161,38-17 1,0-2-129,20 1 32,-1-1-32,42-20 32,-2 0-96,20 1-160,22-21 513,-1 21-417,-1-20-32,19-1-32,-37 1 0,-2-1 32,-19 21 0,-20 19 0,-60 0-64,0 21-64,-59 19-353,1 20-191,-21-19-385,0 19-577,-21 0-223,1 19-578,2-19-2081</inkml:trace>
  <inkml:trace contextRef="#ctx0" brushRef="#br1" timeOffset="8446.48">13993 4054 13196,'0'-21'0,"21"21"-416,19-20 576,39 1 224,-20-1 481,21 0 0,0 0-64,-1 20-65,0 0-63,-19 20-385,-21 0-288,-39 39 0,0 1 0,-19 0-64,-21 19-192,-19-20 96,19 21 64,-1-20-353,21-1-544,2 1-768,-2-20-962,-1 0-1761</inkml:trace>
  <inkml:trace contextRef="#ctx0" brushRef="#br1" timeOffset="14136.8">16753 1768 5509,'0'0'-64,"0"0"96,0 20 160,0-20 192,0 0-63,0 0-161,0 21 416,0-21 257,0 0-32,0 0 32,20 19 160,-20-19-257,0 19-95,0-19-193,0 0-63,0 0-65,0 21-32,0-21 0,0 0 1,0 19-1,0-19-64,0 21 0,0-1 33,0-1-65,0-19 0,0 20-32,0 20-96,0-20 0,20 0-32,-20-1 32,0 1 32,0 0-31,0 20 95,0-20-96,0 19 64,0-19-64,20 20-32,-20 0 32,19-21-160,-19 21 128,20-19 32,-20-2-64,0 21 64,20-20 0,-20 19 0,21 1 0,-21 0-32,20-1 32,0 1-32,-2 0 0,-18 20 32,21-21 33,-1 1-33,0 0 0,0 0 0,-1-1 0,1 1 0,0 0 32,0-1 0,0 2-32,-1-2 0,1 1 0,0 0-128,0-1 192,0 1-32,19 20-96,-19-21 96,1 1-160,-1 20 96,18-21 0,-17 1 65,-1 0-97,19 0 96,-19 19 64,20-19-160,-1 0 96,-19-1-96,20 1 192,-1 20-224,-19-20 32,20-1 32,-1 1-32,2 0 0,-1 0 128,-1-1-160,1 1 32,0 19 32,-1-19 32,21 0-96,-21 0 32,1-20-32,-1 20 96,2-1-32,-1 1-64,-1 0 64,1 0 32,-1-1-32,1 21 32,0-40-64,-1 20 129,22 0-161,-23-1 64,3 1-32,-1 0 0,-1-20 256,1 19-512,-1-19 320,1 20-96,0-20 64,19 0 32,-18 20 0,-3-21 0,3 22-64,-3-22 160,3 21-160,-1-21 160,-1 2-96,1 18-96,-1-19 64,1-1 0,0 2 0,-1-1-32,2 0 0,-1-1 32,19 1-32,-19 0 32,-1 0 0,21 0-32,-21 0 32,1 0-32,-1-1 32,22 1-32,-23 0 0,3 0 0,18 1-64,-19-2 160,0 1-96,-1-1 0,1 1 0,-1 1 0,1-21 64,1 20-96,-3-1 32,3 1-32,-1-1 129,19 2-162,-19-21 130,-1 20-65,1-1 64,19-19-32,-19 20 32,-1-20-32,22 20-32,-23-20 0,23 0 0,-22 20 96,21-20-160,-1 0 64,-19 0 32,19 20-32,-18-20 32,18 0-96,1 0 64,-21 0-32,21 0-32,-21 0-32,21 0 128,-1 0 0,-18 0-96,-3-20 128,23 20-64,-22 0 32,21 0-32,-21 0 32,21-20 0,19 20-32,-18-20-128,-2 20 160,0-20-128,1 20 192,-1-19-225,1-1 194,-1-1-130,-18 2 98,18-1-33,-19 1 0,19-1 0,-19-1 0,-1 1 96,21-19-192,-1 20-129,2-22 450,-2 1-322,0 21 1,1-21 128,-1 0-96,-19 0 64,-1 1 0,1-2 32,1 2-32,-3 0-32,3-1 0,-3 20 192,-17 0-256,-1-20 96,20 1 0,-1-1 0,21-20-64,-21 20-32,1-19 320,1-1-95,-3 1-129,3 19 32,-2-20-64,1 0 96,0 0-96,-21 1 32,1-20 64,20 19-96,-20 1-32,19-2 64,1-18-65,-19 20 33,-3-1 129,22-20-162,-19 21 65,-1-1 32,19-19-32,-19 19-64,0-19 32,19 19 64,-19-20-32,20 21 0,-20-1 64,19-19-128,-19 19 128,0 1-128,0-21 96,1 20-64,17 1 0,-17-1 0,-1-19 64,0 18-96,19 3 96,-39-2-64,20 1 128,0-1-32,0 0 65,-20 1-1,19 19-64,1 1-64,-20-1-64,0 0 64,20 0-64,-20 20 192,0-20-128,20 20 0,-20-19 64,0 19-128,0 0 0,0 0 32,0 0-417,0 1-544,0 19-1217,0-20-3811</inkml:trace>
  <inkml:trace contextRef="#ctx0" brushRef="#br1" timeOffset="14858.84">23880 1073 13708,'-79'-21'737,"39"21"288,21-19 641,-1 19-994,20 0-768,20 0 64,-1 0 64,21 0-32,19 0 0,-19 0-96,19 0-64,-19 0-64,1 0-32,-23 0-33,2 0-31,-20 0-257,0 0-191,0 0 191,-20 19 449,20-19 32,-18 21 32,-3-1 32,1 19 32,20 1-32,0 0 64,0 0-32,0 19-32,20-18 96,1-2-32,-3 0 32,2 1 64,-20-20 128,0-20 321,0 20 96,-20-20-481,-19 0-64,19-20-64,-20 20-64,21 0-96,-21 0-160,20 0-962,-19 0-1889,39 0-2434</inkml:trace>
  <inkml:trace contextRef="#ctx0" brushRef="#br1" timeOffset="15132.84">24337 1132 11498,'0'-39'96,"0"19"353,0 20 127,-20 0-576,0 20 97,0 0 287,0 19 321,20 1 31,-19 20-319,19 19-225,0-19 0,19 19-96,-19-20 0,20 1-96,0-20-416,0 0-513,0-20-801,19-1-736,-19 1-1282</inkml:trace>
  <inkml:trace contextRef="#ctx0" brushRef="#br1" timeOffset="15550.88">24536 1252 9352,'-20'0'609,"20"0"-769,-21 19 832,21 1-95,-20 0-449,20 21-352,0 17 64,0-17-129,20-2-95,1 21 96,19-21 160,-22 1 576,23-20 513,-21 0-64,39-20 192,-19 0-288,-1-20-257,1 0 65,-20-20-65,1 1-448,-21-1-224,0-19-96,-21-1 32,1 0 192,-20 0 256,1 21-128,-21 19 32,1 0 129,0 20-97,19 0-128,-1 20-32,23 0 64,18 19 64,18 1 64,2 1-63,21-2-1,18 0 32,-19 1-128,19-20-192,-19 0-257,19 20-672,-19-40-1793,-19 20-4101</inkml:trace>
  <inkml:trace contextRef="#ctx0" brushRef="#br1" timeOffset="15768.9">25052 1550 8840,'0'39'544,"19"-19"1506,-19 20-961,0-20-961,0 0-160,0-1-128,0 1-352,20 0-417,-20 0-512,0 0-2211</inkml:trace>
  <inkml:trace contextRef="#ctx0" brushRef="#br1" timeOffset="16057.91">25052 1033 12363,'59'0'577,"-19"19"-449,19 2 993,-19 19-641,-1-1-416,1 1-64,-19 20 65,17 19 95,-17-19 128,-21 39 0,0-19-160,0-21 32,0 20-160,0-19-32,-39 0-512,19-20-994,-41 20-992,22-21-1346</inkml:trace>
  <inkml:trace contextRef="#ctx0" brushRef="#br1" timeOffset="17513">16913 2364 8295,'0'0'417,"0"-19"1537,0 19 864,0 0-1088,0-21-321,0 21-480,0 0-352,-20 0-385,20 0-224,-21 0 32,1 21-224,0-2 192,1 2-65,19-2 97,0 21 0,0-20-96,0 19-64,19-19 32,1-20-32,0 20 96,1-20-32,19 0 128,-22-20 160,3 0-32,19 0 128,-40 1-63,20-1 31,-20-20-160,-20 21 160,0-2-160,0 2-96,-19-2-32,-1 21 0,19 0 0,-19 0-32,21 21 0,-1-2-32,0 2 96,20-2-32,0 1-96,20 0 128,19 0 0,-19-1-32,21 1 32,-1-20 128,-22 0-96,3 0 128,-1 0-32,0 0 32,-20-20 161,0 20-289,-20-19 32,20-1-160,-20 0 192,-1 20-320,3 0 160,-22 0-161,19 0 129,21 20 0,-20 0 32,20-20 32,0 19 0,0 1-96,20-20 128,1 20 64,-1-20 160,0 0-256,-2-20 128,3 20 32,-21 0 129,20-20-193,-20 20 64,0-19 32,0-1-160,-20 20-32,-1-20-128,3 20 32,-2 0 32,0 0-97,-1 20 97,21 0-64,-20-20 128,20 19-64,20 1 0,1-20-96,-1 20 64,0-20-129,-2 0 193,3 0 0,-1-20 64,-20 20 32,0 0 96,0 0 33,-20-20-33,20 20-32,-21-19-160,3 19-161,18 0-928,-20 0-2722,20 0-9032</inkml:trace>
  <inkml:trace contextRef="#ctx0" brushRef="#br1" timeOffset="19120.09">5001 5186 5925,'-20'0'1313,"0"0"-992,20 0 992,0 0 481,-20 0-193,20 0-576,0 0-416,0 0 63,-19 0 97,19 0-289,0 0-255,19 0 31,-19 21 192,20-21 65,20 0-129,19 0 97,2 0-129,18 0-160,20-21-32,20 21-128,-19 0 129,19 0-129,-1 0 64,-19 0 0,0 0-96,-18 0 128,-22 0-96,-19 0-96,-21 0-321,-19 0-672,-19 21-768,-21-2-5382</inkml:trace>
  <inkml:trace contextRef="#ctx0" brushRef="#br1" timeOffset="22271.27">6451 2820 576,'0'-19'1730,"0"19"-577,0 0 160,0 0 192,0 0-63,-20 0-962,20 0-223,0 0-193,0-19 32,0 19 64,0 0 288,0 0 65,-20 0-1,20 0 1,-20-20-193,-1 20-288,3 0-128,-23 0 32,1 20 0,1-20-64,-1 19 96,0 0 0,1 22 0,-1-21-32,1 20-1,-1-1 98,19 1-66,1 19 1,2 2 0,18-3 32,0-17-64,18 18 0,2 1 128,21-20-64,18-1 64,1 1 0,-1-20 129,2 0 95,-3 0 128,22-20 289,-40 0 256,19-20-192,-19 0-257,19-20-160,-19 1-127,-1-21-33,-19 20 192,0-19 225,-20-2-289,0 3-160,-20-3 0,0 2-64,-19-1 97,-1 1-65,1 19-160,-1 19-257,0 2-735,-19 19-1315,18 0-1472,3 19-4966</inkml:trace>
  <inkml:trace contextRef="#ctx0" brushRef="#br1" timeOffset="25486.45">16913 2523 4580,'0'0'288,"0"0"-160,0 0 1025,0 0-384,0 0-673,0-20-64,0 20 160,0 0 353,0 0-33,0 0 225,0 0 160,0 0 96,0 0-64,0 0-481,0 0-160,0 0 33,0 0 63,0 0 32,0 0-255,0 0 63,0 0-64,0 0-64,0 0-64,0 0-32,0 0 32,0 20 0,0-20 224,0 20 65,0 0 127,0 0-96,20-1-191,-20 22-1,0-2-96,18-19-32,-18 20-32,21 0 32,-1-21 0,-20 0 0,20 22 0,-20-21 0,20-20-32,-20 20 0,19-20 32,-19 0-32,0 0-32,0 0-96,0 0-64,0 0-161,0 0-736,-19 0-480,19-20-257,-20 20-544,20-20-2915</inkml:trace>
  <inkml:trace contextRef="#ctx0" brushRef="#br1" timeOffset="26207.49">16872 2762 384,'0'0'448,"21"0"545,-21 0 1025,0 0-865,0 0-224,0 0 480,0 0-544,0 0-448,0 0-97,0 0-224,0 0-224,0 0-417,0 0 1,-21 0 95,21 0 33,0 0 320,0-20 160,0 20 32,-20 0-96,20 0 128,0 0 257,0 0-129,0-21 128,0 21 417,0 0 288,0 0-96,0 0-96,0 0-385,0 0-127,0 0-65,0 0-192,0 0-128,0 0 0,0 0 160,20 0 96,-20 21-31,0-21 95,0 0-128,21 20 32,-21-20 65,20 20 63,0-1 64,-2 0-159,3 2-65,-1-1-64,0 0-32,0 0-64,-1-20 32,1 20 0,0-20 0,0 0 64,-20 0 129,0 0-1,0 0 32,20 0 193,-20 0-97,0-20-128,0 0-128,19 0-64,-19 0-64,20-20-64,0 1 32,0 19-32,0-20-64,-1 20-64,1 0-321,0 20-576,-20 0-1121,21 0-1826,-21 0-4355</inkml:trace>
  <inkml:trace contextRef="#ctx0" brushRef="#br1" timeOffset="28573.62">16852 2801 864,'-20'0'513,"20"0"1537,0 0-449,0 0-608,0-19-416,0 19-193,0 0-288,0-20-64,0 20 32,0 0 128,-19 0 417,19-20 160,0 20-481,0 0-224,-20 0 32,20 0 64,0 0-128,0 0 0,0 0 97,0 0 63,0 0-64,0 0 192,0 0 32,0 0-159,0 0-33,0 0 64,0 0 192,0 0 65,0 0-193,0 0 32,0 0 65,0 0-1,0 0-64,0 0 65,-20 0-97,20 0-160,0 20-64,0-20-64,0 0-32,20 0-64,-20 0 96,0 0-64,0 0 0,0 0 32,0 0 0,0 0 64,0 0-32,0 0 0,0 0-32,0 0 32,-20 0-32,20-20 0,-20 20-32,20 0-160,-20 0 31,20 0 97,0 0 64,-19 0 32,19 0 32,0 0 32,0 0-64,0 0 0,0 0 0,0 0 97,19 0-1,-19 0-32,0 0-32,0 0 64,20 0-64,-20 0 32,20 20 0,0 0 0,19-1-32,-19 0 0,21 2 0,-1-1-32,-1 0 32,1 0-32,-20-20 0,19 20 0,-19-1 32,20 1 0,-40-20-32,19 0-32,-19 0 96,0 20 0,0-20 225,0 0 191,0 0-320,0-20-96,-19 20 32,19 0-32,0 0 0,0-20-32,0 20 1,0-19-162,0-1 1,19 0-32,1-20 128,0 0 32,0 1 0,0 19-32,19-20 0,-19 20 32,-20-19-192,21 39-289,-21-21-704,0 21-1569,0 0-2948</inkml:trace>
  <inkml:trace contextRef="#ctx0" brushRef="#br1" timeOffset="30124.72">17210 3000 7110,'-20'-40'1378,"20"20"-1346,0 20 1473,-20-19 193,20-1-866,0 20-383,-20-20 95,20 20 33,-19 0-225,-1 0-384,0 0-32,0 0-64,-19 20-32,19 0 0,0-1 0,0 1 63,20 20 33,0-20 32,0 0-32,20-1 32,0 1-64,0 0 96,19-20 64,-19 21 96,20-21-64,-21 0 65,-19-21 159,20 21 32,-20-20 1,0 0-161,0 20-32,0-19-160,-20-1 0,1 0 0,-1 0-96,-20 20-32,20 0 32,-19 0-65,19 0-159,-21 20 192,41 0 64,-18 0 0,18-1-32,0 1-32,18 0-96,3 1-33,19-21 289,-1 0 0,-19 0 96,20 0-31,-20-21 287,-20 21 128,19-20-127,-19 0 63,-19 1-192,-1-1-192,0 20-160,-20-20 96,1 20 0,19 0-128,0 0-160,-1 20-929,21-20-1249,0 20-1698</inkml:trace>
  <inkml:trace contextRef="#ctx0" brushRef="#br1" timeOffset="31377.79">17150 3040 3363,'-19'0'1089,"19"-20"-289,-20 20 1122,20 0 64,0 0-416,-20-20-898,20 20-319,0 0 31,0 20 64,0-20-127,0 20 63,0-20-160,0 19-128,0-19 0,20 0 257,0 20 63,-20-20-192,19 0 129,1 0 63,-20-20 33,0 20-65,0 0-192,0-19-64,-20 19-352,1 0-128,-1 0-33,0 19-191,0 1-225,20-20-416,0 20-1378,0-20-5060</inkml:trace>
  <inkml:trace contextRef="#ctx0" brushRef="#br1" timeOffset="33165.89">17111 3199 1345,'-20'0'2402,"20"0"-2306,0 0-96,0 0 0,0-21-32,0 21-480,0 0-65,0 0 609,20 0-64,-20 0 64,0 0 96,0 0-192,0 0 0,0 0 64,0 0-448,0 0 288,0 0 224,0 0 0,0 0 64,0 0 416,0-19 481,0 19 128,0 0-416,0-20-128,0 20 63,0 0 257,0-19-32,0 19 192,0 0-416,20 0-449,-20 0-384,0 0-32,0 19 160,19-19 32,-19 0 0,20 20-33,-20-1 1,20 2 64,0-1 161,0 20 31,-1-21-64,1 21-32,-20 0-96,20-20 64,1 19-96,-21-19 64,20 0-64,-20 0 32,0-20-32,18 20 0,-18-20-256,0 0-865,0 20-737,0-20-1825</inkml:trace>
  <inkml:trace contextRef="#ctx0" brushRef="#br1" timeOffset="33656.92">17111 3398 4131,'0'0'1154,"0"0"-354,0 0 65,20 0-160,-20 0-97,19 0-191,-19 19 31,20-19 673,0 20-288,0-20-288,0 0-129,-1 20-64,1-20-63,0 0 191,1 0 321,-1 0 32,-2 0-97,2-20-63,-20 0-161,21 1-127,-1-21-193,0 20-128,-20 0-128,19-20 64,1 21-64,-20-1-96,20 20-289,-20-20-832,0 20-1858,0 0-2082</inkml:trace>
  <inkml:trace contextRef="#ctx0" brushRef="#br1" timeOffset="34198.95">17368 3497 64,'0'0'-63</inkml:trace>
  <inkml:trace contextRef="#ctx0" brushRef="#br1" timeOffset="34435.96">17368 3497 2370,'-20'-20'2434,"20"20"-608,0 0-513,0 0-993,0 0-416,20 20 32,-20-20 64,0 20 64,21-20 32,-21 19 97,20 22 255,0-22-32,-20 1 65,19 19-129,1-18-256,0-1 0,-20-1-32,20 1-128,-20 0-64,0-20-320,0 0-545,0 0-609,0 0-2017</inkml:trace>
  <inkml:trace contextRef="#ctx0" brushRef="#br1" timeOffset="34817.99">17348 3655 992,'0'21'2435,"0"-21"-353,0 20-417,20-1-480,-20-19-512,21 20-321,-21-20 1,20 20 127,0-20 1,-1 0-33,1 0 97,0 0-1,0 0 65,-20 0-97,20 0-95,-20 0-1,19 0-160,-19-20 97,20 20-33,-20-20-32,20 1-160,-20-1-96,20-20-32,0 20-64,-1 0-192,-19 1-289,20-2-383,-20 21-578,0 0-608,20 0-897</inkml:trace>
  <inkml:trace contextRef="#ctx0" brushRef="#br1" timeOffset="37746.15">17348 3437 9673,'0'0'-96,"-18"-20"288,18 20 288,0 0-544,0 0-128,-20 20 32,20-20 256,0 20 32,0 0 224,0 0-191,0-20 63,0 0 96,20 20 225,-20-20 255,18 0-191,-18 0-1,20-20-63,-20 0-257,21 20-32,-21-20-127,0 0-258,0 0-415,-21 20-1,1-19-127,2 19-225,-2 19 673,-1-19 192,1 20 32,0-20-96,20 20 64,0-20 160,20 20 64,-20-20 64,20 0 129,1 20 31,-1-20-128,-2 0-224,-18 0-416,0 0-1506,0 0-4516</inkml:trace>
  <inkml:trace contextRef="#ctx0" brushRef="#br1" timeOffset="38266.18">17587 3815 12491,'0'-20'961,"-20"20"-1922,20-20 1282,-20 20-225,1 0-385,-1 20-479,0 0 223,20 0 481,-20-1 64,20 2-32,20-2 32,-20-19-64,20 20 32,0-20 96,-1 0 0,1-20 256,0 20 193,0-19-65,0-2-63,-20 2 31,0-1 353,-20 0-321,20 20-320,-20-20-288,-20 20-160,21 0 0,-1 0 127,0 20 129,0-20 32,20 0 0,0 0 0,0 0-576,20 0-1698,-20 0-4101</inkml:trace>
  <inkml:trace contextRef="#ctx0" brushRef="#br1" timeOffset="38864.21">17666 3934 1825,'0'-20'5574,"0"20"-5318,0 0 1441,0 0 33,-20 0-737,20 0-96,0 0-96,0 0-129,0 0-95,0 0-417,0 0-192,0 0 32,0 0 96,0 20 64,20 0-96,-20 0 0,20 19-64,-20 2 0,20-22-64,1 1-192,-3 0-32,2-1-65,1 2 33,-21-21-225,20 0-736,-20 19-1153,-20-19-3684</inkml:trace>
  <inkml:trace contextRef="#ctx0" brushRef="#br1" timeOffset="39167.24">17508 4113 4868,'0'0'9513,"0"0"-10089,20 0 672,-20 0 865,19 0-769,1 0-96,0 0-96,20 0 96,-1 19 0,1-19-96,-1 0 64,2 0-32,-1 0 128,-20 0 64,-1 0 129,1 0 63,0-19 161,0-1-193,-20 0-96,20 1-256,-20-2-64,0 1-320,0 20-321,0-19-223,0 19-610,0 0-1024,-20 19-1378</inkml:trace>
  <inkml:trace contextRef="#ctx0" brushRef="#br1" timeOffset="39773.25">17826 4192 1985,'0'-20'5029,"-20"1"-5189,20 19 512,-20 0 33,20 0-385,-21 0-32,21 0 96,-20 19 512,20 1 97,0 0-129,0 0 33,0-20-65,20 20-191,1-20-161,19 0 128,-20 0 129,19 0-161,-19-20 64,0 0 193,-20 20-33,0-20-192,0 0-224,0 1-192,-20 19-224,0-21 32,0 21-33,-19 0 97,-1 0 192,19 0-32,1 0 96,2 21-64,18-21-64,0 19 0,18-19 96,2 20 0,1-20 64,-1 0 0,20 0 0,-21 0-32,1-20 96,0 20 0,-20-19 96,0 19 192,0-21 97,-20 2-193,0 19-128,-19-20-32,19 20-128,0 0-96,-1 0-96,1 20-160,20-20-737,20 19-897,1-19-1377</inkml:trace>
  <inkml:trace contextRef="#ctx0" brushRef="#br1" timeOffset="40314.3">17865 4232 7334,'0'0'865,"0"0"352,0 0 513,0 0-865,20 0 256,0 20-160,0 0-224,0-20 31,19 19-383,1 2-161,-20-2-192,19 2-64,1-2-128,-19 1-161,-3 0-351,2-20-257,1 20-448,-21-20-641,0 0 256,-21 0-1793</inkml:trace>
  <inkml:trace contextRef="#ctx0" brushRef="#br1" timeOffset="40595.32">18083 4312 7463,'20'0'2274,"-20"0"-2274,20 0 1025,-20 19 384,21-19-993,-3 21-287,2-2-97,1 1 0,-1 0 0,0 0-32,-2 0-32,-18 0 64,0-1 192,0-19 416,-18 20 129,-2-20-160,-21 20-193,3-20-160,-3 20-63,1-20-161,1 20-64,19-20-257,0 0-864,20 0-2338,0 0-3940</inkml:trace>
  <inkml:trace contextRef="#ctx0" brushRef="#br1" timeOffset="41072.34">18282 4471 15214,'-21'-20'-769,"-17"0"737,18 20 96,-1 20-288,21-20-256,-20 20 159,20-1 161,0 1 96,0 0 96,20 0-96,1 0 0,-1 0 32,0-20 32,-2 0 64,3 0 0,-1-20 96,0 20 160,0-20-159,-20 0 63,0 0-128,0 0-64,-20 1-96,0-1-320,0 20 191,-1 0-95,-17 0 128,18 20 32,20-1-96,-21-19-417,21 20 193,21 0 319,-1 0 194,0-20-65,-2 0 96,3 0 128,19 0-32,-40 0 224,20 0 225,-20 0 128,0-20-65,-20 20-415,0-20-129,0 20-288,-1 0-385,3 0 65,-22 0-641,40 20-1890,-21-20-5509</inkml:trace>
  <inkml:trace contextRef="#ctx0" brushRef="#br1" timeOffset="41771.38">18302 4451 7238,'0'0'417,"-20"0"384,20 0 2241,0 0-1472,0-20-1026,0 20-255,0 0 63,0 20-384,0-20 96,20 20 32,0-1-32,0 1-32,-1 20 32,1 0 32,20 0-96,-20-1 0,19 0 0,-19 2-96,21-22 0,-23 21-32,2-19-32,0-1-32,1-20 96,-21 19 0,0-19 96,0 0 320,0 0 256,-21 0-447,21 0-1,-20 0 32,-18 0 0,17-19-64,-19 19-128,1 0 64,-1 0-32,20 0-96,-19 0 96,19 0-96,20 0-32,-20 0 64,20 0-32,0 0-289,0 0-1152,20 0 159,-20 19-1696</inkml:trace>
  <inkml:trace contextRef="#ctx0" brushRef="#br1" timeOffset="42038.4">18302 4590 3331,'0'0'736,"0"0"-383,0 0-802,0 0-1793</inkml:trace>
  <inkml:trace contextRef="#ctx0" brushRef="#br1" timeOffset="42427.42">18559 4570 7238,'0'0'705,"0"20"-993,0-20 1729,0 19 289,20 2-1410,0-2-192,-20 21 449,21-21-225,-1 22-128,-20-1-128,0 0 65,20-20-129,-20-1-32,19 1-32,-19 0-161,0 0-607,0-20-770,20 0-192,-20 0-4195</inkml:trace>
  <inkml:trace contextRef="#ctx0" brushRef="#br1" timeOffset="42970.45">18640 4908 9609,'-20'-20'2434,"-1"20"-2466,1-20 1409,0 20-256,20 0-865,-18 20-320,18-20-96,0 0-32,0 20-128,0 0-33,18-20 33,2 0 288,0 20-64,21-20 64,-21-20 128,-1 20 128,-19-20-32,20 0 129,-20 20-33,0-20 64,-20 1-223,1 19-97,-1 0-97,0 0 1,-1 0 32,-19 0 96,22 19 1,18-19-65,0 20-33,0 0 130,18-20-97,2 0 0,0 20 96,1-20 96,-1 0 192,0 0 65,-20 0-33,0 0-128,0 0 1,0 0-225,0 0-513,-20 0-255,0 0-129,-1 20-609,1 0-1857,0-20-6438</inkml:trace>
  <inkml:trace contextRef="#ctx0" brushRef="#br1" timeOffset="43445.48">18679 4968 160,'-19'-20'1217,"19"20"801,0 0 1089,0 0-1506,0 0-384,0 0 193,0 0 159,0 20-576,0-20-320,0 19 320,19 1-321,1 0-127,20 0-33,-1 0-287,1 0-161,0 0-96,-21-20-225,21 0-351,-20 19-481,1-19-1282,-21 0-1440,0 0-4293</inkml:trace>
  <inkml:trace contextRef="#ctx0" brushRef="#br1" timeOffset="43718.5">18838 4987 10025,'20'-19'-737,"-1"19"962,-19 0 1280,20 0-576,0 19-321,0 1 33,1 0 32,-3 0-161,2 0-224,-20 0-95,20 0-65,-20-1 32,0 2-96,0-2 32,0 1-64,-20 1 32,0-2 0,2 1 0,18-20 32,-21 20-96,1-20-32,0 19-224,20-19-705,-20 0-1217,20 0-1569</inkml:trace>
  <inkml:trace contextRef="#ctx0" brushRef="#br1" timeOffset="44065.52">19057 5147 11306,'-41'-21'481,"21"21"-321,0 0 1377,2 0-640,-23 21-769,41-2-128,-20 1 32,20-20 96,0 21-32,0-2-63,20-19-33,0 0-33,1 0-63,-3 0-32,22 0 64,-40-19 64,21 19-32,-21-21 128,0 21 32,0-20-64,-21 20 65,1-19 95,0 19-64,2 0-64,-3 0-32,21 0-128,0 0-128,0 0-737,0 19-1377,0-19-1986</inkml:trace>
  <inkml:trace contextRef="#ctx0" brushRef="#br1" timeOffset="44527.54">19037 5266 10153,'0'0'1474,"0"0"-1667,0 0 2083,20 0 128,-20 0-1634,18 0-223,3 0 383,-1 0-96,20 19-159,-21 2-97,21-1-160,0-20-32,-21 19-32,21 1-192,-20-1-257,0-19-416,-1 21-704,-19-21-609,0 0-385,0 0-1889</inkml:trace>
  <inkml:trace contextRef="#ctx0" brushRef="#br1" timeOffset="44822.56">19274 5207 11594,'0'0'513,"0"0"-577,0 0 1153,20 0-192,0 19-641,0-19-64,0 20 193,19 0 223,-19-1-159,1 2 31,-1-1-384,0-1 64,-20 1-64,0 20-32,0-20 97,0 0 63,-20 19 32,0-19-160,-21 0 0,21 0-32,1 0-96,19 0-128,-20-20-96,20 19-321,0-19-352,0 0-448,0 0-256,0 0-610,0 0-1024</inkml:trace>
  <inkml:trace contextRef="#ctx0" brushRef="#br1" timeOffset="45277.58">19393 5384 13580,'-20'0'385,"20"0"-65,-19 0 929,19 0-640,0 21-545,0-21-64,0 20 64,19 0-32,-19-1-64,20-19-32,0 0 32,1 0 0,-1 0 0,0 0 32,-20 0 32,0-19 32,0-1-64,0 20 0,-20-20 0,0 20-64,-1 0 32,1 0 0,0 0 64,1 20-32,-1-20-64,20 20 64,0-1-96,0-19 96,0 20-32,20-20 0,-1 0 0,1 0 64,0 0 0,1 0 96,-21 0-64,20 0 160,-20 0 224,-20-20-191,-1 20-225,1 0-128,0 20-1,1-20-319,-1 0-865,20 20-2339,0-20-5188</inkml:trace>
  <inkml:trace contextRef="#ctx0" brushRef="#br1" timeOffset="45775.61">19434 5464 6085,'-21'0'1346,"21"0"896,0 0 640,0 0-1248,0 0-897,21 0 63,-1 20-127,0-20-289,19 20-127,-19 0-129,20-20-32,19 20-96,-19-20-192,-21 20-193,21-20-319,-20 0-514,-20 0-287,20 0-353,-20 0-288,-20 0-256,20 0-2306</inkml:trace>
  <inkml:trace contextRef="#ctx0" brushRef="#br1" timeOffset="46026.63">19672 5484 6053,'19'-20'1506,"-19"20"-545,0 0 1409,20 0-961,0 20-800,0-20-289,0 20 160,19-20-383,-19 20-1,1 0-32,-1 20-64,-20-21 96,0 1 96,0 20 96,-20-19 161,-1-2-1,1 1 33,-19-20-97,19 0-160,-20 19-256,20-19-480,20 0-673,-19 0-1826,19 0-3844</inkml:trace>
  <inkml:trace contextRef="#ctx0" brushRef="#br1" timeOffset="46352.65">19771 5584 13805,'-40'0'736,"20"0"-736,0 19 897,1-19-128,19 20-673,0 0-160,0 0-96,19-20-129,1 21 1,20-21-96,-20 0-225,19 0 1,-19 0 95,1-21-31,-21 21 191,0-20 321,0 20 160,-21-20 1,1 0 127,0 20 448,-19 0 289,19 0-192,0 20-352,20-20-257,0 0-192,0 20-32,0-20-225,20 0-1120,0 20-2338,0-20-5830</inkml:trace>
  <inkml:trace contextRef="#ctx0" brushRef="#br1" timeOffset="46783.67">19889 5663 3747,'-18'0'5766,"18"0"-5734,0 0 512,0 0 1058,18 0-289,-18 0-384,20 0-321,1 0 97,19 21 128,-1-2-225,1-19-287,-1 20-257,1-1-64,0 1-96,-1-20-129,-19 21-319,21-21-417,-41 0-224,0 0-705,0 0-608,0-21-3492</inkml:trace>
  <inkml:trace contextRef="#ctx0" brushRef="#br1" timeOffset="47037.68">20088 5643 10345,'20'0'289,"-20"0"-129,20 20 1345,0-20-480,19 21-416,-19-21-193,20 19 33,-19 1-385,17-1 0,-17 1-32,-21 1-32,0-1 32,0-1 128,-21 1 128,3-1-64,-2 2 161,-1-1-161,1-20-96,-20 19-128,21-19-416,19 0-737,-20 0-1826,20 0-2018</inkml:trace>
  <inkml:trace contextRef="#ctx0" brushRef="#br1" timeOffset="47383.71">20227 5783 14221,'-20'0'1313,"0"0"-1409,1 20 641,-1-20 384,20 0-897,0 19-97,0 1-63,0-20-64,20 0-64,-1 19 64,1-19-129,0 0 65,0 0-64,1 0 96,-1-19 160,-2 19 64,-18-20 0,0 1 0,0-1-32,0 20 64,0-21 0,-18 21 96,-2 0-64,-1 0-128,1 21 64,20-21 64,-20 20-64,20-20-32,20 19-224,-20 1-1698,20-20-1345,1 0-5766</inkml:trace>
  <inkml:trace contextRef="#ctx0" brushRef="#br1" timeOffset="50808.9">21001 5981 7110,'0'0'1089,"0"0"-929,0 0 737,0 20 352,-19-20-800,19 20-353,0-1-96,0-19 64,19 20 96,-19 0 96,20-20 65,20 0-33,-19 0 96,-1 0-95,-2-20 191,2 20-96,-20-20-31,21 20-193,-21-19-64,-21-1 0,1 0 0,2 0-32,-23 20 96,1 0-96,1 20-64,-1 0 0,20-20 0,0 20-32,20-1 0,0 1 32,20-20 64,20 20 33,-20-20 191,19 0-96,1 0-32,-19-20-96,17 20 32,-18 0 32,-20-20-31,0 20-1,0-19-32,-20 19-64,2 0-160,-2 0 95,-21 0 65,1 0-32,21 19 0,19 1-64,0 0 32,0 0-1057,19 0-2690,1-20-6854</inkml:trace>
  <inkml:trace contextRef="#ctx0" brushRef="#br1" timeOffset="53146.03">6866 5246 7366,'0'0'-32,"0"0"-576,0 0 448,0-20 160,0 20-32,21 0 128,-1 0 0,0 0 128,0 0 385,19 0 31,1 0-351,0 0-65,19 0-64,0 0-64,22-19 32,-2 19-32,0-21 128,40 21-95,-19 0-65,19 0 96,0-20 192,19 20 193,2 0-1,18-19 1,-18 19-193,18 0-160,-19 0-32,19 0-32,-18 0-96,18 0 0,2 0 65,-2 0-33,22 0-32,-2-21 32,0 2-32,1 19 32,-20-40 0,-1 20 0,2 20 256,-42-20 65,1 0-33,-20 20-256,1 0-96,-20 0 32,-41 0-64,1 0-192,-19 0-929,-21 0-865,0 0 32,-41 0-2466</inkml:trace>
  <inkml:trace contextRef="#ctx0" brushRef="#br1" timeOffset="54026.09">2242 6179 3042,'-41'0'673,"41"0"-417,0 0 609,0 21 544,0-21-255,21 0-290,-1-21-447,20 21-321,19 0 0,0 0 96,40 0 224,0 21-63,21-21-33,19 19-128,1 1-64,38-20-31,21 0-33,-1 21 32,0-21 64,1 0 256,-21 0 417,-18 0 32,-22 0-128,-19-21-1,1 21-319,-41-20-321,-19 20-160,-21 0-1730,-39 0-4292</inkml:trace>
  <inkml:trace contextRef="#ctx0" brushRef="#br1" timeOffset="59514.4">21120 5941 5541,'0'-20'64,"20"20"0,-20 0 1217,0-19 128,21 19-384,-21-20-256,0 20 128,0-21 64,-21 21-609,21 0-480,-38 21-32,18-21-64,-21 39 0,1 1 95,1-20-191,19 20 256,0-1 0,20 1 64,0-20 32,20 20 0,0-40-32,19 19 64,-19-19 192,20 0 33,1 0 31,-3-19-160,3-1 96,-21 0-64,-1-20-31,1 20-33,-20-19-32,0 19-96,-20 0 64,1 0 32,-21 20 0,-1 0-64,3 0-32,-23 0 0,41 20-32,-19 0-32,39 0-32,0-1 64,0 1 32,20 0-32,19 0 64,1-20 0,1 0 64,-3 0 32,-17-20 32,-1 20 0,0-20-63,-20 20-162,0-20-1216,-20 20-2851</inkml:trace>
  <inkml:trace contextRef="#ctx0" brushRef="#br1" timeOffset="65769.75">16852 8783 4292,'0'0'896,"20"0"642,-20 0 544,0-20-256,0 20-321,0 0-448,0 0-288,0 0-161,0 0-416,0 0-256,0 0 128,0 0-31,0 0 31,0 20 32,0-20 96,0 0 64,0 20-32,21-20 65,-21 0-129,0 19-96,0 1 0,0-20-64,0 20 0,0 0 32,20 0-64,-20 0 32,0-1 64,0 2-128,0-2 96,0 1 0,0 0-32,20 0 32,-20 0-32,0 19 0,0-18 0,0-2 32,0 21 0,18-20-64,-18 0 64,0 20 0,0-21-64,0 21 32,21-20 0,-21 0-64,20 19 96,-20-19-64,0 1 32,20-2-32,0 21 32,-20-21 0,19 2 0,-19-1 0,20 0 32,-20 0 0,20 20 160,-20-21 160,20 21-223,0 0 95,-20-20 64,19 19-192,1 1 0,0 0-96,0 0 160,-20-1-320,20 1 545,-1 0-257,1-1 0,0 2-96,1-2 64,-1 0 0,-2 21 0,2-20-32,1 0-32,19-1-32,-21 1 96,1 0-160,20 0 96,-20 0-32,19-1 32,-19 1 32,20 19-160,-21-18 160,21-2 0,-20 1-64,19 19 0,-19-19 65,21 0-130,-1 0 194,-1 0-161,1 20 32,-1-21-97,1 1 162,0 0-33,-1-1 0,22 1-64,-23-1 128,3 1-192,-21-20 256,19 20-128,1 0-64,-1 0 32,1-21-32,0 21 32,-1-20 96,1 20-160,-1-20 64,-19 0 0,21 19 32,-1-19 0,-1 20-64,-19-20 96,20-1 64,-1 1-128,1 0 96,-1 0-96,21 0 96,-21 0-160,1-1 64,1 2 64,-2-21-128,1 19 96,-1 0 0,1-19-64,0 21 32,-1-1-32,1-20 64,-1 20-96,1 0 96,1-20 0,-3 20-96,-17-1 160,19-19-160,-1 20 32,1-20 64,0 0 0,19 20-64,-19-20 64,-1 0 0,22 20-96,-23-20 128,23 0-96,-2 0 32,0 20 32,1-20-32,-21 0-32,21 0 32,-1-20 0,2 20 32,-22 0-64,21 0-32,-1-20 128,1 0-96,-1 20 32,0-20 64,2 20-160,-2-19 128,1-1-96,-1 0 128,20 20-96,-39-20 32,19 0-96,2-1 224,-22 2-160,21 0 32,-1-2 96,1 2-128,-1-1 160,0-20-320,-19 20 224,19-19 0,2 19-256,-2-20 480,1 20-192,-1-19-128,-19 19 96,19-20 32,2 0-32,-2 21-64,0-21 96,1 0-96,-21 0 0,21-20 128,-1 20-96,-18 1 0,17-21 0,-17 21 0,-2-21-32,1 0 64,0 0 0,-1 21-32,1-21 0,1 1 0,17-1-32,-17 1 32,18-1 0,0 1 0,1-1 64,-21 0-64,21 0 64,-21 1-32,21-1-32,-1 1 129,-18 18 95,-21 2-224,19 0 64,-19-2 32,20-18-64,-1 19-32,21-40 128,-1 21-32,2-1-96,-2 1 96,-19-1-96,19-19 64,0 18 0,-19 2 97,19-1-1,-19 1 32,1 19 96,-3-19-128,-18-1-32,1 20-96,-1 0 0,-2 1-32,-18-1 0,21 0-32,-21 21-32,0-2 0,0 2 64,0-1-192,0 0-32,0 20-289,0 0-608,0 0-416,0-20-545,0 20-2114,0 20-5958</inkml:trace>
  <inkml:trace contextRef="#ctx0" brushRef="#br1" timeOffset="66446.8">24040 8047 8744,'-21'-19'448,"1"19"897,20 0-95,0-20 31,0 20-224,0 0-481,20-21-351,1 21-97,17 0 32,-18 0 64,21-19-224,18 19-96,-19 0-256,-1 0-257,-19 0-384,0 0-352,0 0-96,-1 0 255,-19 0 65,-19 0 449,-1 0 512,0 0 128,-20 0 224,21 19 256,-21 2-96,20-1-159,-19 19-129,39 1-96,0 20-353,0-20 65,18 19 96,3-19 128,-1 19 96,0-19 192,0 0 160,-1-21 161,-19 2 191,0-1 257,-19-20-288,-1 19-161,-20-19-95,19 0-289,-17-19-160,-3 19-384,21 0-577,-19 0-417,19 0-2113</inkml:trace>
  <inkml:trace contextRef="#ctx0" brushRef="#br1" timeOffset="66770.81">24495 8008 9480,'21'-40'1025,"-1"40"-1057,-20 0 32,0 0 417,0 0 287,0 19-351,0 22-257,0-2-32,-20 1 32,-1 20-96,1-1 32,2 21-32,18-21-128,-21 1-288,21 0-129,0-1 161,0-39-33,21 20-255,-21-21-353,18 2-993,2-21-3684</inkml:trace>
  <inkml:trace contextRef="#ctx0" brushRef="#br1" timeOffset="67181.84">24674 8207 7463,'-19'0'96,"19"19"128,0 21 192,-20 0-320,20-1-192,0 2-544,0-2-65,0 0 577,20 2 256,-20-22 160,39 1 417,-19 0 64,0-20-65,19 0 417,-19-20 97,20 0-418,-19 1-287,-3-22-257,2 2-96,-20 0-160,20-2 64,-20-18 160,-20 19 289,0 1-321,2 18-96,-23 2 64,1 19 65,1 0-97,-1 0 0,20 40-32,1-21 64,19 1 96,0 20-96,19-20-63,1 19-1,20-19-32,-1 1-128,1-2-577,1 1-1025,-3 0-1473,-18-20-1953</inkml:trace>
  <inkml:trace contextRef="#ctx0" brushRef="#br1" timeOffset="67349.85">24933 8425 9064,'0'20'897,"20"-20"192,-2 19 577,-18 2-481,20-1-641,1-1-544,-21 1-224,0 0-289,20 0-95,-20 0-417,0-1-737,20-19-768,-20 21-4004</inkml:trace>
  <inkml:trace contextRef="#ctx0" brushRef="#br1" timeOffset="67621.86">25052 7928 12908,'39'0'-417,"-19"0"417,20 20 289,-1 0 511,-19 20-191,20-20-417,-1 39-96,-19-19-64,21 19 192,-21 1 129,-20 20-225,18-20-96,-18 18-32,0-18-128,0 0-513,-38 0-928,17-20-385,-19 19-256,1-19-2371</inkml:trace>
  <inkml:trace contextRef="#ctx0" brushRef="#br1" timeOffset="70496.03">2560 10055 6694,'0'0'608,"0"0"-672,0 0 64,0 0 481,20 0 448,-20 19-97,18-19-351,3 0-257,-1 0 321,20 0 287,-21 0-95,41 0-224,-21-19-385,21 19-96,-1 0-64,2 0 32,18 0 32,0 0-32,20 0 0,0 0-32,0 0 96,1 0-64,-1 0 32,-20 0 0,22 0-32,-22 0 0,20 0 0,-20 19 0,0-19-64,0 20 32,20-20-32,1 21 64,-20-21 0,20 0 96,-1 0 0,20 0 0,-20 0 64,1 0 513,-1 0-353,-20-21-192,20 21 128,-20 0-224,0 0-64,-18 21 64,18-21-32,0 0 65,0 0-33,1 0 32,0 0-32,-1 0 96,0-21 96,0 21 0,-19-20-64,-1 20-128,-19-19-128,1 19-128,-41 0-513,18 19-1793,-36-19-2563</inkml:trace>
  <inkml:trace contextRef="#ctx0" brushRef="#br1" timeOffset="71391.08">13161 10551 10922,'-20'20'224,"0"-20"-736,20 0 448,20 0 1409,18 0-320,3-20-577,18 20-256,21-19 65,-1-2 351,41 21 161,-21-19-321,39-1-223,-19 0-65,21-20 32,-21 21 0,19-2-96,-39 2-32,-18 19-64,-22-20-128,-19 20-865,-21 0-416,1 0-1602,-20 0-1986</inkml:trace>
  <inkml:trace contextRef="#ctx0" brushRef="#br1" timeOffset="71643.09">14311 10193 13004,'-20'-19'256,"20"19"-576,40 0 352,-19 0 192,37 19-128,3-19-128,18 21-64,20-1 128,-20-20 96,0 19 417,2 1 448,-22 0-97,-19 0-351,-21 0-353,-19 19-192,-39-18 32,-1 18-192,-19-19-577,-2 20-224,-18 0-768,20-1-1154,-20 1-2979</inkml:trace>
  <inkml:trace contextRef="#ctx0" brushRef="#br1" timeOffset="78814.5">19175 11863 544,'0'0'1281,"0"0"257,0 0-129,0-20-864,0 20-97,0 0 417,0 0 160,-19 0-160,19 0-129,0 0 161,0 0-96,-20 0-161,20 0-31,-20 20-225,20-20-384,-20 0 0,20 20-32,-21-1 32,3 2-32,18-2 32,-20 0-64,20 2 64,20-1-32,-20-20 0,18 20 32,3-20 0,-1 0 32,0 0-32,0 0 32,-1 0 32,1 0 129,0-20 31,-20 20 32,20-20 64,-20-1 257,-20 2-289,20 0-160,-20-2-128,0 2-32,1-1 0,-21 20-128,20 0-64,-1 0-161,-17 20-191,17-1 288,21 2 63,-20-2 65,20 0 96,20 2 0,-20-1 160,21-20-192,-1 20 96,19-20 0,-19 0 160,0 0 97,0 0 127,-1 0-96,1-20 97,0 0 31,-20-1-224,20 2 160,-20 0-320,0-2-128,-20 2-160,20-1-449,-20 20 129,0 0 256,1 0 127,-1 20 97,0-20 0,-21 19 128,23 21 0,18-21 128,-20 2 1,20-1-225,20 0 128,-2-20-32,3 0 224,-1 0 256,0 0-159,0-20 63,-1 20 1,1-20-33,-20-1 64,0 2-416,0 0-96,-20 19-608,1 0-930,19 0-352,-20 0-1441</inkml:trace>
  <inkml:trace contextRef="#ctx0" brushRef="#br1" timeOffset="86379.93">19235 12856 5028,'0'-39'1570,"0"18"-385,0 1-32,-20 20-352,20-19-577,-20 19-224,0 0 0,1 0-32,-1 19 32,0 1 96,-21 1 32,23 18-96,-2 0-64,-1 2 32,1-1-64,20-21-64,20 1 0,-20 0 96,41-20 96,-23-20 224,23 0 32,-1 1-63,-21-21 255,21 20-63,-20-20-97,0 1-192,-20-2-160,0 21-96,-20-19-288,0 19 159,0 20 129,-19 0 0,19 20 96,-20 0 64,1-1 64,-2 22 1,21-2-129,20-19 64,0-1-32,20 22 32,21-41 32,-23 0-32,43 0 32,-22 0-32,1-20 128,-20-1-64,19 2-64,-39-20-64,20 19-64,-40-1-64,20 1 64,-39 1 32,19 19-32,-20 0 32,21 19 64,-1 1-64,0 1-96,20-1-577,0-1-800,20 1-865,19-1-3876</inkml:trace>
  <inkml:trace contextRef="#ctx0" brushRef="#br1" timeOffset="87108.98">19255 12796 2049,'-20'21'3684,"0"-21"-2755,20 0 288,0 0 320,0 0-416,-20 0-704,20 0-161,0 0 161,20 0-161,0 0-192,0 0-64,-1 0 32,1 0 32,20 0-96,-20 0 64,19-21-32,2 21-32,17 0-128,3 0 96,-2 0 128,20 0 0,20 0 128,-18 0-96,37 0 224,-19 0 97,20-20-65,1 20 225,-1 0-1,-20 0 161,20 0-385,-19 0-160,-21 0-96,0 0-96,0 0 0,-19 0-64,-19 0 32,-3 0-128,3 0 0,-21 0 0,19 20 160,-19-20-32,0 0 64,0 0-64,-1 21 64,21-21-64,-20 0 64,0 0-128,-20 0-128,19 0-225,-19 0-255,20-21-418,-20 21-223,0 0-224,-20-20-417,20 20-3139</inkml:trace>
  <inkml:trace contextRef="#ctx0" brushRef="#br1" timeOffset="87403.99">21280 12657 8359,'-20'-19'449,"20"19"-385,20 0 1698,-20 0-257,20 0-800,19 0-289,1 19 32,-1-19 129,21 20 192,-1 0-97,-18 0-95,18 0-257,1 19-128,-21-19 97,1 1-225,-1-1-160,-39-1 64,0 1-225,0-1-255,-39 2 160,-1 19 95,1-20-63,-21 19-641,1-19-1377,-2 20 768,2 0-383</inkml:trace>
  <inkml:trace contextRef="#ctx0" brushRef="#br1" timeOffset="88652.07">19175 11982 3106,'0'0'1378,"-19"0"191,19-21-256,0 21 1,0 0-353,0 0 192,0 0-513,0 0-127,0 0-289,39 0-96,-19 0 0,0 0-96,19-19 32,21 19-64,-21-19 96,42-2-31,-22 21-65,20-19-65,1-1 65,19 0 0,1 0 65,-1-20-33,-20 21-32,20-1 0,0 0 0,-19 0 0,19 0 0,0 0 0,0 1 64,21-1-64,-21 0 32,20 0 64,-20 0 160,1 0 256,-1 1-319,-20-2-129,-19 2-32,-1-2 96,0 21-64,2-19-64,-2 19-32,1 0-64,-21-21-128,21 21 95,-21 0 65,1-19 64,1 19-128,-3 0-96,-38 0 160,21 0 32,-21 0-513,0 0-832,-21-20 192,21 20 192,-20 0-737,20 0-2914</inkml:trace>
  <inkml:trace contextRef="#ctx0" brushRef="#br1" timeOffset="88970.08">21616 11287 11915,'21'0'-128,"-1"0"-32,0 0 672,19 19 961,-19-19-576,40 0-480,-1 20-97,2-20 160,-2 20 33,-1-20-65,3 20-127,-41-20-257,-1 20-96,-19 0 32,-19-1 32,-21 2-64,20-2-32,-39 2 32,39-2-97,-21 2-95,23-2-545,18 1-384,0 20-929,0-40-2466</inkml:trace>
  <inkml:trace contextRef="#ctx0" brushRef="#br1" timeOffset="89951.14">22232 11306 5381,'-19'-19'1537,"-1"19"-3331,-20 0 1794,20 19 481,-19 1-33,19 0-416,20 20-32,-20-20 96,20 20-32,20 0-64,0-21-192,0 2 192,19-21 545,1 0 576,-1 0 96,1 0-96,0-21-96,-21 2 96,1-2-96,-20-19-480,0 21-129,0-21-160,-20 20-224,-19-20-256,19 21-385,-20 19-63,1-20-97,-1 40-32,1-20 641,-1 19 224,-1 21 545,23-20 31,18 20-191,0 0-161,39-21 32,1 2-95,19-2-33,1 2-64,-21-21 96,1 0 32,-1-21-63,1 21 63,-19-40 192,-1 21-160,-20-21-191,-20 20-97,-1-20 0,1 0-64,0 21-129,-19-1 1,-1 0-32,1 20 128,-1 20 0,0 19 96,21-19 64,-21 20 32,40 0-96,0 0 0,20 0 128,19-21-160,1 2-96,0-2-192,-1-19 223,-19 0 162,20 0 159,-21-19 64,-19-2 128,20 2-287,-20-2-97,-20 2 0,1-21-64,-21 20-353,20 0 1,-19 0-97,19 20-95,-20 20 352,20-20 192,1 40 224,-1-21 160,0 2-256,40-2-32,0 2 64,19-2-32,1 2 1,-1-21-33,1 0 128,0 0 224,-21-21-31,-19 2-65,20-2-64,-40 2-160,1-2-96,-1 2 0,-20-1-96,1 20-64,-1 20-96,20-20 64,0 19 95,20 2 33,20-2-64,0 2 0,0-2-128,19-19-289,1 21-1312,-20-21-1987</inkml:trace>
  <inkml:trace contextRef="#ctx0" brushRef="#br1" timeOffset="93067.32">18719 12062 64,'-20'-20'-63</inkml:trace>
  <inkml:trace contextRef="#ctx0" brushRef="#br1" timeOffset="93153.32">18719 12062 64,'-40'-20'288,"21"0"1025,19 20-32,0 0-480,0 0 0,-20 0-481,20 0-384,0 0-1153</inkml:trace>
  <inkml:trace contextRef="#ctx0" brushRef="#br1" timeOffset="93284.33">18401 12002 3171,'-40'-20'1057,"21"20"-1090,-1 0-319,-20 0 128,19 0 160,3 0-353,-2 0-1568</inkml:trace>
  <inkml:trace contextRef="#ctx0" brushRef="#br1" timeOffset="93629.35">17249 12042 1985,'-39'0'-96</inkml:trace>
  <inkml:trace contextRef="#ctx0" brushRef="#br1" timeOffset="93983.37">16674 12081 3555,'0'0'1313,"0"0"-352,0 0-737,0 0-544,0 0-1794</inkml:trace>
  <inkml:trace contextRef="#ctx0" brushRef="#br1" timeOffset="94806.42">16496 11088 7110,'0'0'865,"0"0"-641,0 0 321,0 0 95,20 0-447,-2 0-129,23 0-32,-21-19-64,19 19-449,-19 0-1345,0 0-3202</inkml:trace>
  <inkml:trace contextRef="#ctx0" brushRef="#br1" timeOffset="98420.62">22232 11505 32,'0'0'0</inkml:trace>
  <inkml:trace contextRef="#ctx0" brushRef="#br1" timeOffset="98541.63">22232 11505 352,'0'0'416,"0"0"417,0 0-128,-19 0-673,19 0-321,0 0-1440</inkml:trace>
  <inkml:trace contextRef="#ctx0" brushRef="#br1" timeOffset="98644.64">21975 11724 1761,'-80'59'961,"60"-19"-1249,-20-20-1602</inkml:trace>
  <inkml:trace contextRef="#ctx0" brushRef="#br1" timeOffset="100539.75">22232 12697 2081,'20'-20'801,"-20"0"64,0 1 705,0-1 479,20 20-63,-20 0-512,0 0-866,0 0 225,0 20-288,0-1-257,0 21-128,0 0-128,0-1 0,0 22 0,0-22 0,0 21 32,0-20-32,0-1 0,0-19-64,0 20-160,0-20-160,0 0-65,20-20-31,-20 19 32,0-19 159,0 0 161,0-19 32,0-1 64,0 0-128,0-20-32,-20 0-289,20 1-63,0-1 128,0-20-33,0 21 161,0-2 288,0 2 32,-20 19 128,20 0-128,0 20-96,0 0 321,0 20 287,0 0-160,0 19 129,0 2 32,0-2-97,0 0-96,20 2-288,-20-1-96,0-1 0,20 1-192,-20 0-448,0-20-193,0-1-288,0 1-96,0 0-2563</inkml:trace>
  <inkml:trace contextRef="#ctx0" brushRef="#br1" timeOffset="103691.93">22232 12618 3395,'-19'39'576,"19"-19"-544,0 0 257,19-20 768,1 20 768,0-20-511,0 0-482,0 0-95,-1 0 192,-19 0 352,20-20-64,0 20-896,-20-20-482,0 20-351,0-20 128,-20 1-97,-19 19-31,19 0 287,-20-20-63,1 20 192,-1 0 128,20 20 96,-19-1 96,19 1-95,0 20-129,0-20-129,40 19 65,0 2 64,0-21 32,39-20 193,-19 19 159,19-19-128,-19-19 97,-1-1-33,2-1-64,-41 1-160,20-19 0,-40 19-256,-1-20-352,1 20-193,-19 1 481,-1-1 32,0 0-97,1 20 129,-1 0 288,1 20 353,-1-20-33,20 20-160,-1-1-224,21 1 1,0 0-65,41 0 0,-21 0 224,39-20 288,-19 0-95,19 0-1,-19-20-224,-1 0-96,-19 0 0,0 0-224,-20-19-288,0 19-193,-20 0 97,0 0 224,-19 1 223,-1 19 65,1 0 257,-1 19 223,0-19 97,21 40-1,-1-20-319,0 0-193,20-1 32,20 21 0,0-40-32,-1 20 32,21 0 96,0-20-64,-21 0-32,1 0 0,0 0-96,0-20-32,-20 0-96,0 20-448,-20-20-353,0 0-128,-19 20 320,19-19 321,0 19-353,0 0-1121,0 19-2946</inkml:trace>
  <inkml:trace contextRef="#ctx0" brushRef="#br1" timeOffset="104615.98">22292 12677 8263,'20'0'641,"-20"-20"-481,0 20 1057,0 0-64,0 0-960,0 0-418,0 0 65,0-19 128,0 19 64,0 0 0,0 19 96,-20-19 129,20 0 31,0 0 0,-20 0 32,20-19 257,-20 19-129,0 0-191,20 0-161,-39 0-96,19 0 32,0-20-32,-19 20 96,19 0-96,-20 0 64,1 0 64,-1 0 64,-1 0 0,2 0-64,-1 0-63,0 0-33,-19 0 32,19 0-64,-19 0-32,0 0 64,-22-20-32,22 20-32,-40 0 32,20 20 32,-20-20-32,0 0-32,-1 0 64,1 0-64,0 0 0,0 0 64,-1 0-32,1 0 64,0 0 64,-20 0 0,19 0 160,1 0-64,-20 0-31,20-20-161,-21 20-32,21 0 32,0 0-32,0-20-32,-21 20 64,21 0 32,0 0-64,-1 0 0,1 0 160,0 0 96,20 0-96,-20 0-32,18 0-96,2 0 64,0 0-96,0 0 0,18 20 0,-18-20 0,0 0 0,20 0 0,-1-20-96,1 20 64,19 0 32,1 0 0,19-20 0,0 20 32,0 0-64,20 0-32,0 0-352,0 0 128,0 0-129,0 0-384,0 0-352,20 0-512,-20 0-225,20 0-736,-20 0-3877</inkml:trace>
  <inkml:trace contextRef="#ctx0" brushRef="#br1" timeOffset="104940">18162 12360 9416,'41'0'289,"-41"0"-321,0 19 416,-21-19 289,1 20-385,-19 0-224,-1-1 96,-19 2 353,19-21 383,-19 20 129,19 0-320,-19-20-385,-2 19-159,2 2 31,19-2 96,1 1 64,19 0 161,20 0 352,0 0-321,39 19-352,1 1-31,19-20-129,22 19-64,-22-19-353,20 1-255,1-1-610,-21-1-1440,-18 1-2531</inkml:trace>
  <inkml:trace contextRef="#ctx0" brushRef="#br1" timeOffset="106318.08">22133 11406 4003,'0'0'-256,"0"0"256,-19 0 929,19 0 352,0 0-352,0 0-256,0-20 159,0 20 450,0 0-1,0 0-256,0-20-288,0 20-353,0 0-96,-20 0-64,20 0-128,0 0 65,-20-20-1,20 20 0,-20 0 0,-1 0-64,3-20 128,-2 20-95,0 0-33,-1 0-96,-17-20 0,-3 20 0,1 0-64,20-19-1,-39 19 33,19 0 32,1-20 0,-22 20 32,2 0-64,1 0 64,-3-20-32,2 20 0,-1 0-32,1-20 64,-20 20-32,18-20-64,-18 20 32,-20-19-160,20 19 0,-20-20 32,20 0 128,-21 0 0,1 0-288,0 20 63,-20-20 65,19 1 128,-19-2 64,20 1 32,-21 1 32,21-2 128,-20 2 129,20-1-1,-1 0 0,1 0-128,20 0-128,-20 0-64,0 0 0,20 1-64,-2-1 32,-18 0 32,40-20 32,-20 20 32,18 1 161,2-1 159,-1-1-32,21 2-63,-1 19-161,1-20-128,19 0-64,20 1-64,-20 19 31,20 0-31,0-21-128,0 21 64,0 0-64,0 21 96,-20-21 128,20 0 64,-21 19 0,3-19 64,-22 20 0,19-20 160,-17 20-64,-3-1-160,1-19-32,1 0 192,-1 21-96,1-21-63,-1 0 191,20 0-96,-19 0-96,19 0 0,0-21 96,0 21-96,-1-19-32,1 19-32,2-20 32,-3 20-96,1 0-96,0-20 0,20 20 63,-20 0-319,20 0-161,-19 0-191,19 0-738,0 0-1601,0 0-4292</inkml:trace>
  <inkml:trace contextRef="#ctx0" brushRef="#br1" timeOffset="106729.1">18103 10452 5957,'-20'0'64,"0"0"-64,1 0 545,-1 0 704,0 0-256,-20 0-96,21 20-417,-21-20-95,0 20-65,1-20 320,-1 0 65,19 19-128,-17-19-97,17 21 1,-19-21-33,20 0 32,1 19 65,19-19-193,-20 20-63,20 1 127,20 18-128,-1-19-128,1 20-32,20-1-192,-1-19-64,2 20 0,-1-20-32,-20 0-320,-1 19-225,1-39-416,0 20-1538,-20-20-2754</inkml:trace>
  <inkml:trace contextRef="#ctx0" brushRef="#br1" timeOffset="107566.15">17468 10432 13004,'-20'20'128,"1"20"-160,-1-21 32,0 21 288,-1 1 193,21-2-225,-20 0-256,40-18 0,-20-1 64,41-1-96,-21 1-96,19-20 160,1 0 0,-1-20 160,1-19 192,-20 18 129,0-18-97,-1 0-127,-19-2-65,-19 1 64,-1 1 0,0 19-96,0 20-127,-19-20-65,19 40-32,-20 0 32,20 19-33,1 1 33,-1 1-96,20-2 64,20 0-160,-1 2-256,21-22 224,19 1 95,-19-20 161,19 0 97,-39-20 223,20 1-96,-19-1-128,-21-1-32,0 2-64,0-21 0,-21 21 32,1-22-64,0 22-64,-19-2-96,-1 2 0,20 19 32,0 0 32,1 19 0,-1 2 64,20-2 32,0 1-32,0 1 0,39-2 64,-19-19-32,40 20 64,-21-20 64,1 0 64,-19 0 64,-3-20-128,2 1-31,-20 19-1,-20-21-96,2 1-96,-3 1-129,-19 19 161,1-21-128,-1 21-32,20-19 0,-19 19 96,19 19 31,0-19 65,0 0-32,20 21 64,0-2 32,0-19 0,20 20 33,20-20-98,-21 21 66,21-21-1,-20 0 128,0 0 160,-1-21-96,1 21-128,-20 0 96,0 0 161,-20 0 31,20 21-288,-19-2-160,-1 21-32,20 0-641,0-1-1537,0 1-3651</inkml:trace>
  <inkml:trace contextRef="#ctx0" brushRef="#br1" timeOffset="110806.33">17547 10592 960,'0'0'801,"0"0"-288,0 0 768,0 0 352,0 0-255,0 0-417,0 0-257,0 0-191,0 0-289,0 0-32,0 0 64,0 0 1,0 0 95,0 0-128,0 0-32,20 0-63,-20 0 127,0 0 64,0-21-160,0 21-32,0 0-32,20 0 33,-20 0-33,0 0 64,20 0 64,-20 0-64,20 0 64,-20 0-31,19-20-97,1 20 32,-20 0-96,20 0-32,-20 0 0,20 0 32,-20 0-32,21 0 0,-3-19 32,-18 19-64,20 0 96,1 0-32,-21-21 0,20 21 0,-20 0 0,0 0 32,0 0-32,0 0-32,0-19 0,0 19 32,0 0-32,0 0 64,0 0-64,0 0 0,0 0-64,0 0 32,0 0-96,0 0-224,0 0-353,0 0-128,0 0-192,0 0-64,0 0-544,0 0-417,-20 19-2947</inkml:trace>
  <inkml:trace contextRef="#ctx0" brushRef="#br1" timeOffset="112710.43">17646 10571 8039,'0'21'897,"0"-21"-481,0 0 33,0 0 287,0 0-95,20-21-192,-20 21-161,20 0-64,-20 0 256,20 0 1,-20 0-1,21 0-95,-21 0 63,18 0 65,2 0-1,1 0-95,-1-20-65,20 20-64,-1 0-32,1-19 33,19 19-65,1-21-32,19 2-128,1 19 128,19-20-64,-20 0-96,40 0-64,-20 20 128,21-20-128,19 1 32,-21-2 32,22 2 1,-1-1-66,-21 0 33,22 0-64,-1 0 32,-20 0-192,40 20-32,-20-19-160,-1-1-225,22 20 96,-2-21 129,2 2 32,-2 19 191,20-20 226,-38 0 31,-1 20-64,-21-19 0,1 19 0,-19-21-32,19 1-257,0 20 33,1-19 0,-21-1-129,20 0 257,-1 0 128,-19 20 128,21-20 161,-21 0 223,0 20-95,0-20-193,-18 20 32,18-19-96,-20 19-64,0-21-64,-20 21 32,-18-19 193,-1 19 95,-22 0-192,3 0-96,-21-20 0,20 20-448,-20 0-289,-20-20 33,20 20-962,-21 0-2177,21-20-5350</inkml:trace>
  <inkml:trace contextRef="#ctx0" brushRef="#br1" timeOffset="113078.46">22888 9677 6470,'20'-20'7719,"0"20"-10217,19 0 2241,21 0 994,-1 0 64,0 0-673,22 20-96,-22-20 544,-19 20 546,-1-20-418,-19 20-448,0-20-224,0 20-32,-1 0 97,-19-1-97,-19 21 32,-1-20-32,-20 20-32,-19 19-32,-2-19 31,43 20-63,-3-40-416,21-1-33,0 1-832,0 1-2787</inkml:trace>
  <inkml:trace contextRef="#ctx0" brushRef="#br1" timeOffset="113647.5">23424 9796 15855,'0'0'-193,"-20"0"386,20 20 63,-20-20-288,0 20 0,-1 0-32,3 0 128,18 20-256,0-21-97,18 1 97,3 0 192,-1 0 32,20-20 32,-1 0 128,1 0 257,-20-20-33,19 0-224,-19 0-160,-20-20-96,0 21-352,0-21 192,-20 20 224,-39 0-96,19 0 64,-19 20 96,-2 0 96,3 20 64,37 0-128,21 0 32,21 0 64,-1 0 33,0-20 95,19 19-128,-19-19-128,20 0 32,-1 0 64,1 0 33,0 0-65,-21-19 96,-19 19-192,0-20-160,-19 0 128,-1 20 0,-20-20 0,-19 20 0,-1 0-32,21 0 64,19 20-96,20 0 64,0 19 32,20-39-96,19 21 0,-19-2-129,20-19-63,-1 20-160,-19-20-929,20 0-2947,-20 20-7334</inkml:trace>
  <inkml:trace contextRef="#ctx0" brushRef="#br1" timeOffset="114476.54">23305 9776 10794,'20'0'0,"-2"0"-737,3 20 609,-21-20 416,20 0 929,0 0-512,0 0-353,-20 20 353,0-20 448,19 0-320,-19 0-353,0 20-95,0-20-1,0 0-32,0 0 97,0 0-97,-19 0-320,19 0 32,-20 0-64,-20-20 0,1 20-64,-22-20 32,-18 0-32,0-19 0,0 19-96,-20 0 32,-20 0-32,-1 0 31,21-20-95,-41 21 32,2-1-96,-41-20 96,0 19 192,-19-18 64,-21 19-32,21-20-64,-21 1 64,-18 19-64,-2-20 32,1 0-128,0 1-33,0 19-31,-1-20 128,22 0 64,-22 0 0,20 1 32,21-1 0,-21 0 96,41 21-96,0-21 225,-2 0 31,22 20-160,18 0-32,2 0-96,19 1 0,20-1 0,0 0 0,-1 0 64,21 0-32,19 20 0,1-20 128,-2 20-64,43-19-96,-2 19 0,0 0 0,20 0-96,0 0-288,20 0 224,-20 0 128,0 0-96,0 0 32,0 0 96,-20 0 0,-1 0 64,1 19-64,-19-19-128,19 0-961,-20 20-1314,20-20-608,1 0-3587</inkml:trace>
  <inkml:trace contextRef="#ctx0" brushRef="#br1" timeOffset="114786.56">17190 8524 10505,'20'-19'417,"-20"19"-802,0 0 193,-40 19 641,20-19 31,-39 20-320,0 0-128,-22 0 32,23 19 129,-22-39 223,40 21-192,-19-2-160,39 2-32,0-21 32,0 19 0,20 1 385,20 0 480,0 0-129,39 20-479,-19-1-161,19-19-160,2 20-64,-2-20-833,1 20-1249,-21-21-1634</inkml:trace>
  <inkml:trace contextRef="#ctx0" brushRef="#br1" timeOffset="115356.59">16516 8584 11370,'18'0'833,"-18"20"-1185,-18-20 95,-2 40 674,-1-21 95,1 21-384,0-20-128,2 20-96,-3 0-256,42-1-289,-3-19 33,2 0-33,21-20 609,-3 0 288,23-20 353,-22 0 448,21 0-160,-40-19-96,19 19-321,-39-20-224,20 20-95,-40-20-1,0 21 32,1-2-160,-41 21-32,21-19-64,-21 38-32,21-19-64,-2 21 31,21-2-351,0 2-225,40-2-320,21 1 129,18 0 799,20-20 97,-19-20 257,19 20 415,-20-20 225,-19 1 192,-19-2-288,-1 2 0,-20-2 128,-20 21-321,-1-19-320,-19 19-320,-19 19-96,19 2 128,-19 19-96,39-21-192,0 1-161,20 20 33,0-20-96,40 0-930,0 19-2946</inkml:trace>
  <inkml:trace contextRef="#ctx0" brushRef="#br1" timeOffset="120295.88">20247 12121 3779,'0'-20'929,"-20"20"416,20-20 65,-20 1 95,20 19-32,-20-20 33,1 20-641,-1 0-385,0 0-320,0 20-160,0-1 0,-19 1-64,19 20 64,0-20-64,20 19 32,0 1 0,0-20-32,40 20 64,-20-40 96,19 19 192,21-19-63,-21-19 31,1-1 128,1 0 33,-23 0-225,3-20-32,-1 21-128,0-21-64,-20 0 32,0 20-224,-20-19-225,0 19 33,-19 20 96,-2 0 191,1 0 1,1 20 64,-1 0 32,0 19-32,1 1 32,39 0-32,0-21-32,20 1-96,-1 0 32,21 0 224,0-20-32,-1 0 224,1-20 64,1 0-63,-2 0-65,-19 1-64,-20-1-96,0 0-32,0-20-64,-20 20-321,-1 20 97,-17 0 96,-3 0 128,1 0 160,1 20 0,19 0-32,0 0 64,20 0-96,0 0 128,20-20 33,20 19-33,-21-19 0,21 0 0,1 0 128,-21-19 193,-2 19-193,3-20-224,-21 20-320,0-20-929,0 20-1282,-21-20-2337</inkml:trace>
  <inkml:trace contextRef="#ctx0" brushRef="#br1" timeOffset="124253.1">2143 11883 6918,'20'19'128,"-20"-19"-256,20 0 128,-20 0 224,18 0 641,3 0-192,-1 0-289,20-19-128,-21 19 161,21 0 127,0 0-223,-1-20-97,1 20-96,19 0-128,-18 0 0,-3 0 0,3 0 0,18 0 0,-19 20 32,19-20 128,1 0-160,-1 0 32,22 0 64,-2 0 160,0 0-192,0 0 129,20 0 63,-20 0-160,21 19 192,-1-19-96,0 0-95,2 0-1,-22 0 0,20 0-64,0 0 0,21 0 64,-21 0-64,0 0 64,19 0-32,1 0 0,-20 0 64,21 0-96,-1 21 0,1-21-32,-1 0 0,19 0 64,-19 0-32,21 0-32,-2 0 0,-19 0 64,21 0 1,18 0 95,-19-21 32,1 21-32,-2 0-32,1 0-128,-1 0 0,2 0 0,20 0 0,-2 0 0,0 0 32,2 0-64,-2-19 64,1 19 0,20 0 0,-1 0 32,0-20 257,22 0-1,-21 20-64,19-20-32,0 20 33,1-20-65,-1 20-96,-19 0 32,-1 0 32,2 0-32,18 0 32,-40 0-31,21 20-65,-40 0 32,19-20 128,-18 20-64,-41 0-64,0-20-96,-38 19-64,-22-19-256,-19 0-865,-20 21-1570,-20-21-3747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25:55.61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11770 2901 4996,'0'20'128,"0"-20"-64,0 0 193,0-20 928,0 20 64,20 0-352,-20 0-257,0 0 193,0 0 64,0 0-96,20 0-321,-20 0-63,0 0 95,0 0 1,21 0 31,-21 0 33,18 0-97,-18 0-31,20 0-161,1 0-96,-1 0-96,0 0-32,19 0-32,-19 0-32,20 0 0,-1 0 32,1 0-32,19 0 0,2 0-32,-23-20 32,23 20-32,-2 0-128,1 0 128,-1 0-96,0 0 0,22 0 0,-23 0 64,22 0 64,-20 0-32,-1 0 0,20 0-65,-19 0-159,-1 0-160,2 0 95,-22 20 33,21-20-128,-1 0 31,20 20-95,-18-20 96,-3 0 223,1 0 161,22 0 0,-22-20-32,1 20 0,-1 0-32,20 0 64,-18 0 0,-2 20 0,20-20 0,0 0 32,1 0 64,0 0 65,-1 0 31,0 0 0,1-20-128,-21 20-64,20-20-64,-18 20-32,-2 0-96,0-20 0,21 20-33,-21-20 1,20 20 64,0 0 96,2 0 64,-22 0 0,20-21 96,-19 21-64,19 0 96,-20 0-160,2 0 0,-2 0-32,1-19 32,-1 19 32,0 0 0,22 0 0,-2 0 32,0 0 0,0 0 32,20 0-32,-39 0 224,19 0 129,21-19-129,-21 19-128,0 0-64,1 0 0,0 0-64,-1-20 32,0 20 32,1 0 161,-1-20 95,-20 20 32,20 0 193,-18 0 63,18 0-223,-20 0-33,1 0-256,-1 0-32,2-21-64,-2 21 0,1 0 0,19 0 0,0 0 0,20 0-64,1-19 0,-1 19-64,-20-20 128,20 20 32,0 0-32,-18 0 64,-2 0 0,0 20-64,0-20 0,0 0 0,2 0 32,-22 0-64,20-20 32,-19 20 0,19-20 0,-20 20 0,2 0 32,-2 0 32,1 0 0,-21 0-96,1 0 0,-1 0-192,1 0-961,-20 20-993,-20-20-1986</inkml:trace>
  <inkml:trace contextRef="#ctx0" brushRef="#br0" timeOffset="6226.35">14372 9796 5349,'0'0'960,"0"0"-735,0 0 191,0 0 673,0 0 32,0 0-224,0 0 0,18 0-64,-18 0 160,0 0-129,0 0-223,0 0-353,0 0-96,0 0-127,20 0-1,-20 20 0,0-20-32,0 0 64,21 0 0,-21 0 64,0 0 32,0 0-32,0 20-64,0-20-31,20 0-1,-20 0-32,0 20 64,20-20-160,-20 0 160,20 0-96,-20 20 32,19-20 32,1 0 32,-20 19-64,20-19-32,0 21 32,0-21-32,-20 19 0,19-19-32,1 20 96,-20-20-64,20 20 0,0 0 32,-20-20-32,20 20 0,-1 0 32,-19-20-64,20 20 32,0-1 0,1-19 0,-21 20 0,20 1 0,-2-21 32,2 19 320,1 1-127,-1 0-193,0-1 64,19-19-32,-19 21 0,20-1-64,-1-1 0,1-19 0,-1 20 64,1 0-96,1-20 64,-3 20-64,3 0 64,-21 0 0,19-1-32,1-19 96,-20 21-32,19-2-64,-19 1 32,20 0 32,-1 0-64,1 0 32,-20-1 0,19 2-32,2-2 32,-1-19-64,-1 20 64,1 1-32,19-21 0,-19 19 0,-1-19 0,1 20 128,1 0-128,-3-20 0,23 19 0,-23-19 0,3 21 64,-1-1-96,-1-20 64,1 19 0,-1-19-32,21 20 0,-21-20 0,1 0-64,19 20 96,-18-20 0,-1 0 1,19 20-1,-19-20-129,-1 20 194,1-20-65,19 0-32,-18 0 0,-1 20-32,19-20 64,0 0-32,-19 0 96,19 0-256,1-20 224,-21 20-96,22 0-33,-23 0 162,23 0-97,-22 0 64,1 20-96,19-20 96,-19 0-64,0 0 96,19-20-128,-18 20-32,18 0 64,-19 0-32,19 0 64,1-20 0,-21 20-32,21 0 0,-1-20-32,-18 20 64,18 0-32,-19 0 32,19-20 0,-19 20-96,-1 0 128,21-20-64,-21 20 32,22-19-96,-23 19 128,3-20 0,-1 20-96,19-21 32,-19 2 32,19 19-32,-19-20 0,19 0 96,-18 1-160,17-2 64,-17 21-32,18-20 64,-19 1 0,-1-2-96,1 2 96,-1 19 64,1-20-160,0 0 64,-1 0-96,2-19 192,17 18-160,-17 2 128,-21-1-192,19 0 160,1 0 32,0 0-128,-21 0 160,21 1-128,-20-1 96,19-1-64,1-18 0,1 19-64,-3-20 96,3 20-64,-2-19 0,21 19 0,-40-20 64,19 20-32,1-19 0,-1-1-32,1 20 32,1-20 128,-3 20-224,-17-19 128,19-1-64,-1 0 32,21 1 0,-21-1 0,1 0-32,19-1 32,-19 2 0,1 0 0,-3-2 32,3 2-32,18-1 96,-19 0 0,19 1-64,-19-1 32,19 0 96,2-20-224,-23 21 128,23-1 32,-22-19-96,21 19-32,-21 0 96,1-20-32,19 21 0,-19-1-32,1-19 0,17 19 97,-17-20-65,-2 20 0,21 1 0,-21-21 32,1 20 32,-1-20 32,21 21-128,-19-21 96,18 21-32,-19-21 64,-1 20-32,1-20-32,19 21-64,-19-21 0,-1 0 32,1 21 0,0-21-64,-1 1 96,2-1 33,-3 19-130,-18-18 162,1-1-33,19 1 64,-21 19-32,1-19-128,0-1 128,0 1-96,19-1-64,-19 1 96,0-21-64,0 20-32,21 1 64,-23-1-32,2 1 96,0-1-128,1 1 64,-1 0-32,-2-2 64,3-18-32,-1 19 64,0 1-160,0-1 32,-1 0-192,21 0 448,-20 1-192,0-1 0,19 1-96,-19-1 128,0 1-96,19-1 0,-19 0 96,0 1-96,0-1 32,1 1 32,-3 19 0,2-20-32,21 21 0,-21-1 0,-20 0 32,18 1-96,3-2 64,-1 2 96,0-21-63,-20 21 95,20-1 0,-1-20 0,1 20 0,0 1-352,0-1 576,0 0-352,19 1-64,-19 19-64,-20-20-128,20 0-225,-20 20-287,21-1-642,-21 2-480,-21-1-2274,21 0-8454</inkml:trace>
  <inkml:trace contextRef="#ctx0" brushRef="#br0" timeOffset="7239.41">23940 4570 12523,'0'0'673,"0"0"416,0 0 705,0-20-897,19 20-769,21 0-32,-20-20-32,39 20-64,-18 0-64,-3-20-128,3 20-449,-1 0-480,-1 0-417,-19 0-640,0 0-768,-20-20-1090</inkml:trace>
  <inkml:trace contextRef="#ctx0" brushRef="#br0" timeOffset="7469.42">24218 4490 960,'-61'20'1410,"43"-20"287,-2 20 481,20-20-448,-21 20-769,21 0-160,21 19-513,-21-18-160,20 18-160,-2 0-256,3 2 64,-1-1 95,0 0 33,0-1 192,-20-19 193,0 20 1056,0-20 0,-20 0-320,-20-1-288,1 1-128,-2 0-257,1-20-320,1 0-64,-1 0-609,1 0-1473,19 0-3555</inkml:trace>
  <inkml:trace contextRef="#ctx0" brushRef="#br0" timeOffset="7753.44">24416 4630 13132,'0'0'-320,"0"19"127,-20-19 610,20 20 63,-20 0-288,0 20-31,20-1 383,-19 1-159,19 20-289,0-20-128,0 20-705,19-21-865,-19 21-1761,20-20-4036</inkml:trace>
  <inkml:trace contextRef="#ctx0" brushRef="#br0" timeOffset="8183.46">24674 4808 14349,'0'0'-288,"-19"0"160,-1 21 576,20-1-160,-20-1-192,20 21-224,-20 0 64,20-1-96,20 1-160,0-20-257,0 20 97,-1-20 416,21-1 96,-20 2 128,19-21-64,-19 0 32,20-21 64,-19 2-128,-3-21-32,2 0-32,-20 0-224,0 1 288,0-21-32,-20 21 64,2-2 129,-3 1 63,-19 40 32,1-19 129,-1 19-321,-19 0-32,39 19 64,-20 21 64,40-19 32,-21-1-95,21 19-33,21 1 0,-1-20-256,20 19-385,-21-19-95,21 0-706,0 0-2081,-1-20-5894</inkml:trace>
  <inkml:trace contextRef="#ctx0" brushRef="#br0" timeOffset="8365.44">24971 5027 12523,'41'40'417,"-21"-20"287,-20 19 738,20-18-706,-20-2-671,19 22-962,-19-22-833,0 1-1793,0 0-6213</inkml:trace>
  <inkml:trace contextRef="#ctx0" brushRef="#br0" timeOffset="8588.49">25091 4550 15694,'60'-20'-1889,"-41"20"1792,1 20 354,0 0 704,0 19-737,0 21-224,19-21-128,-19 21-64,0 21-65,-20-22-447,0 1-866,0-1-704,0 1-737</inkml:trace>
  <inkml:trace contextRef="#ctx0" brushRef="#br1" timeOffset="13304.76">23264 5643 448,'0'0'1633,"0"0"-287,0 0-97,0 0-128,0 0-320,0-20 0,0 20 191,0 0-127,0 0 0,0-20-32,0 20-96,-20 0-225,20-19 33,0 19-193,-18 0-64,-3 0-288,1 0-32,0 0-32,0 0 32,-19 19-32,19 1 0,20 0 32,-20 0 0,20 1 0,0 18-64,0-20 128,20 1-96,0 21-257,0-22 33,19 1 64,-19-1 96,0-19 160,1 0 128,-3 0-64,2 0 192,1-19-63,-21-1 31,20 1-64,-40-22 0,-1 21 32,21-19-63,-38 20 95,17-2-96,1 1-160,-20 20-32,21 0 0,-1 0-64,0 0-64,0 20-1,20 1-95,0-2 0,0 1 64,0-1 0,20 22-65,0-21-31,0-1 96,-1 1 160,21-20 96,-20 0 0,1 0 64,-21 0 160,18-20 33,-18 20 63,0-19-64,-18-1-63,18-21-97,-21 22-96,1-1-64,0 20-64,0-19-64,1 19 64,-1 19 0,0-19-33,0 20 33,20-1 64,0 1-64,0 1 0,20-1-320,0-1 64,0 1 63,19-20 193,-19 19 64,0-19 160,1 0 33,-3 0 95,-18 0 0,0-19 0,0 19-159,0-20-65,0 1 0,-18-1-64,-3-21-64,1 41-129,0-19 1,0 19-96,1 0 32,-21 0 0,40 19 159,-20 1 33,20 1 64,0 18-64,20-19-32,-20-1-96,40-19 64,-21 21 192,1-21 32,0 0 192,0-21 1,1 21-33,-21-19-96,0-1-64,0 1-64,0-1 0,-21-21 96,-19 22-128,20-1 32,1 1 225,-1 19-193,20 0-96,-20 0 0,20 0-65,0 19 65,0 1 0,0-1-32,40 1-32,-21 1-224,21-1 192,1-20 96,-23 0 96,2 0-64,-20 0 192,0 0 64,0-20-96,-20 20-160,20-21-288,-18 21-417,-3-20-287,1 20-546,0 0-544,0 0-3363</inkml:trace>
  <inkml:trace contextRef="#ctx0" brushRef="#br1" timeOffset="19447.09">23126 5902 320,'0'0'480,"0"0"-31,0 0-129,0 0-64,0 0-96,0 0 33,19 0-1,-19 0 64,0-20 32,0 20 129,0 0-97,20 0 0,-20 0 1,0-21 31,0 21-32,-20 0-192,20 0 161,0 0 127,0 0-96,0-19 1,0 19 95,0 0 96,0 0-31,0 0-65,0 0-95,0 0-33,0 0-192,0 0 160,0 0-128,0 0 65,0 0-65,0 0-32,0 0 128,0 19-32,0-19-64,-19 0-96,19 0-32,0 21 64,0-21 0,-20 20-64,20-1 0,0 1 0,-20 0 64,20 0-96,-20 0 97,0 19-1,20-19-64,-19 20 64,19-20-32,-20 20-32,0 19 32,0-18-32,20-2-32,-20 0 32,1 2 32,-1-2-32,0 21 32,0-40 0,-1 19 32,3 1-64,-23 1 64,21-3-64,0 2 0,2 0 32,-3 0 32,-19 0-64,20 19 64,0-19-32,1 0-64,-1-1 96,0 1 0,0 0-32,0-21 224,20 21-63,-19 0 31,-1 0-128,0 0-32,-1-1-64,1 1 32,2 0 32,-2-1 256,-21 21 97,21-21 95,1 2-191,-1-1-161,0-2-160,0 3 32,0-21-32,1 20-32,-1-1 64,0-19-32,0 20 0,-19-1 64,19 1 0,0-20-32,-21 20 32,23 0 128,-2-20-192,20 19 32,-20-19-64,-1 0 32,21 0-96,-20 0 96,20 0 0,0-20-32,0 19 32,-18 2-32,18-21 32,0 0-160,0 0-225,0 0-287,0 0 127,0 0-63,0 0-417,18-21-64,-18 21-481,0-19-31,0 19 352,0 0-609</inkml:trace>
  <inkml:trace contextRef="#ctx0" brushRef="#br1" timeOffset="19974.14">21954 7670 8167,'0'0'481,"21"0"-353,-21-20 1313,0 20-224,0 0-576,0 20-321,20-20 257,-20 20 63,0 0-351,-20 19 63,-1 1-64,1 20 225,2-1 63,-3 1 1,1 0-193,20-21-224,-20 21 65,20-40-225,0 19 96,20-18 0,0-21 64,1 19 64,17-19-96,3 0 64,-3 0-63,3 0 31,18-19-96,-19 19-64,0 0-353,-21 0-31,21-21-609,-20 21-1057,-20 0-1505,20 0-6471</inkml:trace>
  <inkml:trace contextRef="#ctx0" brushRef="#br2" timeOffset="25942.48">21975 8167 10826,'-41'0'160,"23"-20"-128,18 20 384,-21-20 257,1 20-481,0 0-192,0 0-32,0 20 0,20-20 32,-19 20-32,-1-1 32,20 2 0,0 18-64,0-19 64,20 0-32,-1 0-96,21 0-160,-20-20 224,21 19 31,-3-19 66,3-19 63,-21 19 128,-2-20 0,3 0 0,-21 0-64,0 0 33,0-19 63,0 18-96,-21 2-128,-17-1-32,-3 0 96,3 20 128,-3 0-64,1 0-192,1 0 0,-1 20 32,20 0-224,20 20-96,0-21-32,0 1 31,20 0-127,20 0 63,-1 0 65,1-20-128,1 20 288,-3-20 96,3 0 64,-21-20 64,-2 20 64,-18-20 64,0 0 96,0 0 32,0 0-95,-18 1-65,-2-2-128,0 2-64,-21-1 32,2 20 0,19 0 0,-20 20 0,20-20 0,1 19-32,-1 2-32,20-2-32,20 1 64,-1 0-64,1 0-97,20-20-95,19 20 192,-18-20 128,-1-20 0,-1 20 64,-39-20 224,20 20 257,-20-20 32,-20 0-193,-1 20-32,-17-19-127,-3 19-1,3 0-128,17 0-96,-19 19-32,20-19 64,20 20-96,0-20 32,20 0 0,0 20-32,0-20-64,19 20-64,2-20-32,-21 0-289,0 0-800,-2 0-1538</inkml:trace>
  <inkml:trace contextRef="#ctx0" brushRef="#br2" timeOffset="30284.73">22511 8464 1153,'0'0'2018,"-20"0"-289,20 0 705,0 0-384,0-19-512,0 19-97,0 0-31,0 0-353,0 0-353,0 0-159,0 0-193,0 0 96,20 0-63,-1 0-97,1 19 0,20-19-95,-1 0-65,1 21-160,0-1 160,-1-20-128,22 19 64,-2 1-96,20-20-32,-39 20 64,0-20-160,-1 0 31,-19 0 65,-20 0-96,20 20-160,-20-20-417,0 0-256,-20 0-608,20 0-769,-20 0-641,0-20-1441</inkml:trace>
  <inkml:trace contextRef="#ctx0" brushRef="#br2" timeOffset="30695.75">22809 8365 5092,'0'0'1858,"20"-20"-1409,-20 20 1216,0 0 705,0 0-1024,0 0-1058,-20 0-192,-21 0 0,3 20 96,-3-20-96,1 0-32,1 21-64,-1-21 64,0 0-32,1 19 97,19-19-1,-1 20 32,21-20-32,0 39 192,21-18 97,-1-1-65,19-1-160,1 21-128,19-20-64,-19 0 0,0-1-96,-1 2-576,-19 19-1154,0-21-1025,1 1-2754</inkml:trace>
  <inkml:trace contextRef="#ctx0" brushRef="#br1" timeOffset="35026">23661 5981 5541,'0'0'2050,"0"0"-385,0 0 866,0 0-802,0 0-480,0 0-384,0 0-192,0 0-225,0 0 33,0 0-161,20 0 0,-20 0 129,21 0-257,-21 0 160,40 20-127,-21-20-65,21 20-128,0-1 32,19 1-32,0-20-32,1 20-32,-1 0-160,-18 0-193,18 0 65,-19 0-96,-1-20-129,-19 19-160,0-19 33,0 0 159,-20 0-95,0 0-545,0-19-577,-20 19-1185,0-20-2818</inkml:trace>
  <inkml:trace contextRef="#ctx0" brushRef="#br1" timeOffset="35386.01">23880 5921 1793,'40'-19'1762,"-40"19"-1634,20-20 2434,-1 20 1,-19 0-962,0 0-448,0 0-224,0 0-32,0 0-448,-19 0-321,-1 0 0,-20 0-64,1 20 0,-1-20 0,0 19 128,1 1-96,-2-20 161,21 20-97,2 0-96,-2 0 96,20 0 0,0-1 0,20 1 32,18 20-96,3-20-31,-2 20-65,1-21-65,0 21-319,-21-20-577,1 20-1441,0-20-3043</inkml:trace>
  <inkml:trace contextRef="#ctx0" brushRef="#br2" timeOffset="48200.75">6510 3596 4099,'0'0'161,"0"0"-1,0 0 640,0 0-159,0 0-160,0 20 31,20-20-128,-20 0 257,0 20 64,20-1-1,-20 2-255,0-1-225,0-1-32,0 21 128,0-20-63,0 40-1,0-20-64,0-1-64,19 1 96,-19 19 1,0-18 63,0-2-128,0 21 32,0-21-96,0 21-64,0-21 0,0 22 32,0-2 33,0 1-33,-19-1 96,19-19 32,0 20 64,0-21-128,0 21 32,0 0-128,0-20-32,-20 19 0,20 1 33,0-21-33,0 1-65,0 20 97,0-21-64,0 1 32,0 1 32,0 18-32,0-19 0,0-1 33,0 21-66,0-20 66,0-1-66,0 1 1,0 0 0,20-1 0,-20-19 0,0 20 32,0-19 32,0 18-32,19 0 0,-19-18 0,0 18 0,0-19-64,0-1 128,0 2-64,0-1 32,0-1 32,0 1-96,0-20 64,0 20 129,0-20-65,20 20 32,-20-20-32,0 0 0,0 20 0,0-20-64,0 0 32,0 0-64,20 0 0,-20 20-32,0-20 0,0 0 0,0 0 32,0 0 32,20 0 0,-20 0-32,20 19 0,-20-19 0,19 0 32,1 0-64,0 20 0,0-20 0,19 0 32,2 20-96,-1-20 128,-1 0-32,21 20-64,-1-20 64,1 0 32,20 0-32,-22 0-32,42 20 64,-21-20-32,20 0 32,0 0-32,0 0 0,1 0-32,0-20 32,0 20-32,17 0 32,-17 0-32,19 0 0,-20 0 0,21 0 0,-21-20 32,20 20-32,-20 0 64,1 0-32,19 0 32,-20 0-32,0 0 32,1 0-32,-1 0 32,-20 0 0,20 0-32,-20 0-32,2 0 32,18 0-32,-40 0 128,20 0-96,0 0 0,2 0 0,-22 20-32,0-20 64,1 0-32,-1 0 0,-19 0-32,19 0 64,-39 0-64,21 0 32,-21 0 32,-2 0 32,-18-20 0,21 20 32,-21 0 64,0-20-31,0 0-129,0 1-65,0-1 65,0-20-32,0 0 0,-21 1 0,21-21-32,-18 0 160,18 1-192,0-21 64,-20 1 0,20-20-128,0 19 256,0-19-64,0-1-32,0 1 0,0 0 0,0 19-96,0-19 352,0-1-192,0 20-32,0-19-32,0 20-32,20-21 0,-20 21-96,18-1-32,-18 1-128,0-1 96,21 21-1,-21-1 97,0 1 96,0 19 64,0 0 33,0 20-129,-21-19-33,21 19 1,-18 20 0,18-21-32,0 2-64,-20 19 64,20-20 128,-20 20 32,20 0 128,-21 0-64,1 0-64,2 0 1,-3 0-1,-19 0-64,20 0 32,-19 20 0,-21-20-64,1 19 0,-2-19 0,-18 0 32,20 0 32,-20 0 0,-1 0-32,1 0 0,-21 0 32,21 0-64,-20 0 32,0 0-32,-20-19 0,19 19 0,-19-20-97,0 20 97,19-20 64,-17 20-64,-3-19 0,1 19 96,-21-21-32,21 21 32,-19 0 33,-2 0-97,2 0 32,-1 0 0,19 0 128,-19 0 0,21 0 64,-1 0-96,20 0-32,-1 0-192,20 0-64,1 21-160,20-21-97,-20 0-127,38 19-33,-18-19 97,19 20 160,0 0 31,1-1-575,19 22-450,-20-22-576,1 21-4003</inkml:trace>
  <inkml:trace contextRef="#ctx0" brushRef="#br2" timeOffset="52585">21835 8306 864,'0'0'2274,"0"0"-512,20 0-769,-20 0-577,0 0-287,0 0-1,0 0 384,0 0 289,0 0-192,0 0 63,0 0 321,0 0 32,0 0-128,0 0-353,0 0-383,0 0-33,0 0-32,0 20 32,-20-20 0,20 0-32,0 19 96,-20-19-64,20 20 65,0-20 127,-19 21-160,-1-21-128,20 19 0,-20 1-32,0-20 32,0 20-32,1-1 32,19 2-32,-20-1-32,0-20 32,20 19 32,-20 1-32,-1 0 0,3-20-64,-2 20 64,-1 0-32,21-1 32,-20 2 0,0-2 0,2 2 0,18-21 0,-21 19-32,1 1 0,20-20 0,-20 20 0,0 0-32,1-20 32,19 20 0,-20 0 0,0-1 32,20-19 0,-20 20 0,0 0 0,1-20 0,19 20 32,-20 0 0,0-20-32,20 20 32,-20-1 64,20-19-32,-20 21-32,20-2-32,-19-19 0,19 20 32,-20 0-32,20 0 64,-20 0-96,20-20 128,-21 20 161,1-1-97,20-19 32,-18 21-128,18-2 64,-20-19-32,-1 20 0,21-20 32,-20 20 32,20-20-31,-20 0-33,20 20-160,0-20 128,-20 0-128,20 0 0,0 20 64,-19-20-32,19 20 32,0-20 0,0 0 32,0 0-32,0 0 0,0 0-32,0 0 64,0 0 0,0 0 0,0 0 64,0 0-64,0 0 0,0 0-32,0 0-32,0 0 32,0 0-64,-20 0 64,20 0 32,0 0-32,-20 20 32,20-20-32,0 0 0,-20 0 0,20 0 0,0 0 0,0 0 32,0 0 0,0 0 0,0 0-32,0 0 160,0 0-32,0 0 32,0 0-32,0 0-96,0 0 32,0 0-128,-20 0 128,20 0-64,0 19 0,0-19 33,0 0 31,0 0 32,0 0 32,0 0-32,0 0-32,0 0-64,0 0 0,0 0-32,0 0-96,0 0-64,0-19 63,20 19-31,-20 0 32,20 0 64,-20-20 0,0 20 32,20 0 0,-20 0-64,0-20-224,0 20-321,20 0-352,-20 0-288,0 0-513,19-20-800,-19 20-2083</inkml:trace>
  <inkml:trace contextRef="#ctx0" brushRef="#br2" timeOffset="53386.05">21161 8803 4868,'0'-20'865,"0"20"768,0 0 257,20 0-512,-20-20-450,0 20-255,0 0 32,0 0-385,0 0-64,0 0 1,0 20 95,0 0-96,-20-20-96,20 19-128,-21 21-32,1-20 64,2 20-32,-2-21-32,-21 21-32,21 0 64,0 0 0,1-20-32,19-1 32,-20 2 0,20-2 65,0 1 95,0-20 160,20 0 193,-1 20-1,1-20-160,0 0-95,21 0-97,-3 0-96,3 20-32,-1-20-96,-1 0 64,1 0-96,-20 0-256,-1 20-225,1-20-320,0 0-544,0 20-641,-20-20-1377,0 0-5061</inkml:trace>
  <inkml:trace contextRef="#ctx0" brushRef="#br3" timeOffset="59510.4">21082 9200 1793,'20'-20'32,"-20"20"-96,0 0 673,0 0 736,0 0-288,0-20-64,0 20 288,0 0 0,0 0-63,0 0-258,0-20-191,0 20-320,0 0-129,-20-19-160,20 19-64,-21 0-32,1-21-128,0 21 128,-19 0-64,19 0 0,-20 21 64,20-2-64,1 1 0,-1 0 0,0 0 0,0 0-128,20 0-64,20 19-128,0-19-161,0 0 321,19-20-32,1 20 128,-1-20 64,1 0 64,1 0-64,-21-20 96,-2 20-96,2-20 32,1 0 64,-21 1 160,0-21 65,-21 20-1,1 0-128,-18 0-64,-3 0 0,1 1-128,1 19 0,-21 0 289,21 0-161,19 19-128,0-19-96,-1 20 64,21 0-32,21 0 32,-1 0-65,0 0 1,19-20 32,1 20 64,0-1-32,-1-19 32,1 0 32,-19 0-64,-1 0 96,-2 0-32,-18 0 64,0 0 1,0-19 31,-18-1 32,-2 0 32,-1 0-160,-19 0 0,20 0-96,-19 20 64,-1-20-96,20 20 64,-19 20-32,19 0 64,20 0-64,-20 0 32,40 0 64,0 0-32,0-1-32,19-19-32,-19 20 128,20-20-64,-1 0 0,1 0 64,-19 0 64,-1 0 288,-20-20 1,0 20-129,0-19-32,-20 19-96,-1-20-128,-19 20-32,20-20-96,-19 20 0,19 20-128,0-20-321,0 20-736,20-1-2274</inkml:trace>
  <inkml:trace contextRef="#ctx0" brushRef="#br3" timeOffset="63383.62">21458 9558 3651,'0'0'4388,"0"0"-4068,0 0 97,0 0 1601,0 0-513,-20 0-992,40 20 191,-20-20 65,20 0-96,1 20-129,17-1-224,3-19-63,-3 21-129,3-2-32,-1 1-96,-1 20 32,21-20-64,-21 0 0,1-1-192,1 1-193,-23-20-127,2 20-65,1-20-95,-21 0-353,0 0-1025,0 0-1121</inkml:trace>
  <inkml:trace contextRef="#ctx0" brushRef="#br3" timeOffset="63765.64">21895 9558 5349,'-20'0'256,"-20"0"-64,20 0 1345,-19 0-415,-1 0-706,1 0-256,-21 0-96,21 0 96,-22 20 321,23-20 352,-3 0-97,1 0-63,21 0-289,-1 0-31,20 0-97,0 20-128,0-20 64,20 19 192,-20 21 225,39-20-193,-19 20-159,21-20-97,-3 19-64,3 1-96,-3-20-416,3 20-770,-21-21-896,0-19-1569,-1 21-4227</inkml:trace>
  <inkml:trace contextRef="#ctx0" brushRef="#br3" timeOffset="68288.89">20922 9319 1057,'0'0'736,"0"0"-383,0 0 63,20 0 128,-20 0-191,0 0 31,0 0 1,0 0 191,0 0 385,0 0-96,0 0-129,0 0-255,0 0 95,0 0-31,0 0-161,0 0-127,0 0-97,0 0 0,0 0-160,0 0-64,0 0 32,0 0 64,0 0-64,0 0 64,0 0 64,0 0 32,-20 0 0,20 0 0,0 0 0,0 0-64,0 0-31,0 0-33,0 0 0,0 0-65,0 0 33,0 0-96,0 0 64,0 0 32,0 0-32,0 0 32,0 0 32,0 0-96,-20 20-128,20-20 96,0 0-32,0 0-129,0 0-95,0 0-129,0 0-127,0 0-1,0 0-192,0 0 193,0 0 384,0 0 224,0 0-161,20 0-31,-20 0 192,0 0 0,0 0 64,0 0 64,0 0 160,0 0 385,0 0 64,0 0 95,0 0-127,0 0-32,0 0-33,0 0 65,0 0-97,0 0-95,0 0-65,-20 0 33,20 0-193,-19 0-192,19 20-64,-20 0 64,0-20 32,0 19-32,-19 1 32,19 1 193,0-2 159,-1 21-192,-17-21-160,17 2-32,-19-1-64,20 20 0,1-21 32,-21 2-64,20-2 32,0 21 32,-19-20-32,19 0-32,0 0 64,0-1 1,1-19-33,19 20 32,-20-20-32,20 20 0,0-20-65,-20 0 1,20 20-96,0-20-224,0 0 0,0 0 31,0 0 65,0 0-289,0 0-576,0 0-1121,0 0-1281</inkml:trace>
  <inkml:trace contextRef="#ctx0" brushRef="#br3" timeOffset="68930.92">20505 9538 6566,'20'-21'640,"-20"21"33,0 0 961,-20 21-1026,20-21-672,-19 20-64,19 0 32,-40 0 64,20-1 32,0 2 32,1 18 96,-1 1-128,0 0 96,0-21 192,-1 1 321,21 0-193,0 0-159,0-20 383,21 20 1,-1-20-97,20 0-255,-21 0-161,21 0-32,19 0-32,-19 20 0,0-20 0,-21 0-128,1 19-321,0 2-704,-20-21-1537,0 19-2499</inkml:trace>
  <inkml:trace contextRef="#ctx0" brushRef="#br3" timeOffset="72400.14">6569 3676 4932,'0'0'-288,"0"-21"288,0 21 192,0 0-96,0 0 0,0 21 64,0-21 193,0 0 448,0 20 159,0-1-383,0 1-225,0 0-160,0 20 1,0 19-129,0-19 0,0 20-64,0 19 32,0-19-32,0 19 32,0-19-32,0 20 64,0-1-64,0-19 0,0 19 64,0 0 32,0 1-32,0-1 64,0 2-64,0-2-32,0-20 64,0 1 225,0 0 63,0-1-256,0 1-128,0-1 0,0 1 64,0 0-96,0-20 32,0-1 0,0 21 64,20-20-128,-20-21 64,0 21 64,0 1-64,0-2 0,20-20 0,-20 22 0,0-21 0,0-1 0,0 1 64,0-1-32,0 2-32,0-1 32,0-20 0,0 0 0,0 19-32,0-19 0,0 0 33,0 0 127,0 0 256,0 0-32,0 0 65,0 0-161,0 0-128,0 0-64,0 20 0,0-20 1,0 0-1,0 0 0,0 0-96,0 20 32,0-20-64,0 20 32,0-20 32,0 20 0,0-20-64,0 20 0,0-20 64,0 0-64,0 0 64,20 0-64,-20 19 96,0-19-64,0 0 32,0 0-32,0 0 32,0 20-64,20-20 32,-20 0 0,0 0 32,0 20-32,0-20 32,0 0-32,0 0 0,19 20 0,-19-20 0,0 0 0,20 0 32,-20 20-32,20-20 0,-20 0 0,20 20 0,1-20 0,-3 0-32,2 20-32,1-20-128,-1 19 160,18-19 192,-17 0 0,19 21-96,-1-21 96,21 0 32,-20 19-64,19-19-96,0 20-32,2-20 32,-2 0 33,20 0-65,-19 0 32,19 0-64,-20 0 32,22 21 64,-22-21-32,20 0-32,1 0 256,-1 0 0,1 0-160,-1 0-32,0 0-32,1 0-32,19 0-32,1 0 0,-21-21-32,20 21 96,-20 0-32,20-20-32,-20 20 64,21-19 0,-20 19 0,19 0 0,-20-21-64,21 21 32,-1-19-32,-20 19 32,20-20-32,-20 20 0,2-20 64,18 20 32,-40-20-64,20 20 0,0 0 0,-18-20-32,18 20 0,-20 0-128,1-20-64,-1 20 0,-19 0 31,1 0 129,-3 0 32,3-20 64,-21 20 0,-20 0 0,18 0 161,3 0 31,-21 0-128,20 0-64,-20-19-64,0 19-32,0 0-128,20-20 0,-20 0-33,0 0 33,0 0 192,0 0 64,20 1-64,-20-22-32,0 2 64,0 0 64,0-2-64,0-17-32,0-3 0,0 2 0,0-1 0,0-19-128,-20-1-32,20-19-64,-20 19-64,0-19 159,20 19 129,-21 1-128,3 0 417,18-1-97,-20 0-96,20 1-96,-20-1 0,-1 1 0,21 0-32,0-1 0,-20 20-160,20-20-65,0 2 33,20 18 128,-20 0 96,0 1 0,0-1 96,0 20 96,0 0-32,0 20-31,0 1-97,0-1-128,-20-1-65,20 2 129,-18 19-64,18-20 64,-21 20 32,1 0 32,20-20 32,-20 20-32,0 0 96,1 0-31,-1 0-33,0 0-64,-20 0 0,1 0 32,-21 20 64,1-20-128,-2 20 64,-18-20 0,20 0-64,-20 19-160,-20-19-65,0 0 193,-1 0-96,-19 0 0,0 21 128,-21-21 32,21 0-64,-19 0 32,18 0 96,-19 0-64,20 0 64,-40 0 128,40 0 257,-19 20-257,-1-20-192,19 0-96,21 19 0,-20-19-97,19 0 1,21 0 64,-20 0 160,20 0 128,18 0-160,3 0-160,-1 0-1057,18 0-3107</inkml:trace>
  <inkml:trace contextRef="#ctx0" brushRef="#br3" timeOffset="74895.28">3870 6040 3747,'0'0'2146,"20"0"-2114,-20 0 385,0 20 319,0-20-159,20 20-385,-20-20-64,0 20 96,0 0 0,19 20 129,-19-21 31,0 2 1,0-2-97,-19 1 0,19 20 0,0-20-127,0 0-97,0-1 0,0-19-64,0 21 32,19-1 64,1-1 224,0-19-64,20 20-31,-21 0-97,41-20 0,-21 20-64,21 0-64,-1 0 32,2-20 0,18 19 0,0 1-32,-20-20 32,42 20 0,-22-20 32,20 0 0,0 0-32,21 0-64,-3 0 0,3 0 64,-1 0-64,1 0 32,-1 0-32,0 0 64,19 0-32,-18 0 32,19 0-32,-19 0 64,18 0-64,1 0 128,-1 0-256,2 0 96,-21 0 64,20 0-32,-1 0-32,-18 20 32,19-20 32,-21 0-32,22 0 0,-21 0 0,0 20 64,19-20-64,-18 0 0,19 0 0,-19 0 32,18 0-32,1 0 0,-19 0-128,18 0 128,1 0 0,-20 0 32,1 0-32,18 0 0,-19 0 128,1 0 0,-1-20-32,-20 20-96,21 0-32,-3 0 32,3 0-96,-21-20-128,0 20 224,0 0 0,-18-20 96,18 20 0,-40 0 97,20 0 63,-18-20-192,-2 20-32,-19 0 0,-1 0 160,-19 0 192,0-19-63,-20 19 127,20-20-192,-20 20-127,0-20-129,0 20 32,-20-20-32,20 0-65,0 0 98,-20-19 31,0 18-64,20-18 0,-20 0 0,1-21 96,-21 20-192,19-20-705,-17 0-2434,-3 21-7559</inkml:trace>
  <inkml:trace contextRef="#ctx0" brushRef="#br3" timeOffset="76872.39">20446 9517 672,'-20'0'-288</inkml:trace>
  <inkml:trace contextRef="#ctx0" brushRef="#br3" timeOffset="77203.39">20446 9517 864,'0'-19'1121,"0"19"-352,20 0-641,-20-20 128,0 20-63,0 0 31,0-20 96,0 20 97,0-19 95,0-2-256,0 21 545,20-20 544,-20 20-95,0 0-97,0 0 0,0 0-385,0 0-511,0 0 31,0 20 32,0-20-96,0 21-31,0-2 31,-20 1 0,20 19-96,-20 2 192,0-1 1,0 19-65,1-19-64,-1 0-96,20 19-32,-20-39 32,20 20-64,0-20 1,0-20-66,0 19-191,20-19-448,-20 0-834,0 0-1633,20 0-3139</inkml:trace>
  <inkml:trace contextRef="#ctx0" brushRef="#br4" timeOffset="80211.58">20288 9876 160,'0'0'1441,"0"0"-96,0 0-256,0 0-192,0 0-352,18-20-193,-18 20 193,0 0 287,0 0 129,0 0-64,0 0-128,0 0 128,0 0-97,-18 0-351,18 0-225,0 0 96,-20 20-95,20-20 63,-21 19 128,1 2-127,0-2 63,-19 1 128,19 20 1,-20 0-289,1-20-128,19 19-32,-20-18 32,1 18-32,19-19 0,-21-1-32,21-19 32,2 21-32,-2-1-32,-1-20-64,1 0-96,20 19-32,-20-19 128,20 0-65,0 0-63,0 0-96,0 20-225,0-20-544,0 0-384,0 0-1282,0-20-3202</inkml:trace>
  <inkml:trace contextRef="#ctx0" brushRef="#br4" timeOffset="80571.6">19830 10074 6149,'21'-19'193,"-21"19"-354,0 0 1539,20-20 736,-20 20-1057,0 0-545,-20 20 193,20-20-225,-21 19-256,-19 1 65,21 20 63,-21-20-128,20 19 1,-19-18 127,19-1 192,20-1-191,-20 1-193,20-20-96,20 20 128,0 0 0,-1-20-96,21 0-64,19 0-32,-19 20 32,19-20-32,-18 0-32,-1 20-192,-21-20-384,1 19-513,-20-19-193,0 21-1184,0-21-2755</inkml:trace>
  <inkml:trace contextRef="#ctx0" brushRef="#br5" timeOffset="83201.75">19632 10333 288,'0'0'4932,"0"0"-4900,0 0 609,0 0 1441,20 0-544,-20-20-770,0 20-223,0 0 63,20 0 129,-20 0-160,0 0-257,0 0-128,0 0 0,0 0 97,0 0-193,0 0-64,-20 20 0,0-20 32,0 20 0,-19-1 0,19 2 32,-20-2 288,1 1-63,-1 0-97,-1 0-128,21 0-64,-19-1 64,19 2-96,-20-2 32,21-19-64,19 20-96,-20-20-96,20 0-385,0 0-224,0 0-576,0 0-1538,0-20-3491</inkml:trace>
  <inkml:trace contextRef="#ctx0" brushRef="#br5" timeOffset="83549.77">19334 10333 4548,'20'-20'1281,"-20"20"417,0 0 608,0 0-1698,-20 0-544,20 20-64,-20 0 0,-20-1 32,21 2 129,-1-2 95,-20 1 256,20 0 225,1-20-32,19 20-289,0 0-32,0-20 33,0 19 127,39 2-63,-19-21-33,20 19-127,-1 1-129,1 1-96,-1-2-96,1 1-32,1-20-513,-21 20-640,-2-20-609,-18 19-1633</inkml:trace>
  <inkml:trace contextRef="#ctx0" brushRef="#br5" timeOffset="85485.88">19215 10592 1729,'20'0'641,"-20"0"-641,0 0 0,0 0 0,0 0-224,0 0-673,0 19 128,0-19 705,0 0 961,0 0 736,0 0 65,0 0-481,0-19-192,0 19 192,0 0-64,0 0-448,0 0-96,0 0-1,0-21-256,-20 21-191,0 0-1,0 21 64,-19-21-96,19 19 192,-21-19 97,3 20-161,-3-20-64,21 0 128,2 20-95,-3-20-97,1 0-96,20 0-32,20 0-320,-20 0-161,21-20-672,-3 20-1762,-18 0-2882</inkml:trace>
  <inkml:trace contextRef="#ctx0" brushRef="#br5" timeOffset="85771.9">19075 10492 8103,'0'0'1217,"-18"0"-1441,-2 0 256,-1 19 513,1 2 31,-18-21-127,17 19 383,-19 1 193,40 1-128,-20-2-384,1 1-1,19-20-224,19 20-127,-19-20-33,40 19-96,1 2-32,-23-21-64,22 0-289,1 0-415,-2 20-417,-19-20-1186,-20 0-2369</inkml:trace>
  <inkml:trace contextRef="#ctx0" brushRef="#br2" timeOffset="88400.05">18897 10670 1153,'0'0'384,"0"-19"1250,0 19 447,0 0-479,20-20-577,-20 20 224,0 0 257,0 0-97,0 0-512,0-20-193,0 20-287,-20 0-193,0 0-160,1 20-32,-1-20 32,0 0-32,0 20-32,0-1 64,-19-19-64,19 21 0,20-21 32,-20 0-64,0 20 32,20-20-32,0 0-192,0 0-449,0 0-384,0 0-704,0 0-385,20 0-257,-20 0-1825</inkml:trace>
  <inkml:trace contextRef="#ctx0" brushRef="#br2" timeOffset="88687.07">18759 10592 5252,'0'-21'897,"-20"21"-608,0 21 832,0-21 480,-19 19-352,19-19-704,0 20-129,20 0 1,-21-1 63,21 2-192,21-21-127,-1 20 31,0-20-160,-1 19-32,1-19-128,0 20-481,0-20-640,0 0-1089,-1 20-2435</inkml:trace>
  <inkml:trace contextRef="#ctx0" brushRef="#br2" timeOffset="89040.09">18679 10711 6213,'0'0'1025,"0"0"-288,-19 0 1249,-1 0-673,-21 0-960,21 0-129,-18 19-128,-3-19 32,21 20-96,0-20 0,20 0-320,0 0-737,0 20-737,20-20-768,-20 0-2435</inkml:trace>
  <inkml:trace contextRef="#ctx0" brushRef="#br2" timeOffset="89294.1">18520 10631 672,'-20'0'1954,"0"20"-417,0-1 129,20 2 288,-19-1-545,19-20-544,0 19-224,0 1-97,19-20-159,-19 20-161,20-20-128,0 20-64,0-20-64,1 0-737,-3 0-1345,2 0-2242</inkml:trace>
  <inkml:trace contextRef="#ctx0" brushRef="#br2" timeOffset="89718.13">18381 10770 4388,'0'0'640,"0"0"-287,-20 0 1600,1 0 65,-1 0-1249,-20 0-545,19 20 1,-17-20 447,-3 20-63,-18-20-161,19 20-256,20-20-256,-19 19-512,19-19-481,20 0-64,0 20-545,0-20-672,20 0-769</inkml:trace>
  <inkml:trace contextRef="#ctx0" brushRef="#br2" timeOffset="90049.15">18322 10711 7783,'20'0'993,"-20"-20"-1089,0 20 192,-20 0 288,20 0-160,-20 20-128,-21-20-96,23 19 0,-2 1 257,-21 0 255,21 0-31,2 0-161,-23-20-192,21 20 0,0-20 193,1 19-65,19-19-192,0 20-64,0-20 64,0 0 64,19 20 96,1-20-96,20 20-96,-19 0-128,-3-20-192,2 20-801,1 0-481,-1-20-800,-20 19-2787</inkml:trace>
  <inkml:trace contextRef="#ctx0" brushRef="#br2" timeOffset="91802.25">17627 10770 6566,'-20'0'-32,"20"20"-32,-20-20 96,0 20 160,20 19 64,-20-19 128,20 0-159,0 0-65,0 0-64,0-20 32,20 20-64,0-20 0,0 0 32,19 0 0,1 0 32,-20-20 257,19 0 31,-19 0 65,-20 0 191,21-19-191,-21 19-1,-21 0 1,1 0-193,2 0-192,-3 0-96,1 20-32,-20 0 96,21 0-64,-21 20 32,20-20-32,0 20-32,20 20 0,0-20 64,0-1-32,20 1 0,0 0-64,0-20-192,19 20-257,1-20 193,1 0 288,-3 0 64,-17-20-32,-1 0 64,0 0 0,-20 1 128,0-21-64,0 20 97,-20-20 191,0 21-320,-1-1-64,1-1-96,2 21 32,-23-19-32,21 38 64,-19-19-96,19 21 64,0 18 32,20-19-32,-20 20 32,20-20 0,20 0 32,0 19-64,0-19-64,19-20-32,-19 20 64,0-20 128,19 0-32,-39-20 64,20 0 0,-20 0-64,0 1 32,0-1-32,0-20 32,-20 20-64,2 0-32,-3 1-64,1 19 32,0 0 0,0 0-32,1 0 32,-1 19 0,0 1 64,20 0 64,0 20 0,0-20 0,20-1-64,0 1-64,-1 0 32,1 0 64,0-20 32,-20 0-128,0 0-1089,0 20-2851</inkml:trace>
  <inkml:trace contextRef="#ctx0" brushRef="#br2" timeOffset="101907.82">3115 7928 6053,'0'0'1698,"0"0"-1666,0 0 160,20 0 545,-20 0 128,20 0-385,-20-20-256,20 20-160,0 0-64,-1 0 128,1 0 97,0 0-1,0 0-96,0 0-96,-1 0 0,21 0-32,-19 0 0,17 0 0,3 0 32,18 0-32,-19 0-192,19 0-160,1 0-65,-1 0 193,2 0 64,-3 0 96,22 0 32,0 0 32,-1 0 32,0 0-32,21 0 0,-1 0 32,0 0-32,0 0-32,0-20-64,1 20-161,-1 0 97,0 0 64,0 0-64,21-20 0,-1 20 128,0 0 0,19 0 64,-18-19 0,19 19-32,-19 0 64,18 0-96,1 0 64,-19 0-64,18 0 32,1 19-128,1-19-321,-2 0-255,1 0 287,19 0 161,-18 0 96,38 0 192,-18 0 320,-2 0 513,2-19-32,18 19-257,0 0 1,-20 0-289,22 0-192,-22 0 0,21-20 0,-20 20 97,-1 0-33,2 0-96,-22 0-64,2 0 0,-1 0 0,-1 0 32,-39-20 32,21 20-64,-41 0-32,-19 0-256,-40 0-833,-1 0-1634,-38 0-4098</inkml:trace>
  <inkml:trace contextRef="#ctx0" brushRef="#br2" timeOffset="102779.87">1884 9041 8295,'0'0'64,"0"0"-64,0 0 0,-19 0 289,19 0 159,0 0-192,0 0-288,0 0 449,0 0 255,19 0-191,1 0-289,20 20-128,-1-20-64,62 0 0,16 0 0,23-20 64,38 20 32,-18-20 225,-2 20 287,-18-20-127,18 20 31,-19-20-64,19 20-63,-18-19-225,-2 19 0,1-21 385,-19 21-417,-1-19 128,1 19-96,-3 0-224,-36 19 0,-2-19-64,-20 0 0,-19 21-257,19-21 129,-39 19 0,21-19-192,-3 0-321,-17 0-416,-1 0-321,20 0-1537</inkml:trace>
  <inkml:trace contextRef="#ctx0" brushRef="#br2" timeOffset="104707.98">6828 10253 4228,'20'0'320,"-2"0"-256,3 20 512,-1-20 161,20 0-128,-1 0 223,21 0-127,-1 0-32,2 0-1,-2-20-223,20 20-289,0 0-160,1 0 0,-1 0-32,21 0-32,-1 0-96,20 0 192,1 0-32,-3-19 32,23 19 64,-1-20 32,20 20-32,-20-21 0,19 21-96,2 0 32,18 0 0,-20 0-32,22 0 160,-1 0 1,-1 0 127,0 0-96,-18 21-96,18-21 0,-20 0 128,2 0 33,-22 0 63,22 0 96,-22 0-31,1 0-193,1-21-128,-41 21-160,0 0-673,-20-19-800,-20 19-866,-19 0-2113</inkml:trace>
  <inkml:trace contextRef="#ctx0" brushRef="#br2" timeOffset="105950.05">1685 11465 1569,'-18'0'1698,"-3"0"-321,21 0-224,0 21-96,0-21 352,21 0-736,-21 0-545,18-21-128,23 21 0,-21 0 64,18 0-64,3-19 64,18 19-32,-19 0 0,19-21 64,22 21 32,18-19-63,0 19-65,20 0 0,-1-20 0,-19 20 32,21 0-32,-1 0 96,0 0-96,1-20 0,-1 20 96,19 0-128,22 0 128,-22 0 32,1 0-128,1 20 32,-2-20 0,1 0-32,-1 0 32,2 0-32,20 0 96,-22 20-32,1-20 128,-1 19-64,2 2-128,-1-21 0,-1 19 0,22-19 33,-22 21-1,1-21 0,1 19 32,18-19 0,2 0 128,-22 0 0,21 21-64,0-21-32,-1 0 32,-19 0 1,21 0 191,-2 0 32,-18 0 65,-2 0-161,-19 0-224,0 0-32,-19 0 0,-1 0 0,-20 19-288,0-19-257,1 0-96,-21 0-352,0 20-480,-39-20-1762</inkml:trace>
  <inkml:trace contextRef="#ctx0" brushRef="#br2" timeOffset="112452.43">10976 4113 12299,'-20'0'320,"20"0"-320,41 0 321,-3-20 191,23 0-95,38 1 31,0-2-64,0-18-31,21 19-65,-21-20-256,-20 20-64,-20 0-288,-19 20-1154,-20 0-2946</inkml:trace>
  <inkml:trace contextRef="#ctx0" brushRef="#br2" timeOffset="112754.43">11215 3795 8712,'-20'0'2082,"20"0"-2274,0-20 63,0 20 193,20 0-160,-20 20 0,-20 0 96,0 19-96,-20 21 0,1 0 96,-22-21 32,23 21 0,-23-20 256,42 0 513,-21-1 384,20-19-416,20-20-353,0 20 289,40 0 128,-1 0-257,1-1-319,39 2-193,1-2-64,0 2-769,-21-2-1793,2 1-3876</inkml:trace>
  <inkml:trace contextRef="#ctx0" brushRef="#br2" timeOffset="118719.79">6530 3636 128,'0'-20'1249,"0"20"-64,0 0-320,0 0 160,0-20 32,0 20 128,0 0 288,0 0-352,0 0-352,0 0-385,0 0-288,0 0-96,0 0 129,0 20 191,0-20-64,0 20 32,0-1 97,20 2-33,-20 18-96,0-19-128,0 20 1,0 0-1,0-1 96,0 1 32,0 0 32,19 0-127,-19-1 63,0 2-96,0-2-32,0 0 0,0 21-64,0-20 0,0 0 96,0 0 161,0 19-33,20-19-32,-20 0-32,0 19 0,0-19 1,0 0-65,0 0-96,0 19 0,-20-19 0,20-1 0,0 1 32,0 20 0,0-20 32,20 0 96,-20-1 32,0 1-256,20 0 64,-20 0 32,0 0 1,20-21-33,-20 22-32,0-2 0,0 0 32,0 2 32,0-2 64,0 1 0,0 0 64,0-1-64,0 1-64,0 0 160,0-1-31,0 21-129,0-20-32,20-1 32,-20 2 32,0-2-64,0 0 32,0-18 0,0 18-64,0-19-64,0 20 192,0-20-160,0 0 32,0 19 32,0-19 0,0 0 0,0 0 0,0 0 32,0 0-32,19-1 32,-19 2-160,0-2 96,0 1 96,0-20-96,0 21 0,0-21 32,0 0-32,20 0-32,-20 19 32,0-19 96,20 0-96,-20 0 129,20 0-129,1 0 64,-3 0-128,2 20 32,1-20 64,19 0-96,-22 0-65,23 0 97,-1 0 32,-1 0 32,1 0-32,19 0 0,-19 0 0,19 0 64,2 0-64,-2 0-64,1 0 0,19 0 160,-20 0-64,2 0-128,18 0 96,-20 0 0,20 0 32,1 0-64,-1 0 0,0 0 32,-18 0 0,18 0 0,20 0 32,-20 0-64,0 20 64,20-20-64,-19 0 64,0 0-32,19-20 0,-20 20-32,1 0 64,-1 0-64,1 0 32,-1 0 0,0 20-32,0-20 64,0 0 0,2 0 0,-2 0-64,-20 0 64,22 0-64,-2 0 32,0 0 64,-20 0-128,21 0 64,-21 0 32,20 0 32,-18 0-160,-2 0 192,20 0-128,-19 0 64,-1-20-64,2 20 0,-2 0 32,-1-20-64,-17 20 128,18-19-96,-19 19 32,0 0 0,-21 0-64,1-21 128,0 21-96,0 0 96,0 0-96,-20 0 32,0 0 64,19 0 97,-19 0-97,0 0 96,0-20-64,0 20-128,-19 0 64,19-19-96,0 19 32,0-21 0,0 2-64,-20-1 64,20 0 0,0 0-32,0 0-97,0-20 129,0 21 0,0-21-64,-20-20 192,20 21-64,0-21 0,-20 0-64,20 1 64,-20-21-64,20 1-32,-19 19 64,19-40 0,-20 22-32,20-2 32,0 1-64,0-1 32,0 0 0,0 1-192,0 0 576,0-1-256,0 0-128,0-19 96,0 19-96,-20 1 0,20-1-64,0 1-192,0-1-64,-20 1 63,20-1 129,-20 21 96,20-1 64,-19 1 32,19 19-64,0 0 64,-20 0 32,20 21-32,-20-22-96,20 22 128,-20-1-64,20 0-32,0 1 32,-21-2-32,21 1 96,0 1-64,-18 19 0,18-20-64,-20 0 64,0 20-128,-1 0 64,-17 0 0,17 0 32,-19 0 0,-19 0 0,-1 0 64,-19 0-32,0 0 0,0 0 32,-21 0-32,1 0 0,-20 0 0,-1 20 0,1-20-96,0 20-96,-19-20-65,-22 0 97,22 19 0,-22 1 32,22-20 64,-21 21 96,0-2 0,0 1 0,1 0 32,-2-20 0,2 19 0,18 2 96,-18-1-32,19-20 1,1 19 63,-2-19-32,21 0 0,20 20-128,-1-20 0,21 0 0,19 0-32,1 0-96,19 0-769,21 0-2466,-1 0-8456</inkml:trace>
  <inkml:trace contextRef="#ctx0" brushRef="#br2" timeOffset="125480.17">10758 11486 9641,'-39'0'192,"39"0"-64,0 0 929,19 0 64,1 0-320,20 0-257,-1 0-255,21 0 31,-1 0 96,20 0-63,-18 0-257,18 0-32,0 0-64,2 19-64,-23-19-161,1 0-31,2 0 0,-22 0 0,-19 21-97,0-21-864,-20 0-1569,-40 0-5158</inkml:trace>
  <inkml:trace contextRef="#ctx0" brushRef="#br2" timeOffset="127265.27">1685 12598 9480,'0'0'-704,"20"0"31,1 0-704,-1 0 672,18 0 577,-17 0 160,-1 0 0,0 0 64,0 0-32,-1 0 64,21 20 513,0-20 96,-21 0-33,21 0-127,1 0-1,-3 0-223,3 0-129,17 0-160,3 0 0,18 0 96,0 0 129,20 0-97,-20 0 96,2 20 0,18-20-63,0 0 63,1 19-96,-1-19-160,20 0 64,-20 0-32,39 0 96,-18 0 65,-1 0-1,21 0-64,-22 0 0,21 0 0,1 0 32,18-19-96,-19 19-31,19 0 63,-18 0 64,18-20-64,-18 20-128,18 0 32,-19 0 32,19 0 32,-18 0-64,18-20-32,2 20 0,-2 0 96,2-20-64,-2 20 0,1-20 96,0 20 1,-1-19-97,1 19 0,-1-21 32,2 21-64,-2 0 0,2-19-96,-2 19 160,-18 0-64,18 0-32,-19 0 0,-1-20 32,2 20 32,-1 0-32,-19 0 64,-2 0-64,1 0 64,-20 0-64,0 0-32,-20 0-64,-18 0-513,-21 0-1121,-21 0-2562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5:39.1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7998 2483 11723,'-18'-39'64,"18"19"-64,0 20 704,38-20 193,-17 1-480,37-2 127,3 2 225,-2-2-225,1 21-159,-1 21-97,0-2-128,2 21-32,-23 20 0,-18-1-96,1 1-128,-21 0-96,-21-21 128,1 0 128,2 2 32,-23-21-32,21-20-32,-19 0-64,-1 0-32,0 0-96,1 0 96,19-20 0,0 0-160,20-1 0,0 21-97,20 0 129,20-19 480,-1 19 65,1 19-33,-1-19-192,1 21 0,19-21-96,-18 20 0,-21-20-256,19 20-481,-19-20-1024,-20 19-1634,0 0-2467</inkml:trace>
  <inkml:trace contextRef="#ctx0" brushRef="#br0" timeOffset="260.01">7601 3239 14285,'79'0'96,"-18"0"64,38 0 257,-20 0 351,41 0-351,-21 0-257,20-20-96,0 20-32,-19-20-32,-21 20 0,0 0-480,-19 0-674,-21-21-511,-19 21-1474,0 0-4997</inkml:trace>
  <inkml:trace contextRef="#ctx0" brushRef="#br0" timeOffset="664.03">7840 3497 9769,'40'0'288,"-1"0"-192,22 20 1057,-23-1-608,3 1-321,-3 20-256,3 0 0,-21 0-673,0 19 193,-20-19-289,-20 0 545,0-1 352,-21-18 352,3-2 33,-23-19-97,22 0-160,-21 0-64,21-19-63,19-2 63,0-18 320,20 19 193,0 0-417,20 20-96,0-20 225,19 20 255,1 0-256,1 0-287,-3 20-1,3-20-321,-3 20-575,3 0-994,-21-20-1377,19 20-4068</inkml:trace>
  <inkml:trace contextRef="#ctx0" brushRef="#br0" timeOffset="1133.06">8494 3536 13388,'-18'-19'-640,"-2"19"576,-1 19 512,1 1-64,0 1-256,1 18 1,-1 0 255,20 2 0,0 18-63,20-19-257,-1 0-128,21-21-97,1 21-95,-3-40 192,3 20 64,18-20 0,-19-20 0,0 1 32,-1-21 32,-19 20 96,0-20 1,-20-20-65,0 21-192,0-1-289,-20 0-159,0 0 351,-19 20 161,-1 1 32,0-1 129,1 20 351,-1 20-96,-1-1-63,23 1-129,-2 1-128,20-2 160,20 1 32,-2 19-31,23-18-33,-1-1-128,-1-20-32,1 19-256,0-19-257,-1 20-832,1-20-2274,-19 0-6247</inkml:trace>
  <inkml:trace contextRef="#ctx0" brushRef="#br0" timeOffset="1378.07">9031 3795 11947,'20'80'352,"-20"-21"-96,0-19 1666,0 19-577,0-19-768,0 0-193,0-21 289,0 21-257,0-20-159,-20-20-97,20 20 32,-20-20-192,1 0-160,-21 0-321,20-20-608,-1 0-1569,-17 1-2467</inkml:trace>
  <inkml:trace contextRef="#ctx0" brushRef="#br0" timeOffset="1522.08">8992 3696 17296,'79'0'192,"-40"0"-320,1-20 320,-20 20-224,0 0-1089,-1 0-1794,-19 0-4356</inkml:trace>
  <inkml:trace contextRef="#ctx0" brushRef="#br0" timeOffset="2229.12">10341 2602 10826,'0'41'2498,"0"-22"-2466,0 21 449,0 0 704,0 19-609,-20 1-480,20 0 32,0-1-95,20-19-1,0-1 0,0 1-225,0 0-607,-20-20-994,20-1-2114</inkml:trace>
  <inkml:trace contextRef="#ctx0" brushRef="#br0" timeOffset="2424.13">10004 3298 14669,'-20'40'961,"40"-40"-2402,-1 0 2338,21 0 416,19 0-736,22 0-385,18-20 160,-20 0 32,0 20-255,0-20-226,2 20-479,-22 0-673,-19 0-993,-21 0-2563</inkml:trace>
  <inkml:trace contextRef="#ctx0" brushRef="#br0" timeOffset="2734.15">10004 3616 13612,'-20'20'-224,"40"-20"352,-1 0 1570,1 0-417,20 0-832,-1 0-65,22 19 128,-23-19-383,3 0-226,-21 21-159,0-1 0,-20-1 160,-20 1 96,0 20 96,0-20 96,-1 20 225,3-21-97,-2 2-224,20-21 0,0 19-96,0-19 0,20 20 0,-2-20-352,23 0-545,-21-20-1185,19 1-3331</inkml:trace>
  <inkml:trace contextRef="#ctx0" brushRef="#br0" timeOffset="3159.18">10440 3696 14894,'0'59'-545,"0"-39"609,0 0 417,0 0-417,0 0-449,0-1 129,0-19 224,20 0 32,0 0-320,-20-19-449,20-1-32,1-20 353,-21 20 192,18-20 288,-18 21 192,0 19 352,20 0 129,-20 0-257,0 0 321,0 19 0,21 1-353,-21 0-224,20 0-159,-20 0-66,20 0-255,-20-20 96,0 0 160,18 0 160,-18-20-32,21 20-64,-21-20-32,20 0 0,0 0-32,-20 20 160,20 0 577,-1 0 192,1 0-128,-20 20-289,20 0-32,-20 20-159,0-20-161,20-1-64,-20 2-384,0-21-513,0 19-1409,20-19-4068</inkml:trace>
  <inkml:trace contextRef="#ctx0" brushRef="#br0" timeOffset="3780.21">12167 2682 14669,'40'-20'-224,"-19"1"320,-1 19 705,-20-21-64,-20 21-865,-21 0-289,-18 0 321,-1 21 128,-19-2 0,0 21 0,0-21 64,18 22 96,2-21-127,19-1-1,20-19 64,1 19-96,19 2 288,19-1 321,21 0-193,19 0-160,1-20-127,-1 20-97,2-1-64,-22 1-481,1-20-127,-20 40-353,-20-20 64,-40 19-64,20 1 128,-39 0 673,18-1 640,3-18 289,17-1 0,1 0 0,0 0-193,20-20-31,20 19 351,21-19-351,18 0-161,-1 0-223,23 0-129,-22 0-129,20 0-191,-39 0-1057,1 0-1730,-23 0-3844</inkml:trace>
  <inkml:trace contextRef="#ctx0" brushRef="#br0" timeOffset="4537.25">11750 3696 11530,'0'19'545,"0"1"608,0 0 865,0 0-1089,20 0-801,-20 0-128,0 0 32,20-1-64,-20 2-352,0-21-641,20 0-1570,-20 0-2978</inkml:trace>
  <inkml:trace contextRef="#ctx0" brushRef="#br0" timeOffset="4709.26">11790 3536 16912,'20'0'-257,"-20"0"-95,0 0 736,21 0-480,-21 0-1249,18 0-1282,2 0-640,-20 0-2242</inkml:trace>
  <inkml:trace contextRef="#ctx0" brushRef="#br0" timeOffset="4883.26">11910 3596 1889,'20'20'7880,"-20"-20"-7880,0 0 1729,18 0 962,3 0-1186,-1 0-512,0 0-448,0 0-513,0 0-256,-1 0-769,1 0-1442,-20 0-2401</inkml:trace>
  <inkml:trace contextRef="#ctx0" brushRef="#br0" timeOffset="5034.28">11930 3715 11723,'0'40'-417,"18"-20"353,3-20 1794,-1 20-513,20-20-737,-1 0-191,1-20-193,-20 20-449,19-20-2401,1 20-5478</inkml:trace>
  <inkml:trace contextRef="#ctx0" brushRef="#br0" timeOffset="5186.29">12307 3636 13196,'0'40'352,"0"-20"-288,20-1 2050,-20 1-1089,20 0-961,-20 0-576,19-20-321,-19 20-1025,20-20-1953</inkml:trace>
  <inkml:trace contextRef="#ctx0" brushRef="#br0" timeOffset="5756.32">11651 2185 9769,'20'80'1217,"0"-40"-1089,0 0-32,-20-21 545,0 2-385,20-2-160,-20-19 0,0 0 449,0 0 832,0 0-961,0-19-768,0-2-128,0 2 191,19-2-319,-19-17-33,20 17 481,-20 1 288,20 20 128,-20 0 161,20 0-1,-20 20 129,21-20-321,-21 21-224,18-2-128,-18 0 128,20-19 64,-20 21 0,21-21 32,-21 0 96,20 0-128,-20 0-32,20-21-64,-20 21-32,18-19-32,3 19-96,-1-19 160,0 19 352,0 0-224,0 0 0,-1 0-32,1 19-160,0 0-32,0 2-1281,0-2-2371</inkml:trace>
  <inkml:trace contextRef="#ctx0" brushRef="#br0" timeOffset="7241.41">12962 2563 8359,'0'-40'6599,"0"40"-6663,-20 0 64,0 20 64,20-20-128,-40 40 128,21-1 160,-1 41 416,0-20 193,0 19-128,20 1-513,0-1-128,0 0 32,20-19 32,0-21-128,19 22-96,1-41-288,0 19-193,19-19-480,-18-20-1185,18 0-2210</inkml:trace>
  <inkml:trace contextRef="#ctx0" brushRef="#br0" timeOffset="7609.42">13319 2602 14157,'0'41'-64,"0"-2"-321,0 0 578,0 22 287,0 18-320,0 0-32,0 21-32,0-20-31,0-1 159,0-19-192,0-21 32,0-19-32,0 0-64,20 0-256,-20-20 288,20-20 0,-20 0-193,19-20-159,-19 21 64,20-1 224,0 0 64,-20 0 224,20 20 352,1 0 1,-3 20-32,2-20-33,-20 20-320,20 19-192,1-19-192,-21 0-256,20 20-641,-2-20-1057,-18 0-1218,20-20-4323</inkml:trace>
  <inkml:trace contextRef="#ctx0" brushRef="#br0" timeOffset="8006.45">13835 3219 12972,'0'0'64,"-20"0"-673,0 0 1410,1 20-64,-1 0-257,0 19 129,20 1 192,0 0-129,20-1-191,0 1-257,19-20-160,1 0 96,19-20-96,-18 0 32,-3 0-32,3 0 64,-1-40-224,-21 20 32,-19 0-64,0-19-384,-19 19-417,-21-20-1345,-1 20-289,-18 0 1987,19 1 800,-19 19 961,39 19 32,-19 1-384,19 0-96,20 20-161,0-20-31,39 0 159,1-1-159,1 1-289,-3-20-224,23 0-96,-22 0-577,1 0-1697,-20-20-4805</inkml:trace>
  <inkml:trace contextRef="#ctx0" brushRef="#br0" timeOffset="8453.48">14550 2385 15086,'-20'-21'-128,"20"2"-65,0 19 770,-20 0-609,1 19-224,-1 21 320,0 20 448,-21 19 417,21 0 0,2 41-416,-2-21-225,20 0-224,0-19 64,20-1-160,-2-19-32,23 0-160,-1-20-129,-1-1-319,1-19-481,0-20-545,19 0-1761,-19 0-3684</inkml:trace>
  <inkml:trace contextRef="#ctx0" brushRef="#br0" timeOffset="8635.49">14689 2861 16976,'19'40'-289,"1"-1"353,21-19 385,-3 20-65,3 0-288,-1-1-224,19 2-192,0-2-225,-19-20-704,19 2-1538,-19-1-1152,1-20-4709</inkml:trace>
  <inkml:trace contextRef="#ctx0" brushRef="#br0" timeOffset="8822.5">15006 2901 15726,'-59'39'-416,"19"-19"480,21 20 769,-21 19-257,-1-19-191,3 20-225,17-20-128,1 0-64,20-1-545,0-19-864,20 0-1762,1-20-2338</inkml:trace>
  <inkml:trace contextRef="#ctx0" brushRef="#br0" timeOffset="9089.51">15204 2245 13708,'-79'-20'-128,"59"40"321,1 21 1216,-21-3-480,40 23-545,-20-2-64,20 0 33,0 1-257,40-1-64,-20 1-256,19-21-161,1 2-127,-1-21-321,1-20-1761,1 0-3044</inkml:trace>
  <inkml:trace contextRef="#ctx0" brushRef="#br0" timeOffset="9240.52">15404 2523 15855,'-20'40'-193,"20"-1"225,0-19 64,0 1-480,20-2-1922,-20 1-801,19-20-993</inkml:trace>
  <inkml:trace contextRef="#ctx0" brushRef="#br0" timeOffset="9383.53">15463 2404 15630,'-20'0'1153,"20"0"-2178,0-19 1154,0 19-322,20 0-3650,-20-21-5927</inkml:trace>
  <inkml:trace contextRef="#ctx0" brushRef="#br0" timeOffset="9594.54">15603 2286 13068,'0'19'-256,"18"0"1377,2 2 897,1-2-1090,-21 21-447,20-20-97,0 20 33,-2-21-161,3 21-416,-21 0 448,0-1-352,0 2-384,0-2-225,0-19-704,0-1-1218,-21 2-2818</inkml:trace>
  <inkml:trace contextRef="#ctx0" brushRef="#br0" timeOffset="9917.56">15820 2265 11530,'-19'0'2755,"19"0"-3524,19 21 1762,-19 17 385,20-17-642,0 19-255,0-1 127,19 20 1,-19 1-161,0 19-352,0-19-32,1 20 65,-21-1-97,0-19 32,0 19-385,-21-19 578,1-21-321,0 2-193,0-2-287,-19 1-898,-1-20-1248,20 0-3876</inkml:trace>
  <inkml:trace contextRef="#ctx0" brushRef="#br0" timeOffset="10264.58">16475 2901 18033,'0'20'-673,"21"-20"545,17 0 897,3 0-449,-1 0-256,19 0-96,-19 0-513,-1 0-1024,1 0-1986,-20-20-9128</inkml:trace>
  <inkml:trace contextRef="#ctx0" brushRef="#br0" timeOffset="10855.62">17269 2881 10634,'0'20'1665,"0"0"-1857,0-1 512,0 21 449,0-20-673,0 20-192,20-21-320,1 1 352,-1 0 128,18 1 96,-17-21-64,19 0 64,-1-21-96,-19 1-128,0 0 64,0 1 96,-20-1-96,0-20-32,0 20 64,0 0-32,0 20 0,0 0-320,0 20 192,19 0 288,-19 20-96,0 19 64,20 1 32,-20 0 0,20 0-160,0-21 64,-20 21 0,0-1 161,0-19 319,0-20 353,-20 20 128,0-21-128,-19 1-385,-1-20-223,0 21-225,1-42-321,-2 21-319,3-39-449,-3 19-1281,21-40-1954,0 1-5061</inkml:trace>
  <inkml:trace contextRef="#ctx0" brushRef="#br0" timeOffset="11115.63">17806 2286 13773,'-20'38'96,"-1"2"416,1 0 1186,2 20-641,18-21-673,-21 21-256,21-1 64,21 1-31,-3-21 63,2 2-256,1-2-289,19 1-351,-1-40-481,1 20-1250,-20-20-2657</inkml:trace>
  <inkml:trace contextRef="#ctx0" brushRef="#br0" timeOffset="11274.64">17984 2583 14157,'0'19'160,"0"22"-64,0-22 160,20 1-224,0 0-672,0-1-1026,-1-19 161,1 21-257,0-21-3427</inkml:trace>
  <inkml:trace contextRef="#ctx0" brushRef="#br0" timeOffset="11410.65">18083 2444 15534,'-20'0'-961,"20"-20"897,20 20 449,-20 0-2275,0 0-6534</inkml:trace>
  <inkml:trace contextRef="#ctx0" brushRef="#br0" timeOffset="11628.66">18261 2404 12748,'21'20'256,"-1"-20"2242,0 40-736,0-21-897,-1 21-673,-19-20-32,0 20-160,20-1 96,-20 1-64,0-20-192,0 0-64,-20-1-289,20 2-672,0-21-1153,0 20-2979</inkml:trace>
  <inkml:trace contextRef="#ctx0" brushRef="#br0" timeOffset="11995.68">18480 2324 10922,'0'0'1794,"0"0"-1987,20 21 2211,0-2-480,19 21-609,-19 0-193,21 19 129,-1 1-320,-21-1-257,21 21-64,0 0-64,-21-1-192,1 0 96,0-19 0,-20-1-160,0 2-128,0-3-64,-20-17 32,0-1-33,1-21 97,-1 21-64,0-20-96,0-20-449,0 20-673,1-40-1504,19 20-3364</inkml:trace>
  <inkml:trace contextRef="#ctx0" brushRef="#br0" timeOffset="12399.7">18818 2225 16239,'20'-20'-352,"0"20"928,-1-20 994,21 20-1154,1 0 0,-3 0 65,3 0-257,-3 20-320,-17 0 352,-1 0-288,-20 0 32,0 1-160,0 17 224,-20-17-128,20-2 128,-21 2 32,21-21-192,0 19 224,0-19-128,0 20 64,21-20 225,-1 0-97,0 20-96,19-20 0,-19 0-384,20 20-257,-20-20-960,19 19-1026,-19-19-2433</inkml:trace>
  <inkml:trace contextRef="#ctx0" brushRef="#br0" timeOffset="14672.83">5338 5464 13036,'-19'20'448,"19"-20"-159,0 0 383,19 0 930,-19 0-481,20 0-577,20 20 97,-20-20-129,19 0-255,2 0-225,-1 0-353,-22-20-319,23 20-738,-21 0-1088,-20 0-2755</inkml:trace>
  <inkml:trace contextRef="#ctx0" brushRef="#br0" timeOffset="14837.84">5378 5684 12203,'0'39'609,"20"-39"-481,0 0 96,1 0 705,17 0-96,-17 0-641,19 0-448,-22 0-545,23 0-1153,-21 0-2947</inkml:trace>
  <inkml:trace contextRef="#ctx0" brushRef="#br0" timeOffset="15464.88">6808 4789 12299,'0'-21'385,"20"21"-450,0 0 354,19 0 31,21 0 128,-1 0-159,1 21-193,-21 19-96,22-20 0,-23 39-32,3-19-385,-21 19-768,-20 1-480,0-20 992,-20 0 417,0-21 224,-21 1 96,-18 1-96,19-21-96,-19 0-161,19 0 353,1-21 289,-1 21 255,20-20 129,20 1 160,20 19-801,0-21 160,19 21 129,21 0-97,-20 0-192,19 0-32,0 0-160,-18 21-224,17-21-545,-17 0-833,-21 0-832,0 19-2755</inkml:trace>
  <inkml:trace contextRef="#ctx0" brushRef="#br0" timeOffset="15760.9">6470 5524 10057,'-59'20'2659,"39"-20"-2211,20 0-160,20 0 545,20 0 576,-1 0-1120,40 0-161,1 0-32,20-20 64,17 20 64,-17-20-64,19 20 1,21-20 95,-41 20-160,20-20-96,-40 20-32,0 0-449,-38 0-319,-3 0-802,-38 0-1473,0 20-736</inkml:trace>
  <inkml:trace contextRef="#ctx0" brushRef="#br0" timeOffset="16128.92">6530 5803 12203,'-20'19'993,"40"-19"-2114,0 20 1249,19-1 288,-19 2-31,39 18-321,-19 1-128,-20 0-289,1-1 193,-3 1 96,-18 0-128,0 0 160,-39 0 0,19-21 128,-20 1 32,21-20-160,-21 0 96,0-20-96,21 1 32,-1-2 32,20-18-160,20 19 32,-1 0 160,21 0 192,0 20 33,-1 0-129,1 0-160,-1 0 0,2 20-224,-21 0-577,18-20-833,3 20-576,-21-20-1698</inkml:trace>
  <inkml:trace contextRef="#ctx0" brushRef="#br0" timeOffset="16568.94">7204 5882 12523,'-38'0'481,"18"0"-769,-1 20 288,1-1 320,-19 21 160,19-20-320,20 20-63,0-1 95,20 1 128,-1 0-224,21-20 64,1 20-32,-3-40 97,3 19 127,-3-19 32,23-19-127,-22-2-97,-19 2-160,20-21-64,-40 0 64,0 0 128,0 1-320,-20-1-129,-20 0 65,1 21 64,-22-1 32,3-1 32,17 21 224,3 0 96,-3 21-32,21-1 160,1-1-31,19 21-97,19-20 64,1 0 0,21 0-128,-3-1 0,23-19-128,-2 20-128,1-20-32,-21 0-641,21 0-800,-21 0-1954,-19-20-6343</inkml:trace>
  <inkml:trace contextRef="#ctx0" brushRef="#br0" timeOffset="16762.95">7701 6120 10217,'20'80'320,"0"-20"-287,-20-21 63,20 21 64,-20-21-96,0-19 0,0 20 609,0-20 704,0 0-801,-20-20-672,0 0-961,0 0-1313,-19-20-3107</inkml:trace>
  <inkml:trace contextRef="#ctx0" brushRef="#br0" timeOffset="16901.96">7701 5921 14477,'60'-19'-897,"-21"-1"-160,-39 20-1825,20 0-5799</inkml:trace>
  <inkml:trace contextRef="#ctx0" brushRef="#br0" timeOffset="18004.02">8893 5027 10537,'0'0'2595,"0"0"-2627,0 0 320,18 20 1186,-18 0-514,0 20-383,0 0-225,21 20-63,-21-21-193,20 0-64,-20 21-224,20-40-161,0 20-319,-1-20-802,-19 0-1216,0-1-1026</inkml:trace>
  <inkml:trace contextRef="#ctx0" brushRef="#br0" timeOffset="18228.04">8634 5524 12395,'-40'20'2050,"21"-20"-1954,19 0 385,19 0 416,1 0 352,20 0-545,19-20-287,22 20-1,-2-20 129,20 0-193,-20 20-128,20-20-160,0 20-64,-20 0 0,0 0-416,-18 0-321,-21 0-256,-21 0-768,1 0-1795,-20 0-4003</inkml:trace>
  <inkml:trace contextRef="#ctx0" brushRef="#br0" timeOffset="18552.06">8674 5882 12940,'-20'0'96,"40"0"-416,0 0 1665,19 20-256,-19-20-705,21 0-288,-3 0-32,3 0-128,-3 19-128,-38-19-192,21 20-97,-21 0 385,0 0 288,-21 20 289,3-21 288,-2 1 191,20 0-383,-21 0-289,21 0-160,0-20 33,21 0-161,-1 20 64,-2-20-449,3 0-287,19 0-513,-20 0-897,19-20-2755</inkml:trace>
  <inkml:trace contextRef="#ctx0" brushRef="#br0" timeOffset="19028.08">9190 5961 11082,'19'60'192,"1"-41"-192,-20 1 865,0 20 64,0-20-865,0 0 0,0-20 32,0 0 320,20 0-63,-20 0-449,20-20-64,-20 0 31,21 0-31,-21-20 32,18 21 0,-18-1 32,20 0 96,-20 20 128,21 0 64,-21 0 161,20 20 31,-20-20-128,20 20-192,-20-1 64,18 1-64,-18 0-32,0-20-32,21 20-96,-21-20-192,0 0 0,20-20-193,-20 0-447,20 0-322,0 1 386,0 19 639,19-20 610,-19 20 1312,0 0 1,0 0-577,-1 0 32,1 20-128,0-1-513,-20 1-223,21 0-129,-1 0 64,-2 0-96,-18 0-224,0 0-512,0-1-642,0-19-1953,0 0-5541</inkml:trace>
  <inkml:trace contextRef="#ctx0" brushRef="#br0" timeOffset="19851.12">11294 4968 7046,'79'-20'2595,"-59"20"-2019,1-20 1346,-1 20 128,-20 0-1025,0 0-384,0 20 63,-20-20-384,-21 20 1,-18-1-321,-20 1 32,-1 0-32,1 0 0,-21 0 32,21-20 0,-20 20-32,0-20 64,38 0 32,-18 20 256,59-20-127,2 0-257,-3 19 0,42-19-1,-3 21 194,23-21-33,17 19-128,23-19 0,-2 0 0,0 20 64,-20-20-96,22 0 64,-43 21-96,3-21-225,-41 19-95,0 1 320,-20 19 0,-21 2 0,-18-2 64,19 1 96,-19 0 0,0 19 64,19-19 129,20-20-65,0 0-64,40 19 96,0-19 0,20-20 1,-1 20-97,40-20-64,-18 0-64,-3-20 0,22 20-64,-20 0-352,-20-20-770,-21 20-1824,1 0-4614</inkml:trace>
  <inkml:trace contextRef="#ctx0" brushRef="#br0" timeOffset="20146.14">10818 5981 13484,'0'20'2114,"0"19"-2082,0-19 225,0 20 768,0-20-641,19 20-448,-19-21-96,20 2-321,0-2-640,0-19-1121,-20-19-4036</inkml:trace>
  <inkml:trace contextRef="#ctx0" brushRef="#br0" timeOffset="20291.16">10778 5902 15374,'20'0'352,"0"0"-1537,-20 0 1121,39 0-1345,-19 0-3300</inkml:trace>
  <inkml:trace contextRef="#ctx0" brushRef="#br0" timeOffset="20471.16">10956 6021 14029,'20'19'512,"1"-19"-384,-1 0 929,-2-19-128,23 19-705,-1 0-512,-21-20-481,1 20-672,0 0-2755</inkml:trace>
  <inkml:trace contextRef="#ctx0" brushRef="#br0" timeOffset="20623.16">11035 6100 12139,'0'40'2082,"0"-40"-2691,20 20 866,21-20 768,-2 0-513,1 0-480,20 0-320,-21-20-609,1 20-1890,-1-20-6950</inkml:trace>
  <inkml:trace contextRef="#ctx0" brushRef="#br0" timeOffset="20767.18">11452 6060 13805,'21'20'128,"-21"-20"128,20 20 1249,0 0-1312,-20 0-1443,20 0-2561,-1-20-3460</inkml:trace>
  <inkml:trace contextRef="#ctx0" brushRef="#br0" timeOffset="21315.21">10818 4550 14285,'-20'0'2178,"20"20"-2819,0-20 385,20 39 160,-20-18 64,19 18-416,-19 0-65,0 2-31,20-1 255,-20-21-447,0-19-610,0 0-63,0 0 993,0-19 256,0-2 160,0 2 192,0-1 0,20-1 128,-20 2 129,20 19 287,-20-20-127,20 20-225,-20 0-192,19 0-95,1 0-65,-20 20-64,20-20-257,1 19-319,-1-19 63,-20 0 193,18 0 352,-18-19 32,20 19 64,-20-20 256,21 0 321,-1 20 672,0 0 1,-1 0-418,1 0-511,-20 20-65,20-20-96,0 20-31,0-1-225,0 2 32,-1-1-289,1-20-800,-20 19-1921,0-19-2884</inkml:trace>
  <inkml:trace contextRef="#ctx0" brushRef="#br0" timeOffset="21834.24">12128 4849 10249,'0'-20'353,"0"20"95,0 0 1218,0 0-1218,-20 39 289,0 1 192,0 20 160,1-1-64,-1 21-513,0-1-32,0 1-319,20-1-65,0-19 0,0 19-128,20-19 0,20-20-289,-21-1-287,21-19-705,0 21-1506,-1-41-3491</inkml:trace>
  <inkml:trace contextRef="#ctx0" brushRef="#br0" timeOffset="22280.27">12624 5147 16047,'0'-21'288,"-20"21"-1569,0-19 1089,0 38 192,1 2-193,-21-2-31,20 41 256,20-1 256,0 1 1,0 0-161,20 19 0,0-19-192,19-20 64,1-1-96,19-19 96,-19 0 32,19-20 32,2 0 128,-21-20-64,-1-20 32,1 21 33,-20-21-1,-20 0-128,0 0-192,-40-19-289,20 19-832,-39-19-545,-1 19 1154,1 20 640,-2 0 704,22 20 514,-1 0-129,1 20-385,19 0-255,0 20-1,20-1-128,20-19 65,0 20-161,39 0-288,0-1-288,2-19-898,-2 0-1792,1 0-3845</inkml:trace>
  <inkml:trace contextRef="#ctx0" brushRef="#br0" timeOffset="22541.28">13141 5564 15342,'0'39'-512,"-20"-19"223,-1 0 1218,21 0-641,0 1-320,21-2 32,-21 1-64,20-20 128,18 19-96,-17-19-192,-1-19-32,0 19 192,0-20 128,-20 1 64,0-2 128,-20 1 33,0 0-129,0 20-160,-19-20 0,-1 20-160,19 0-705,1 0-3555</inkml:trace>
  <inkml:trace contextRef="#ctx0" brushRef="#br0" timeOffset="22931.31">13558 5425 14894,'0'0'-353,"18"0"866,2 0 1345,21 0-801,-1 0-449,19-20-224,-19 20-255,-1 0-354,1-21-511,-1 21-1186,-19 0-2146,-20 0-2722</inkml:trace>
  <inkml:trace contextRef="#ctx0" brushRef="#br0" timeOffset="23089.32">13776 5285 13132,'19'80'769,"-19"-40"-193,0 19 1250,20-19-769,-20 20-897,0-21-704,20 1-1442,0-20-1730</inkml:trace>
  <inkml:trace contextRef="#ctx0" brushRef="#br0" timeOffset="23730.35">14669 5007 6438,'-60'-20'8424,"21"20"-8424,-1 0 0,1 20 96,-1 0 96,-1 0-192,3 40 0,18-20 64,-1 20-32,21-21 192,0 21-128,21-1-32,17 1-32,3-21-64,19-19 64,-1 20 0,20-40 96,0 0 33,-18 0 255,18-40-224,-20 20-32,-19-19-32,-20-2 1,0-17-1,-1 17-32,-38-18-32,-1-1-32,-20 20 0,-19-19-96,-2 39 64,-18 0 128,20 0 0,-20 40 64,19 0 33,21 0-129,19 20-64,0 0-32,40-21-64,0 22 320,39-22-224,0 1 32,1 0-64,-1-1-192,20-19-289,-18 21-287,-2-21-1122,1 0-2594</inkml:trace>
  <inkml:trace contextRef="#ctx0" brushRef="#br0" timeOffset="23955.37">15305 5365 15438,'19'40'449,"-19"0"-225,0-1 1153,20 1-1121,-20 0-320,0-20-256,0 19-96,20-19-129,-20 0-928,20-20-1794,-20 0-3524</inkml:trace>
  <inkml:trace contextRef="#ctx0" brushRef="#br0" timeOffset="24417.39">15919 5147 13292,'0'0'1249,"0"0"-1505,0 19 1409,20 1 128,0 1-576,21 18-289,-3 0 65,3-18-129,-1 18-256,19-19-160,-19 20-320,-1-20-417,-19 0-448,20-20-673,-21 19-1409,-19-19-4356</inkml:trace>
  <inkml:trace contextRef="#ctx0" brushRef="#br0" timeOffset="24633.4">16257 5067 10089,'-20'40'5573,"1"-21"-5573,-21 21 449,-1 1 896,3 18-929,-3 1-352,1-21-128,22 1-288,18 0-192,0-1-642,18-19-543,22-20-705,1 0-1282</inkml:trace>
  <inkml:trace contextRef="#ctx0" brushRef="#br0" timeOffset="24864.42">16516 4630 15822,'-41'19'-192,"21"1"320,0 19 1282,20 2-449,-18-1-609,18 0-160,0 19-64,0-19-64,18 0-128,2-21-576,21 21-834,-3-20-1344,3-20-1987</inkml:trace>
  <inkml:trace contextRef="#ctx0" brushRef="#br0" timeOffset="25023.43">16714 4808 16912,'0'41'-257,"0"-41"-95,0 19 800,19 1-159,-19 0-642,0 0-1376,20 0-834,0-20 481,0 0-4068</inkml:trace>
  <inkml:trace contextRef="#ctx0" brushRef="#br0" timeOffset="25151.43">16753 4708 11851,'-20'-19'1057,"1"19"-4741,19 0 609</inkml:trace>
  <inkml:trace contextRef="#ctx0" brushRef="#br0" timeOffset="25369.45">16852 4590 15310,'0'19'897,"20"-19"-32,1 21 1377,19-2-609,-22 1-704,23 0-737,-1 20-192,-21-1 0,1 1 32,0 1-160,0-2-416,-20 1-129,0-20-448,0 19-384,0-19-1314,-20 0-3299</inkml:trace>
  <inkml:trace contextRef="#ctx0" brushRef="#br0" timeOffset="25744.47">17330 5207 19986,'0'19'-544,"18"-19"576,2 0 288,1 0-64,19 0-448,-1 0-1025,21 0-352,-21 0 255,21 0-1921,-1 0-6246</inkml:trace>
  <inkml:trace contextRef="#ctx0" brushRef="#br0" timeOffset="26212.49">18123 5087 8263,'-20'0'5958,"20"0"-6310,-20 0 832,0 0-160,20 20-127,-19 20-161,19-1 32,0 1-32,19 0-96,1 0-97,20-20-31,-19-1 128,17-19 128,3 20 96,-3-20-128,3-20 33,-21 1-33,19-1 64,-39-1 0,20-18 32,-20 19-96,0 1-128,0-2-32,0 21 0,-20-20 31,20 20-287,0 20 256,0 1 224,20 18-64,0 21 64,0-21-96,0 21 0,-1-20 0,1 19 0,0-19-32,-20 0 128,0-1 225,-20 1 319,-19-19 257,-1 18 64,0-20-352,-19-19-289,18 20-160,-17-20-64,17-20-384,2 1-385,-1-1-320,20-20-1089,20 0-2178,-19-19-4644</inkml:trace>
  <inkml:trace contextRef="#ctx0" brushRef="#br0" timeOffset="26458.51">18699 4550 15310,'-39'20'128,"39"0"160,-20 20 1122,0-1-481,20 0-481,-21 21-192,21-20-160,21 20 65,-1-20 31,19 0-320,-19-20-289,20 19-512,-20-39-320,-1 20-1505,21-20-2179</inkml:trace>
  <inkml:trace contextRef="#ctx0" brushRef="#br0" timeOffset="26617.52">18897 4768 14029,'0'21'160,"20"-21"-96,-20 19 448,0 22-319,20-22-289,-20 1-1058,21 0-287,-3 0 224,2 0-1153,0-20-6182</inkml:trace>
  <inkml:trace contextRef="#ctx0" brushRef="#br0" timeOffset="26745.52">18917 4689 12395,'-20'-20'-448,"20"20"-577,0-20 1057,0 20-1217,20-19-4228</inkml:trace>
  <inkml:trace contextRef="#ctx0" brushRef="#br0" timeOffset="26956.54">19116 4609 9352,'40'40'385,"-21"-20"1889,1 0-96,20 20-833,-20-1-832,-1-18-449,-19 19 32,20-20-64,-20 19-128,0-19-513,-20 0-416,20 0-800,-19-20-1955</inkml:trace>
  <inkml:trace contextRef="#ctx0" brushRef="#br0" timeOffset="27359.56">19373 4590 12940,'0'0'64,"0"0"-320,0 19 1729,0 2-64,20 18-448,0 0-256,21 21 96,-21 1 192,19-2-321,-19 21-351,20-21 127,-21 1-256,1 19 0,0-19-192,-20 20 64,0-21 0,0-19-32,0 0-224,0-1-160,-20-19 128,0 20-225,1-40-95,-1 20-289,0-20-96,0 20-640,-1-20-1634,21-20-1378</inkml:trace>
  <inkml:trace contextRef="#ctx0" brushRef="#br0" timeOffset="27836.59">19711 4490 13708,'-20'-19'-64,"20"19"993,20 0 737,0 0-1122,0 0-448,19 19 65,1-19 63,-19 20-128,17 0-32,-18 20-128,1-20 64,-21 20 0,0-21 64,-21 21 64,21-40 0,-20 19 257,20 2 31,0-21-32,0 0-191,0 0-1,20 0 0,21 0-128,-2 0-320,1 0-353,0 20-1024,-21-20-2788,1 0-8165</inkml:trace>
  <inkml:trace contextRef="#ctx0" brushRef="#br0" timeOffset="33129.89">5001 10532 4452,'-20'-21'160,"0"21"192,20 0 161,0 0 1056,0 0 225,0 0 0,0 0-385,0 0-512,0 0-225,0 0-255,0 0 63,20 0-191,0 0-193,1 0 64,17 0 96,3 21 64,18-21-288,1 0 32,19 0 65,0 0-33,20 0-64,1 19 32,-1-19-64,0 0 32,20 0-128,1 0 160,-1 0-160,19 0-289,-18 0 257,19 20 128,-20-20-192,40 0 160,-20 0 32,19 0 32,2-20-32,-2 20 96,0 0-64,-18-19 32,-1 19-64,-19 0 96,-21 0 0,19 0-64,-19 19 0,-19-19-96,0 0-64,-1 0-224,-39 0-833,-1 0-161,-39 0 97,0 0 128,0 0-897,-20 0-5989</inkml:trace>
  <inkml:trace contextRef="#ctx0" brushRef="#br0" timeOffset="34219.95">5080 12618 8327,'-20'20'1250,"20"-20"-1122,0 0 288,0 0 609,0 0-192,0 0-225,0 0-191,20 0-65,-20 0 0,21 0 129,-1-20-161,19 20-96,1 0-159,-1 0-33,21 0-32,-1 0 0,1 0-65,-1 0 65,20 0 0,2 0 0,-2 0-32,0 0-160,0 20 288,20-20-96,1 0 32,19 19 0,0-19 0,1 0 0,-1 0 33,19-19 63,2 19-32,-21 0 96,19 0 0,2-20 0,18 20-160,-39 0 0,21 0-64,-2-20 0,1 20 32,-19 0-96,19-20-96,-21 20 160,-19 0-64,-18 0 64,-2 0-481,-20 0-63,-39 20-129,20-20-384,-40 20-640,0 0-1250,0-1-3139</inkml:trace>
  <inkml:trace contextRef="#ctx0" brushRef="#br0" timeOffset="37177.11">11055 8862 6790,'21'-59'192,"-1"59"417,-20-20 704,0 20 513,0 0-577,0 0-544,0 20 319,0 19 1,0 21-224,-20 0-416,20-1-225,0 1-128,-21-1 32,21 1-32,21-20-32,-21-1-320,20 1-321,0 0-800,-1-20-1378,-19-20-3715</inkml:trace>
  <inkml:trace contextRef="#ctx0" brushRef="#br0" timeOffset="37408.11">10620 9498 9320,'-20'19'2851,"20"-19"-2883,38 21 128,3-21 929,18 0 192,21 0-320,19 0-416,1-21-65,-1 21 96,20 0 33,-19 0-161,-21-19-384,0 19-128,-20 0-96,-19 0-737,-20 0-1730,-20 0-3554</inkml:trace>
  <inkml:trace contextRef="#ctx0" brushRef="#br0" timeOffset="37898.15">11076 9816 9192,'-21'79'3395,"21"-39"-3202,-20 20-257,2 0 64,18 0 96,-20-21 0,-1 0 160,1-18-32,20-1 513,0-20 192,0-20-641,0-1-384,0-18 32,0 0-32,20-21-192,1 20-65,-1 0 161,-2 20 192,2 0 160,21 1 192,-21 19 65,-1 19-225,1 1 64,0 0-224,0 0 32,-20 20-64,0-20-32,20-1 32,-20-19-64,0 20-128,0-20 0,20 0 96,-20-20-96,19 1 64,1 19 96,0-20-1,0 0 33,1 0 97,17 20 447,-18 0 449,21 20 64,-23 0-480,3 0-161,-1 19-160,-20 1-192,20-20 32,-20 19-192,20-18-192,-20-1-385,0-20-864,19 19-2115,-19-19-2850</inkml:trace>
  <inkml:trace contextRef="#ctx0" brushRef="#br0" timeOffset="38569.18">13141 9200 12619,'119'-60'321,"-60"20"-225,0 21 128,-39 19 481,-20-20 256,-20 20-641,-19 20-192,-40-1-64,-2 21 0,2-20-32,-20 20-32,0 0-32,0-1-32,-1 1 32,21 0 32,19-20-32,21-1 96,19-19 32,20 20 32,0 1 353,40-2 63,19 1-448,20 19 65,21-18-65,-1-1-32,0-20-32,-18 20-64,-2 0-96,-20-1-193,-39-19-576,-20 21 609,0-2 320,-41 1-160,-17 0-32,-1 0 384,-2 0 417,2 19 95,39-19-63,-20-20-321,40 20-31,20 0-1,20 0 64,-1-20-288,42 0 33,-22 0-65,20 0-353,-19-20-479,-21 20-930,1 0-2082,-40 0-7366</inkml:trace>
  <inkml:trace contextRef="#ctx0" brushRef="#br0" timeOffset="38800.21">12683 10353 12235,'0'79'705,"0"-59"-481,20 20-64,-20-21-96,0 2-64,0-2-384,0-19-1122,0 0-512,0 0-1120</inkml:trace>
  <inkml:trace contextRef="#ctx0" brushRef="#br0" timeOffset="38966.21">12724 10174 13612,'20'0'0,"-2"0"-768,23 0 608,-1 0 192,-1 0-289,-19 0-2241,20-20-7462</inkml:trace>
  <inkml:trace contextRef="#ctx0" brushRef="#br0" timeOffset="39125.21">12922 10273 11530,'20'20'609,"0"-20"-481,-1 0 929,1 0-96,0-20-705,21 20-704,-23 0-2018,2 0-1122</inkml:trace>
  <inkml:trace contextRef="#ctx0" brushRef="#br0" timeOffset="39269.24">12962 10372 12139,'-20'40'609,"20"-20"-641,20-20 1024,-1 0 898,21 20-929,1-20-737,-3 0-288,23-20-224,-2 20-897,0-20-3524</inkml:trace>
  <inkml:trace contextRef="#ctx0" brushRef="#br0" timeOffset="39428.25">13497 10293 13965,'20'40'160,"-20"-20"96,0-1 929,21 2-704,-21-21-866,20 19-1569,-2-19-1217,2 0-1441</inkml:trace>
  <inkml:trace contextRef="#ctx0" brushRef="#br0" timeOffset="40148.28">12803 8763 8071,'40'0'1313,"-40"20"-544,20-20 320,-20 20-160,0 19-481,0-19-319,0 20-65,0-20-64,0-1 192,0 2 0,0-21-96,-20 19 64,20-38 64,0 19-192,0-21 1,0 2-33,0-1 32,0-20-64,20 20-1,-1-19-223,1 19 96,0 0 160,0 20 64,0 0 96,-1 0-64,-19 20-128,0 0-32,20-1-128,-20 1-320,0 0-193,0 0 128,20-20 353,-20 0 192,0 0 64,0 0-64,0-20-64,0 0 96,20 0 32,-20 1 0,21-1 96,-3 0 449,-18 20 288,41 0-33,-21 0-95,0 0-192,-2 20 31,3 0-352,-1-1-128,0 21-192,-20-20-865,20 0-1729,-20 19-2371</inkml:trace>
  <inkml:trace contextRef="#ctx0" brushRef="#br0" timeOffset="41547.37">14212 9041 8584,'0'0'608,"-20"20"-63,1 0 800,-1 39 673,0 1-192,-20 19-641,21 21-417,19-21-511,-20 1-193,40-1 0,-1 1-32,1-20 0,20-21-609,-1 1-127,21-20-321,-1 0-609,-18-20-736,-3 0-4004</inkml:trace>
  <inkml:trace contextRef="#ctx0" brushRef="#br0" timeOffset="41915.39">14550 9041 13036,'20'99'64,"0"-39"-64,-20 19 96,19 1 64,-19 19-64,0 1-64,0-20 32,0 19 0,0-40 65,0-19-97,20 0 64,-20-21-64,0 2 32,0-21 160,20-21-256,-20-18-160,0-1-161,0 0-447,20 1-546,0-1 994,-1 20 384,1 0 192,0 20 449,21 0 512,-23 40-256,2-20-96,1 20-161,-1-1-255,-20 1-321,20 0-96,-1 0-513,1-1-832,0 1-1954,0-20-2851</inkml:trace>
  <inkml:trace contextRef="#ctx0" brushRef="#br0" timeOffset="42305.41">15244 9776 13708,'-40'0'-384,"22"0"64,-3 40 416,1-20 288,20 20 33,0 0-193,20-1 32,1 1-96,17-20 161,3 20-225,18-40-96,-19 19-32,0-19 64,-1-19-32,1-1 0,-40 0 32,0 0-64,0-20-257,-20 20-319,-20-20-834,1 21-543,-21-1 1120,21 0 929,-2 20 1089,1 0 32,1 20-96,39 0-64,-20-1-160,40 2-128,1-21-129,17 19-320,3 1-95,18-20-161,-19 0-609,19 0-992,-19 0-3460</inkml:trace>
  <inkml:trace contextRef="#ctx0" brushRef="#br0" timeOffset="42766.44">15979 9041 10602,'-20'-20'640,"0"20"-608,0 20 833,1 20 480,-1 0-384,0 39 0,0-19 256,0 19-352,20 21-320,0-22-225,0 3-256,0-22 0,20 21-96,0-41-128,20 21-385,-1-20-127,1-21-578,-1 2-639,1-2-1026,1-19-3075</inkml:trace>
  <inkml:trace contextRef="#ctx0" brushRef="#br0" timeOffset="42948.45">16158 9498 14317,'20'19'192,"20"2"-32,-21 19 801,21-1 545,0 1-770,-1 0-511,22-20-225,-23 20-385,23-21-223,-22 1-866,1 0-1633,-20-20-1633</inkml:trace>
  <inkml:trace contextRef="#ctx0" brushRef="#br0" timeOffset="43142.46">16516 9458 12619,'-61'40'1282,"41"0"-1090,2 0 352,-23 20 1058,1-21-289,21 21-961,-1-1-640,0-19-32,20-20-225,0 0-480,0-1-1057,20-19-1985,0 0-4742</inkml:trace>
  <inkml:trace contextRef="#ctx0" brushRef="#br0" timeOffset="43388.48">16694 8981 15118,'-40'40'512,"40"-20"-512,-20 0 289,1 19 960,19 1-416,-20 0-417,20 0-256,0 19-64,0-19 64,39 20-128,-19-21-320,20-18-385,19-2-95,-19 1-321,-1-20-1025,1 0-2050</inkml:trace>
  <inkml:trace contextRef="#ctx0" brushRef="#br0" timeOffset="43553.49">16933 9180 12812,'0'60'929,"-20"-40"-962,20 19 482,0-19 256,0 0-577,20 20-481,-2-40-704,-18 19-416,21-19-1250,-1 0-5701</inkml:trace>
  <inkml:trace contextRef="#ctx0" brushRef="#br0" timeOffset="43698.49">16933 9081 14862,'-20'-20'768,"20"20"-1248,0 0 288,0 0-385,20 0-1665,-20 20-3331</inkml:trace>
  <inkml:trace contextRef="#ctx0" brushRef="#br0" timeOffset="43899.51">17071 9001 11434,'0'20'705,"20"-20"-545,0 20 1794,0 20-449,-1-21-351,1 21-514,0-20-448,0 20 33,0 0-161,-20-1-96,0-19-417,0 20-512,-20-20-576,20 19-1442,-20-39-2530</inkml:trace>
  <inkml:trace contextRef="#ctx0" brushRef="#br0" timeOffset="44166.52">17230 8941 9673,'19'21'1153,"1"-2"-865,0 21 2050,1 0-224,-1 20-608,18-1-674,-17 21-415,-1-1-65,0 0 1,-20-19-161,0 20-192,-20 0-64,0-21-32,-1 1-97,1-21-287,2 1-65,-2-20-416,-1 0-992,21-20-3621</inkml:trace>
  <inkml:trace contextRef="#ctx0" brushRef="#br0" timeOffset="44332.53">17646 9598 7110,'99'-20'8552,"-38"0"-7943,-2 20 448,-19 0-513,-20 0-704,0 0-769,-20 0-3427</inkml:trace>
  <inkml:trace contextRef="#ctx0" brushRef="#br0" timeOffset="44966.57">18223 9398 14381,'38'0'96,"-38"0"-897,21 0 705,-21 20 353,0 20-1,20-20-192,-20 19-32,20 2 128,0-21 192,-1 19-223,1-18-129,20-21 64,-20 0 192,19 0-64,-19 0 96,0-40 65,1 20-65,-3 0-160,-18-21-128,0 2-128,0 19-224,0 1-321,0-2-96,0 21-416,0 21 865,0 18 288,20 0 96,-20 2 96,20 18 160,-20 1-96,21 0 33,-1-1 287,0 1-255,-20-21 415,0 21-287,-20-20 287,0-20 65,-21 20 160,21-21-289,-39-19-255,19 0-289,1 0 0,-21 0-320,21-39-257,-1 19-640,1-20-736,19 20-1475,-21-19-1280</inkml:trace>
  <inkml:trace contextRef="#ctx0" brushRef="#br0" timeOffset="45241.58">18818 8882 11050,'0'-20'2338,"-20"20"-2338,20 20 385,-20 0 1472,1 0-575,19 20-578,-20-1-63,20 21-225,0-21 65,0 21-321,20 0-128,-1-20-224,1-1-417,0 1 225,20-20-577,-21 0-865,21-20-1761,-20 0-2467</inkml:trace>
  <inkml:trace contextRef="#ctx0" brushRef="#br0" timeOffset="45393.59">19037 9140 12844,'0'60'800,"0"-40"-928,0 0 224,0 19 0,20-19-192,-20 0-1793,18 0-1603,3 0-3490</inkml:trace>
  <inkml:trace contextRef="#ctx0" brushRef="#br0" timeOffset="45530.6">19057 9041 13100,'0'0'1698,"0"0"-4037,0 0-1536,0 0-2435</inkml:trace>
  <inkml:trace contextRef="#ctx0" brushRef="#br0" timeOffset="45760.61">19235 8962 10794,'20'19'448,"-1"1"1058,1 20 832,0 0-448,0-21-962,0 21-607,-1 0-193,1-20-32,-20 20-96,0-1-64,0-19-160,-20 20-417,20-20-640,-19 0-993,-1-20-2018</inkml:trace>
  <inkml:trace contextRef="#ctx0" brushRef="#br0" timeOffset="46394.65">19492 8842 7815,'0'20'512,"21"-20"-416,-1 20 2307,0 0-257,0 19-577,-1 21 1,21-20-321,-20 40-480,19-21-33,1 21-63,-20-21-161,19 20-31,1-19-97,-19-1-31,-1 22-161,-20-22-128,0 21 128,0-21-96,0 1-224,-20 0-224,-21-1-289,21-19-512,1 0-128,-1-1-1538,0-18-5253</inkml:trace>
  <inkml:trace contextRef="#ctx0" brushRef="#br0" timeOffset="47578.71">11116 11267 11306,'0'0'1089,"0"20"-768,-20-1 1376,20 21-416,0 0-480,0-1-513,20 1-192,-20 0-96,19 0 33,1 0-418,-20 0-704,20-20-1665,-20 19-2307</inkml:trace>
  <inkml:trace contextRef="#ctx0" brushRef="#br0" timeOffset="47788.73">10857 11764 12748,'-20'19'768,"20"-19"-576,20 0 962,40 0 95,-1-19-481,20 19-575,21 0-97,-1 0 0,0-20 32,0 20-64,-18 0-192,-2 0-705,-20 0-993,-19 0-1793,-20 0-4933</inkml:trace>
  <inkml:trace contextRef="#ctx0" brushRef="#br0" timeOffset="48299.75">11076 12141 13484,'-21'139'32,"1"-80"-704,20-19 640,0 0 608,-18-40-191,18 19-129,0 2 0,0-21 609,0 0-641,0-21-224,18 2-128,2-21 128,1-20 0,-1 1-32,0 19-224,-1 20-321,1 1 385,-20-1 320,20 20 32,-20 20 32,20-1 97,-20 1-193,0 20 0,0-20 64,20 19-32,-20-19 0,0 1-96,20-2 0,-20-19-32,19 0 96,1 0 0,0-19-31,0-22-33,1 22 0,-3-1-32,22 0-32,-19 0 32,-1 20 192,-2 0 641,3 20 63,-1 0-255,0 19-32,-20 2-289,20-22-192,-20 1-32,0 0-160,19-1-352,-19 2-513,0-21-1217,0 20-3780</inkml:trace>
  <inkml:trace contextRef="#ctx0" brushRef="#br0" timeOffset="48955.8">13121 11486 14541,'119'-40'641,"-99"19"-481,19 2-64,-39 19 321,-20-20 63,-19 20-448,-22 20-96,3-1-160,-42 2-33,1 19 161,20 0 0,-20-1 32,18 1 32,2-20 32,0 19 0,39 1 192,21-20 129,-1 0-129,40 0 256,19-1 33,21 1-193,-1-20-224,40 0 32,-19 20-64,19-20-32,-19 0-192,-21 0-673,-18 20-352,-23 0 128,-18 0 416,-18 20 257,-23-2 416,1 23 897,-19-21 352,0-1-96,-1 1 32,40 0-288,-1-21-545,3-19-255,36 0 31,3 0 160,19 0-192,19 0 0,21 0-192,-21-19-192,0 19-225,2 0-672,-23 0-1441,-17 19-4677</inkml:trace>
  <inkml:trace contextRef="#ctx0" brushRef="#br0" timeOffset="49165.81">12624 12638 11947,'0'59'2338,"0"-39"-2146,0 20-384,0-21-128,0 1 128,0 1-1122,0-1-2786</inkml:trace>
  <inkml:trace contextRef="#ctx0" brushRef="#br0" timeOffset="49317.82">12624 12459 4548,'0'-40'10698,"0"40"-11243,21 0-1152,-21 0-481,18 0-321,2 19-1600</inkml:trace>
  <inkml:trace contextRef="#ctx0" brushRef="#br0" timeOffset="49482.83">12843 12499 13196,'0'19'-288,"20"2"-481,-20-21 897,19 0 96,1 0-256,0 0-1697,20 0-4549</inkml:trace>
  <inkml:trace contextRef="#ctx0" brushRef="#br0" timeOffset="49613.83">12902 12638 12844,'-20'39'352,"20"-19"-256,20-20 320,0 20-255,0-20-642,19 0-2690</inkml:trace>
  <inkml:trace contextRef="#ctx0" brushRef="#br0" timeOffset="49770.84">13378 12578 15726,'0'40'1153,"0"-40"-1120,0 20 287,0-1 128,0 21-256,0-20-576,0 0-1121,0 0-866,0-1-2721</inkml:trace>
  <inkml:trace contextRef="#ctx0" brushRef="#br0" timeOffset="50340.87">12724 11188 8039,'20'59'2434,"-20"-19"-2145,0-1-449,0 1-609,0-20 513,0 19 95,0-39 65,0 0-256,0 0 320,0-19 64,0-21-64,0 20 64,0-20-32,18 1 192,-18 19-128,0-20 449,21 21 480,-21 19 0,20 0-449,-20 0-448,20 19-32,-20 1-352,20 0-417,-20 0-159,20 0-65,-20-20 64,19 19 416,1-19 353,-20-19 449,20 19 319,-20-20 33,20 0 96,0 0 96,-20 0 160,19 20-385,1 0-319,0 0 447,0 0 193,1 0-448,-21 20-257,18 20-224,-18-20-64,0-1-224,20 1-545,-20 0-1985,21 0-4645</inkml:trace>
  <inkml:trace contextRef="#ctx0" brushRef="#br0" timeOffset="50787.9">13993 11227 14253,'0'-39'-320,"0"39"192,0 19 31,0 1 354,0 40 447,0-1 65,0 20-160,-18 22 63,18 18-127,-20 0-353,-1 19-256,21-18-513,0-1 1,21-40-321,17-19-224,-17-1-288,19-38-225,19-2-1217,-19-38-3106</inkml:trace>
  <inkml:trace contextRef="#ctx0" brushRef="#br0" timeOffset="51126.92">14352 11446 9192,'20'139'641,"-2"-60"-513,-18 1-256,0 19 288,0-19 481,0 19-65,0-40-384,0 1-192,0-20 385,20-21 640,-20-19-129,0-19-639,21-1-257,-21-20-96,20 0-32,-20 1-65,20-1-415,0-1 480,-20 22 32,19 19-1,1 0 162,0 0 543,-20 19-127,20 22-417,-20-1 0,0-1 0,20 1-321,-20 0-1376,19-1-1794,1 1-4709</inkml:trace>
  <inkml:trace contextRef="#ctx0" brushRef="#br0" timeOffset="51494.94">14868 12062 7783,'-20'0'6022,"-1"0"-5958,1 19 32,20 21 640,-18 0 161,18-20-512,0 19-257,0 1-64,18 0 96,2-21 192,21-19-160,18 0-95,-19 0-65,-1-19-32,1-1-64,0 0 32,-21 0 32,-19 0 0,-19 0-129,-21 1-255,0-1-1025,1 0-417,-21 20 1762,21 0 480,-22 20 33,43 0 351,-2-1 1,-1 1-256,21 0 127,21-20 97,17 20-320,23-40-257,-22 20-96,21 0-384,-21-20-962,1 20-1889,0-20-4003</inkml:trace>
  <inkml:trace contextRef="#ctx0" brushRef="#br0" timeOffset="51927.97">15720 11207 13869,'0'-19'961,"-18"19"-1122,18 19-703,-20 1 832,-21 40 544,21-1 353,-19 41 32,-1-1-193,20 1 129,1 19-192,-1-20-769,20-1 288,20-17-769,-1-2-63,1-19-482,41-21 194,-23 1-610,3-40-1409,18 0-3971</inkml:trace>
  <inkml:trace contextRef="#ctx0" brushRef="#br0" timeOffset="52115.98">15860 11764 13869,'0'0'961,"0"0"-897,40 39 32,-21 1 416,21 0 449,1 0-256,17-21-481,3 21-160,-22 0-128,21-20-416,-21 0-1410,1-1-2595,-20-19-5700</inkml:trace>
  <inkml:trace contextRef="#ctx0" brushRef="#br0" timeOffset="52302.99">16237 11803 13324,'-39'20'192,"-1"0"-64,19 20 1122,-17 0 255,-3 19-704,1-19-705,22 0-416,-3-1-449,21 1-256,0-20-897,21 0-1121,-3-20-2242</inkml:trace>
  <inkml:trace contextRef="#ctx0" brushRef="#br0" timeOffset="52527">16376 11267 15630,'0'59'257,"-20"1"-193,20-21 352,0 22 769,0-21-833,0-1-320,20 1-352,0-20-160,1 19-385,17-19-1441,3-20-1986</inkml:trace>
  <inkml:trace contextRef="#ctx0" brushRef="#br0" timeOffset="52671.01">16555 11446 10441,'20'19'993,"-20"2"-1057,20-2-128,-20 21 160,20-20-320,-1 0-1762,1 0-4388</inkml:trace>
  <inkml:trace contextRef="#ctx0" brushRef="#br0" timeOffset="52822.02">16733 11366 13965,'-39'-20'993,"39"20"-961,0-20-32,0 20-289,0 0-2625,0 20-4870</inkml:trace>
  <inkml:trace contextRef="#ctx0" brushRef="#br0" timeOffset="53039.03">16852 11326 11530,'0'20'3588,"0"-20"-3652,0 20 352,20 0 1025,1 19-352,-1-18-641,0 19-223,-2 0-161,3-1 96,-21 1-193,20 0-287,-20-21-513,-20 21-448,20-20-1314,-21-20-3234</inkml:trace>
  <inkml:trace contextRef="#ctx0" brushRef="#br0" timeOffset="53536.06">17131 11188 12299,'-40'-20'1057,"40"20"-801,0 20 801,0 19 417,20 21-513,0-1-449,19 20-192,1-18-31,19 18 159,-18-19-95,-3 19-225,-18 20 64,1-19-96,-21-2-96,0 3 0,-21-2-96,1-19-192,2-1-321,-23 1-224,1-21-832,1 1-2083,-1-40-6341</inkml:trace>
  <inkml:trace contextRef="#ctx0" brushRef="#br0" timeOffset="53710.07">17666 11783 14701,'79'0'3716,"-38"-19"-2979,-1 19-609,-1 19 192,-19-19-384,20 0-160,-20 0-1698,19 20-4324</inkml:trace>
  <inkml:trace contextRef="#ctx0" brushRef="#br0" timeOffset="54352.1">18342 11664 14445,'0'0'320,"0"20"-416,0 0 160,0 20 289,0-1 31,0 21-256,0-1-96,19-19 0,1 0 32,0 0 32,20-20-31,-1 0 447,-19-20 33,21 0-129,-3-20-160,-18 0-32,1-20-63,-1 0 31,-20 0-224,0 21-193,0-21-223,0 20-257,0 20 97,0 0-129,0 0 417,0 40 256,0-1-32,0 20 96,0 2 96,20-2 192,-20 1 160,0-1-191,0 1 127,-20 19-64,0-19-63,-1-21-1,1 2 192,0-2 161,2-39 96,-3 21-321,-19-21-352,1 0-32,-1 0-416,0-40-417,-19 0-288,18-20-1282,3 0-2081,18-39-5700</inkml:trace>
  <inkml:trace contextRef="#ctx0" brushRef="#br0" timeOffset="54590.12">18699 11188 2114,'0'-20'8936,"0"20"-9160,0 0 32,0 20 1185,-20 19 352,1 1-384,19 39-417,-20-19-31,20 20-1,0-21-352,20 1-192,-1-20 0,1-1-160,20-19-64,-1 0-193,-19-20-1536,20 0-2564</inkml:trace>
  <inkml:trace contextRef="#ctx0" brushRef="#br0" timeOffset="54741.13">18976 11446 13292,'0'40'96,"0"-21"-288,20 21 96,-20-20-609,20 0-1473,-20 20-4196</inkml:trace>
  <inkml:trace contextRef="#ctx0" brushRef="#br0" timeOffset="54900.14">18976 11287 12940,'-18'0'640,"18"0"-1184,0 0 95,0 0-1216,18 19-5254</inkml:trace>
  <inkml:trace contextRef="#ctx0" brushRef="#br0" timeOffset="55109.15">19175 11247 10730,'20'40'160,"0"-21"96,0 21 1121,0 0-288,-1-1-608,1 1-481,-20 0-32,20 0 0,-20 0-64,0 0-161,0-1-383,-20-19-1090,20-20-2530</inkml:trace>
  <inkml:trace contextRef="#ctx0" brushRef="#br0" timeOffset="55506.17">19334 11148 10345,'0'0'737,"20"0"-353,-1 20 2051,1-20-706,21 39-480,-1 1-736,-1 0-193,21 19 257,-21 20 192,-19 1-481,20 0-96,-21 19-64,-19 0-96,0 1 64,0-1-96,0 0 128,0-19-160,0 19 0,-19-20 64,19-19-96,0 0-128,0-20-1025,-20-21-2178,20 2-7784</inkml:trace>
  <inkml:trace contextRef="#ctx0" brushRef="#br0" timeOffset="56032.2">20168 11902 14253,'-20'21'1409,"20"-21"-960,0 0 736,0 0-480,0 0-609,0 0-609,0 0-192,0 0-736,0 0-2370,20 0-5702</inkml:trace>
  <inkml:trace contextRef="#ctx0" brushRef="#br0" timeOffset="56458.21">20784 11664 14029,'0'0'640,"18"0"-255,3 20 672,-1 0 192,0 0-576,19 20-353,21-1-256,-1 1 64,2 0-128,-3-21-64,-17 21-577,18 0-704,-19-20-1249,-20-20-2019,-1 20-4515</inkml:trace>
  <inkml:trace contextRef="#ctx0" brushRef="#br0" timeOffset="56660.24">21260 11565 10666,'-20'40'768,"0"0"-672,1-1 929,-21 21 705,-1-1-609,3 1-961,-23 0-192,22-1-288,-1 1-225,20-21-864,0 1-1057,20-20-1762</inkml:trace>
  <inkml:trace contextRef="#ctx0" brushRef="#br0" timeOffset="56948.25">21517 11028 3555,'0'0'10057,"0"0"-9961,-18 20 97,-23 1 1152,21 18 96,0 21-320,1-1-704,-1 1-161,20-1-128,20-19-32,-1-1-64,1 1-96,20 0-160,-1-19-256,-19-2-385,21-19-1185,-3 0-3139</inkml:trace>
  <inkml:trace contextRef="#ctx0" brushRef="#br0" timeOffset="57114.25">21697 11267 15086,'-20'20'448,"20"19"-416,0-19 192,0 0 33,20 20-353,-20-21-993,19 2-1122,1-2-95,0-19-1089</inkml:trace>
  <inkml:trace contextRef="#ctx0" brushRef="#br0" timeOffset="57230.27">21657 11069 10345,'0'-21'-640</inkml:trace>
  <inkml:trace contextRef="#ctx0" brushRef="#br0" timeOffset="57467.28">21815 10909 12716,'40'20'736,"-20"0"-512,21 19 1058,-3 1 672,3 20-737,-3-20-961,3 20-192,-21-1-128,-20 0 64,0 1-673,-20-1-832,0-19-961,-19 21-802,-1-22-2241</inkml:trace>
  <inkml:trace contextRef="#ctx0" brushRef="#br1" timeOffset="59819.42">3710 4013 12171,'-39'0'288,"39"0"-384,-20 0-480,20 0 576,-20 0 160,20 0 0,0 0-128,0 0 0,0 20 416,0-20 225,0 0-64,0 0-65,20 0-31,-20 0-225,20 0 64,19 0-63,1 0-65,21 0-64,18 0-128,20 0 32,0 0-32,21 0 0,38 0 32,0 0 0,2 0-32,18 0 0,0 0 32,-18 0-32,-2 0 32,-39 0-64,-19 0-961,-40 0-992,-21 0-225,-19 0-3139</inkml:trace>
  <inkml:trace contextRef="#ctx0" brushRef="#br1" timeOffset="62229.55">10221 4272 1345,'0'0'1249,"0"0"513,0 0-65,0 0-159,0 0-161,0 0-192,0 0-192,0 0-64,0 0-192,0 0-97,0 0-127,0 0 31,0 0 1,21 0-97,-1 0-128,0 0-63,19 0-33,-19 0-64,20-20-96,0 20 0,19 0 32,-18-20-96,18 20 0,-1 0 0,3-20-64,-2 20 0,1 0-64,-1 0 0,0-20-32,22 20 96,-22 0 32,0 0-32,21 0 128,-21-20-128,2 20 64,-3 0 0,1 0-64,2 0-65,-2 0 65,20 0 32,1 0-32,-21 0 32,20 0 64,-18-19-64,-2 19 0,1 0 32,-21 0 0,21 0-32,-21 0-32,22 0 32,-23 0-96,23 0-32,-22 0 64,21 0 32,-21-21 0,21 21 0,-21 0 64,22 0 0,-3-19 0,-17 19 32,18 0 0,1-20 64,-21 20 0,21-20-32,-1 20-32,0 0-64,2 0 32,-2-19-32,1 19 32,19 0-128,0 0 128,0-21 32,0 21-32,22 0 0,-2 0 0,1 0 0,-1 0 32,0-20 32,19 20-32,-19 0-64,20 0 64,-19 0-64,19 0 64,0-19-64,21 19 64,-22 0-32,1 0 0,21 0 0,-21 0 0,19 0 0,-19 0 0,21 0 0,-2 0 32,1 0-32,1 0 0,18 0 0,-18-20 0,18 20-32,-19 0 32,19 0-32,2 0 32,-2 0 0,2-20 64,-2 20 32,0 0 128,2-20 161,-2 20-33,2 0-192,-22 0-128,1-20-32,-19 20-256,-21 0-225,-20 0 97,0 0-96,-19 0-65,-21 0-160,1 0-608,-19 0-2082</inkml:trace>
  <inkml:trace contextRef="#ctx0" brushRef="#br2" timeOffset="63931.65">13359 3835 8680,'0'0'929,"0"0"-833,0 0 897,19 0 320,1 0-224,20 0-448,-1 0-289,42-20 0,18 20 289,20-20-65,19 20-255,22-20-65,18 20 32,1-20-32,19 0-95,-20 0-1,21 20-96,-19-19 32,-22 19 0,-19-20 32,-40 20-128,-40 0-480,-18 0-481,-41 0-1538,-20 0-4003</inkml:trace>
  <inkml:trace contextRef="#ctx0" brushRef="#br2" timeOffset="64948.71">12803 6140 7559,'0'0'1121,"-20"0"-1025,20 0 737,0 0 864,0 0 97,0 0-801,0 0-545,0 0-159,20 0 95,20 0-32,-1 0-288,21 0 32,-1-20 33,40 20-33,1 0 0,19-20 0,21 20 32,-3-20 96,43 20 64,-1 0-95,-1 0-33,20 0 0,-19 0 0,19 0-64,1 0 256,-1 0-320,2 0 161,-22 0-65,-20 0-96,2 0 64,-2 0-64,-18 0-64,-2-20 96,1 20-96,-19 0 0,-21-20 32,0 20 0,-20-19 0,-20 19 0,-19 0-96,1 0 0,-3 0 0,-17 0-321,-1 0 33,0 0 160,0 0 96,-1 19-65,1-19 129,0 0 32,0 0-96,-20 0-769,0 0-480,0 0-609,-20 0-352,0 0 897,20 0 736,-20-19-3235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24:10.6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8514 3636 3427,'21'0'608,"-1"0"706,0-20-321,-1 20 384,-19 0 384,20 0-447,0 0-546,-20 0-191,20 0-32,0 20-129,-20-20 0,20 0-95,-1 0-65,21 0-64,-20 0-32,19 0-96,1 0 0,19 0 32,2 0-96,-2 19 32,1-19 32,19 0-64,0 0 0,0 0 0,0 0 33,-18 0 31,18 0 32,0 21 0,20-21-64,-18 0 0,18 0-32,0 20 32,1-20-32,-1 0 0,39 0 0,-19 0 0,1 0 0,-1 0 32,0 0 0,-1 0 0,-19 0-96,21-20 0,-21 20 0,20 0-257,-19-21-511,19 21 191,0-19 449,1 19 192,18 0 32,-19-20 128,21 20 224,-21 0 257,-1 0 128,-19 0-129,20 0-223,1 0-225,-21 0-32,0 0 32,21 0-64,-21 0 33,20 0-97,-20 0 0,21 0 0,-21 0-32,0 0-32,21 0 32,-21 0 64,19 0 64,-19 20-96,20-20-32,-20 0 32,21 19-32,-1-19 32,1 0 32,18 0 129,-19 0-33,20 0 256,-19 0 129,-21 0-97,0-19-256,-20-1-160,0 0-32,-38 20-96,-3-19-192,-17 19-993,-21 0-1602,-21 0-6309</inkml:trace>
  <inkml:trace contextRef="#ctx0" brushRef="#br0" timeOffset="1590.09">15939 3298 2818,'0'0'2915,"0"0"-929,0 0-32,0-20 224,0 20-160,0 0-385,0 0-159,0 0-97,0 0-384,0 0-449,0 0-448,0 0-128,20 0 128,21 20-63,-3 0 95,23 0 64,-2 20-96,1-20-32,-1 19-64,20 1 0,-18 0 96,-3-21-96,-17 1-128,-2 1-32,1-2-128,-20 1-385,-1-20-320,-19 0-641,0 0-255,-19-20-3589</inkml:trace>
  <inkml:trace contextRef="#ctx0" brushRef="#br0" timeOffset="2044.11">15900 3497 3875,'0'20'2563,"0"-20"319,0 0-736,-20 0-608,20-20-65,0 20-352,0-20-288,-20 0-160,20 0-289,0-19 32,0 19-95,-20-20 31,20 20-96,0 0-128,0 0-31,0 1 31,0 19-64,20-20-64,-20 20-96,40 0 32,-1-20 32,1 20 32,-1 0 32,22 0-96,-21 0-1,19 0-95,-19 0-801,-1 20-1537,-19 0-2371</inkml:trace>
  <inkml:trace contextRef="#ctx0" brushRef="#br1" timeOffset="6407.36">12248 1967 9961,'0'0'1409,"-20"0"-31,20-20-898,0 20-192,0 0 289,-21-19 384,21 19 128,0 0 160,0 0-416,0 0-513,0 0-320,0 0-160,0 0 256,21 0 96,-1 0 32,18 19-160,23 1 97,-2 20-33,20 19-64,0 1 0,2-1 0,18 21-32,0-21-96,39 21 0,2-20-32,-1 19 96,19 0-96,0 1 96,2 0 64,-2 19 32,2-20-128,-2 1 288,-18 19 192,-1-39-63,-1 19 191,-19 1-127,1-1 95,-1-19-448,-20 20 65,1-21-194,-21 1 66,0-21-322,-19 1-544,-21 0-416,1-20-929,-20-20-1249,-20 0-1057,-20 0-4389</inkml:trace>
  <inkml:trace contextRef="#ctx0" brushRef="#br1" timeOffset="7094.4">14987 1887 960,'39'0'2371,"-39"-19"191,20 19 129,-20 0-129,0 0-608,0 0-353,0 0-383,0 0-322,0-21-255,0 21-257,0 0-191,0 0-161,0 0 64,-20 21 32,0-21-32,-19 19 32,-21 22-96,1 18 160,-41 1 129,1 19 319,-20 20-159,-1 0-1,-18 1-96,-21 19-63,21 0-65,-22 1-288,22-1 160,19-20-96,-1 21 64,21-21 289,-20 0 191,20-19-160,-1-1-95,1 0 63,20 1-192,-20-20-32,38 19-160,-18-19 97,0-1-97,39-19 96,1 0-96,-1-1-32,20-19-193,20 1-415,0-2-225,0 1-128,0-20-352,20 0-737,-20 0-2338</inkml:trace>
  <inkml:trace contextRef="#ctx0" brushRef="#br0" timeOffset="11283.64">1904 4928 10025,'20'-40'1730,"-20"40"-481,0-20 448,0 1-672,0 19-1025,0 0 417,20 19 127,-20 21-255,20 20-33,-20-1-224,19 21 64,-19 20 32,0-1-96,0 20 96,0-20 257,0-20-1,-19 2 32,19-23-159,0-17 63,0-21 96,0-1 129,0-19-353,0-19-352,0-1-64,0-21-65,0 2-63,19-1 64,-19 0 160,20 1 96,0 19 160,0 20-96,1 0 64,-1 20 160,-2-1-288,2 21 96,1 1-96,-1-2 64,0 0-352,-2 2-321,3-2-768,-1-20-1122,0 22-2369</inkml:trace>
  <inkml:trace contextRef="#ctx0" brushRef="#br0" timeOffset="11730.67">2580 5663 14765,'-20'0'-96,"-1"0"64,1 0 64,-18 21-32,17-2 161,1 20-129,20 2-64,0-2 64,0 0 64,20 2 0,1-22 64,17 1 96,23 0 64,-22 0 417,21-20 128,-21-20-288,1 0-225,-1 0-128,-19-19 96,0 18-288,-20-18 32,0-21-256,-40 40-192,1-19 224,-1 20 288,-19 19 96,19 0 128,-19 19 65,18 1-1,21-1-352,2 1 0,18 1-64,18-1 193,2-20 95,21 19-128,-3-19-96,23 0-128,-22 0-352,1 0-641,-20 0-1218,0 0-1760,-20 0-7945</inkml:trace>
  <inkml:trace contextRef="#ctx0" brushRef="#br0" timeOffset="12329.7">3294 4808 13965,'-20'0'672,"0"-19"-608,20 38-32,-20 2-288,0 18 224,1 21 449,-1-1 63,0 21 97,20 19-1,0-19 65,0 19-225,0-19-256,20-1 97,0-19-225,-1-1 0,1 2-64,20-22-385,-20 0-544,19-18-800,2-21-1442,-3 0-4325</inkml:trace>
  <inkml:trace contextRef="#ctx0" brushRef="#br0" timeOffset="12523.71">3552 5326 16207,'0'19'1505,"0"-19"-1761,0 39 320,20-18 641,0 19-193,-1-21-288,1 21-95,20-20-65,-1 0-128,21 20-353,-19-40-736,-3 19-384,23-19-1506,-42 0-2434</inkml:trace>
  <inkml:trace contextRef="#ctx0" brushRef="#br0" timeOffset="12697.72">3910 5365 12940,'-40'0'1986,"19"0"-2243,1 19 353,2 2 481,-23 19 672,21-1-320,-20-19-865,21 20-32,-1-20-32,0 19-256,20-19-993,0 0-993,0 0-801,20-20-2851</inkml:trace>
  <inkml:trace contextRef="#ctx0" brushRef="#br0" timeOffset="12970.74">3929 4928 18513,'0'-20'897,"0"20"-961,0 0 32,20 0 192,0 20 481,20 20-225,-1 19-192,1 1-320,19 19 224,-19 21 225,-1-21-257,-19 21-64,-20-41 32,21 1-64,-21-21 0,-21 21-32,-17-39-225,17 18-383,1-20-962,0 1-1889,0-20-4485</inkml:trace>
  <inkml:trace contextRef="#ctx0" brushRef="#br0" timeOffset="13491.77">4684 5365 15919,'-21'0'576,"21"0"193,21 0 640,-1 0-96,0 19-31,19-19-962,1 0-192,-1 0-416,-19 0-1154,20 0-2145,-20 0-10634</inkml:trace>
  <inkml:trace contextRef="#ctx0" brushRef="#br0" timeOffset="13634.77">4684 5484 17680,'0'40'353,"20"-40"-1,0 20 1346,19-20-609,21 20-481,-21-20-512,21 0-897,-21 0-1313,1-20-2882</inkml:trace>
  <inkml:trace contextRef="#ctx0" brushRef="#br0" timeOffset="14377.82">6172 5107 6053,'0'-40'5990,"0"20"-4325,-39 0-287,19 20-353,-20 0-737,1 0-224,-1 40-128,-1-20 96,-18 40-32,19 0 32,1 18-32,19 2 32,20 19-32,20-19 96,19-1-64,1 1-32,39-41 0,1 2 128,0-21 577,19-1 160,1-38-128,-1-1-257,-20-21-288,-20 2-32,1-21 33,-40 1-65,-20-1 96,-20-19-128,-20 18-128,-39-17 64,0 18-128,-20 21 192,-1-2-64,-19 41-64,40 0 64,-2 41 64,22-22-224,19 21 64,21 20 0,38-21 96,1 1-32,41 0 96,-2-1 32,20-19 32,20 0 32,-18 0-31,-2-20-226,0 20-511,-20-20-929,1 0-1122,-21 0-1825</inkml:trace>
  <inkml:trace contextRef="#ctx0" brushRef="#br0" timeOffset="15076.84">7085 5723 6598,'20'-20'6118,"-20"20"-5766,-20 0 865,20-19 353,-19 19-1218,19 0-352,-20 19-32,0 1 0,20-1 0,-20 1 32,20 21 0,20-2 64,0-20-32,19 2 64,-19-1 288,21-20 289,-3 0-97,3 0 1,17-20 32,-17-20-1,-21 20-320,0-19 193,-20 18 63,0-18 33,-20 19 32,-20 1-417,-19 19-192,-2-21-128,23 42-449,-3-21-1249,2 19-2177,19 1-8009</inkml:trace>
  <inkml:trace contextRef="#ctx0" brushRef="#br0" timeOffset="16419.93">8415 5464 16687,'-20'20'321,"20"-20"-385,0 0 576,20 0 65,0 0 351,21 20-191,18-20-545,0 0-96,-19 0-128,20 0-384,-1-20-801,-18 20-1057,-3 0-1186,-18 0-3170</inkml:trace>
  <inkml:trace contextRef="#ctx0" brushRef="#br0" timeOffset="16591.94">8575 5266 14093,'-40'40'672,"40"-1"-223,0 0 512,0 22 128,0-2-224,0 1-609,20-1-160,-20-19-96,20 0-32,-1-20-352,1-1-1090,0 1-2081</inkml:trace>
  <inkml:trace contextRef="#ctx0" brushRef="#br0" timeOffset="17283.98">9646 5306 14189,'0'-40'-961,"0"20"1025,0 0 513,-20 1-257,20-2 481,-19 1-257,-1 20-576,0 0-160,0 20 96,0 20 96,1 19 32,-1 1 160,20 0 0,0 19-96,0-19 65,20-1-1,19 1-96,21 0 64,-1-41 224,20 1 417,1-20 128,0-20-193,-1 1-255,0-20-321,-20-2 32,2 1-64,-41-19 193,-20-1 127,-20 1 64,-21-1-544,-18-20 64,-1 21-160,-39 19 96,20 20 128,0 1-128,-21 19-32,41 19 64,-1 22 32,40-2-32,20 0 32,0 21-64,40 0 128,0-20 64,19-1-64,20 1 0,-18-20 32,18 0-128,-20 0-96,-19-20-737,19 0-1057,-19 0-672,-19 0-1474</inkml:trace>
  <inkml:trace contextRef="#ctx0" brushRef="#br0" timeOffset="17515">10361 5643 13452,'0'41'481,"0"-2"896,0-20-384,0 42-833,0-42-64,0 20-64,0-18-192,20-1-384,-20-1-1474,20-19-4773</inkml:trace>
  <inkml:trace contextRef="#ctx0" brushRef="#br0" timeOffset="17991.02">10699 5504 9769,'-20'-20'3811,"20"0"-3298,0 20 1441,0 0-321,0 0-1184,20 0-449,0 20 640,19 20 129,1 0-417,19-1-159,1 1-97,-1 1 32,0-2-64,2-20-32,-2 1-256,-19 1-97,0-1-736,-21-20-865,1 0-1857,-20 0-6150</inkml:trace>
  <inkml:trace contextRef="#ctx0" brushRef="#br0" timeOffset="18208.04">11155 5445 13228,'-20'0'160,"1"19"160,-1 1 770,-21 20-162,3 0 610,-3 19-513,-18 2-673,39-3-128,-20-17-224,20-2-224,20 0-769,0-18-576,0-1-673,20-1-2050,0-19-4293</inkml:trace>
  <inkml:trace contextRef="#ctx0" brushRef="#br0" timeOffset="18453.05">11533 5762 17072,'0'41'608,"0"-22"-319,0 20 639,0-18-191,0 18-288,0 1-353,19-20-225,-19 20-223,0-21-577,0 1-961,20-20-1729,-20 0-8136</inkml:trace>
  <inkml:trace contextRef="#ctx0" brushRef="#br0" timeOffset="19024.08">12167 5544 2049,'0'0'9161,"-19"0"-8648,19 0 1376,0 0 354,19 0-738,1 0-224,0 0-288,21 0-384,-3 0-321,23 0-256,-22 0-64,21 0-449,-21 0-608,1-20-1089,-1 20-1409,-19 0-2819</inkml:trace>
  <inkml:trace contextRef="#ctx0" brushRef="#br0" timeOffset="19225.09">12386 5266 13965,'0'79'1505,"0"-40"-384,20 22 385,-20-2-674,20 1-415,0-21-225,-1 21-128,1-20-416,0-1-417,0-19-800,-20 1-1795,20-1-9544</inkml:trace>
  <inkml:trace contextRef="#ctx0" brushRef="#br0" timeOffset="19932.14">13517 5226 10473,'-20'-19'961,"0"-2"-801,2 1 1250,-3 1-449,-19 19-801,1 0-192,-1 19 32,20 22 0,-19-2 224,-1 0 321,40 21 63,-20 20-159,20-21-161,20 1-96,20-1 32,-1-19 129,21 1 191,-1-22 1,20-19 159,0 0-159,2 0-225,-22-19-128,1-2-128,-21-19 64,-19 1 33,-20-1 191,-20 0-288,-19-19-224,-1-2 160,-19 3-320,-1 17 191,-19 2 322,18 19-193,-18 20 32,40 0 0,-21 20 32,40 19-96,1 2 192,19 17-128,19-17 64,21 18-64,19-39 64,1 20-256,-1-20-288,20 0-770,-18-1-928,18-19-2626</inkml:trace>
  <inkml:trace contextRef="#ctx0" brushRef="#br0" timeOffset="20177.14">13993 5564 16944,'41'20'-161,"-21"-20"1218,0 19-576,-1-19-481,1 20 0,0-20 0,-20 20-64,0 0-160,-20 1 160,0 18 96,1-20 64,-1 1 32,0 1 0,20-21-32,0 20-64,20-20-128,0 19-96,19-19-1057,1 0-1442,19 0-1633,-19-19-4869</inkml:trace>
  <inkml:trace contextRef="#ctx0" brushRef="#br0" timeOffset="20379.16">14431 5544 13100,'-21'-20'3491,"1"20"-3074,20 0 640,20 20-289,1-20 738,-1 40-545,20-21-737,-1 1-160,1 0-32,19 21-288,-19-41-353,-1 19-320,1-19-544,-19 0-673,-1 0-993,-2-19-3203</inkml:trace>
  <inkml:trace contextRef="#ctx0" brushRef="#br0" timeOffset="20545.16">14708 5425 11947,'-19'39'3299,"-1"1"-3043,0 0 545,0 0 800,0 19-159,-19-18-770,19 17-543,20-17-610,-20-21-352,20 19-736,20-20-1218,0-19-2434</inkml:trace>
  <inkml:trace contextRef="#ctx0" brushRef="#br0" timeOffset="20797.18">14907 5643 12363,'40'20'2435,"0"-20"-1346,-21 21 544,21-21-832,-20 19 384,0 1-512,-20 19-673,0-18-193,-20 18 65,0-19-64,20-1 256,-20 2-128,20-21 32,0 0 32,0 20 160,20-20 32,0 0-192,0 0-160,-1 0-833,1 0-2594,0 0-8392</inkml:trace>
  <inkml:trace contextRef="#ctx0" brushRef="#br0" timeOffset="21194.21">15919 5564 13004,'0'0'1665,"0"0"-1569,40-20 897,1 20 513,17-20-481,21 0-288,2 20-673,-22-20-257,-19 20-735,19 0-1635,-39 0-4740</inkml:trace>
  <inkml:trace contextRef="#ctx0" brushRef="#br0" timeOffset="21353.22">16198 5365 17840,'-40'19'257,"40"22"-129,-21-2 256,21 21 65,21 0-257,-21-1-96,20 1-737,20-21-512,-21 2-1185,21-2-2819</inkml:trace>
  <inkml:trace contextRef="#ctx0" brushRef="#br0" timeOffset="22002.25">17170 5186 17936,'0'-20'833,"-20"1"-1121,1 19 128,19-21-545,-40 21-96,20 0 673,0 21 32,-19 18 0,19 1 64,0 19 0,-1 1 32,3 20 0,18-1 0,39-19 32,1-1 0,19 2 0,1-42 128,19 1 129,21-1 351,-21-38 33,0-1-129,-19 1-127,-1-22 31,-19-18-192,-21-1 97,1 0-65,-20 1 160,-20-1-255,-39 0-482,0 1-191,-1-1-1,-19 41 417,0-2 192,-1 21 97,20 21-257,21 18 128,-1 1-128,40 0 128,0 0 32,40-1-96,19 21 0,0-40-64,2 19-256,18-19-513,0 0-1057,0 0-2050,-19-20-7783</inkml:trace>
  <inkml:trace contextRef="#ctx0" brushRef="#br0" timeOffset="22341.27">17846 5504 13837,'0'0'2658,"19"0"-2946,1 0 608,-20 0-64,20 0 257,0 0-129,0 20-416,-1-20 0,1 20 224,0-20-160,-20 20-32,0 0-96,0-1-64,-20 21 96,20-20 64,20 1-160,-20 18-32,20-20 64,0 22 96,-1-21 0,1-1 96,-20 1 0,20-1 160,-40 2 96,20-21 513,-39 0-192,19 0-321,-20 0-256,1 0-128,-1 0-192,0 0-65,21-21-255,-21 21-737,40 0-1698,0 0-6374</inkml:trace>
  <inkml:trace contextRef="#ctx0" brushRef="#br0" timeOffset="22753.3">18361 5306 13805,'-59'0'1249,"59"0"-1057,-20 0 769,20 20-289,20-1 610,0 20-161,19 2-577,1-2-223,19 1-97,-19-20-288,19 20 32,2-1-353,-21 1-191,-1-20-385,-19 1-288,0-21-897,0 19-1442,-20-19-4003</inkml:trace>
  <inkml:trace contextRef="#ctx0" brushRef="#br0" timeOffset="22932.31">18699 5345 15630,'0'20'609,"-20"20"-481,1 0 961,-1-1-64,0 1-384,-21 20-513,21-1-160,2-18-449,-3-2-159,21 0-866,0-18-704,0-1-1986</inkml:trace>
  <inkml:trace contextRef="#ctx0" brushRef="#br0" timeOffset="23249.32">18976 5544 16079,'61'0'-192,"-41"0"224,-20 0 256,18 0 0,-18 0 417,0 20-481,-18 0-256,18 19 0,-20-19 32,-1 21-96,21-22 0,21 1-96,-1-1-257,19 22 193,-19-21 192,20-20-32,-21 19 32,1 1 64,-20-20 128,0 19 384,0 2-95,-39-21-97,19 20 0,-20-20 129,19 0-257,-17 0-128,17 0-480,21 0-513,-20 0-1057,20 0-3908</inkml:trace>
  <inkml:trace contextRef="#ctx0" brushRef="#br0" timeOffset="23610.35">19790 5504 19058,'0'0'320,"0"0"-128,0 0 64,20 0-256,21 0 0,17 0-32,22 0-576,-20 0-738,19-20-287,-20 20-898,1 0-1985</inkml:trace>
  <inkml:trace contextRef="#ctx0" brushRef="#br0" timeOffset="23762.35">20168 5306 14862,'-40'59'2082,"20"-19"-1890,0 19 608,20 21-63,-19-1-256,19-18-321,0 17-673,19-37-1088,1-2-834,20 1-2305</inkml:trace>
  <inkml:trace contextRef="#ctx0" brushRef="#br0" timeOffset="24432.39">21339 5266 18225,'-39'-20'352,"19"20"-1665,-20 0 96,1 20-1250,-1-1 834,-1 22 1409,3 17 256,17 3 512,1 18 449,20 0-320,20-19-257,21 0 225,-3 0 127,23-40-191,18 19 128,0-39 63,0 0-127,0-20-321,2 1 1,-22-22-1,-19 2 64,-21 0-63,-19-22 287,-19 2-191,-1-21-321,-41 21-192,2-1-225,-20 1-31,0 38 128,-1 2-33,-19 19-127,40 19 192,0 2 96,18-1 96,21 19 0,20 21 256,20-21-160,21 1 160,18 0-31,0 0-1,1-21 32,19 1-32,0 0 0,-18-20-288,-3 20-640,1-20-289,-38 0-449,-1 0-1312,-20 0-1730,0 0-6181</inkml:trace>
  <inkml:trace contextRef="#ctx0" brushRef="#br0" timeOffset="24764.41">22015 5684 15470,'0'0'481,"0"0"-385,0 19 1409,-20-19-736,0 20-257,-1-1-287,1 22-193,20-21 32,20-1 32,1 1-96,-1-1-128,18 2-33,3-21-159,-1 0-705,-1 0-608,-19 0-1923,0-21-3651</inkml:trace>
  <inkml:trace contextRef="#ctx0" brushRef="#br0" timeOffset="24916.42">22114 5762 13612,'-20'21'481,"20"-1"288,0 19 576,0 1-96,0-20-320,0 19-673,0 1-224,20 0-288,-20-21-641,0 21-1089,19-20-2562</inkml:trace>
  <inkml:trace contextRef="#ctx0" brushRef="#br0" timeOffset="25399.45">22450 5564 14317,'-20'0'2498,"20"0"-2337,0 0-129,0 20 512,20-1-63,21 21 127,-2-20 33,1 20-193,0-1-448,19 2 96,-19-2-128,-1 0-192,1-18-417,-19-21-672,-1 20-481,-20-20-512,0 0-1217,-20 0-4581</inkml:trace>
  <inkml:trace contextRef="#ctx0" brushRef="#br0" timeOffset="25589.46">22768 5603 10794,'0'0'4036,"0"20"-4197,-20 0 546,2 0 1280,-3 1-159,1 18-770,0 21-639,-20-21 63,1 0-160,19 2 0,-20-2-769,40-19-993,0 0-1152,0 0-2788</inkml:trace>
  <inkml:trace contextRef="#ctx0" brushRef="#br0" timeOffset="25839.47">23066 5742 10794,'-20'0'5637,"1"0"-5957,-1 20 512,0 1 577,0-1-97,20-1 1,0 1-289,20 20-31,0-20-1,19-1-160,1 1-320,0 0 448,19-20-288,-18 0-192,18 0-256,-39 0-481,0 0-288,-20 0-96,0 0-1890,0 0-6631</inkml:trace>
  <inkml:trace contextRef="#ctx0" brushRef="#br0" timeOffset="26027.48">23264 5822 6854,'-38'39'7879,"38"2"-7686,-21-2 2049,21 1-160,0 0-1057,0-1-801,0 21-384,0-20-929,21 0-1762,-21-21-8360</inkml:trace>
  <inkml:trace contextRef="#ctx0" brushRef="#br0" timeOffset="33769.93">2043 7491 11691,'-20'39'-1250,"20"1"-768,-20 0 1954,20 0 1282,-20 40 575,20-21-447,0 40-482,0-19-255,20-1 416,20-19 160,1 0-416,38-20-321,0-21-128,-20-19-320,1 0-640,-1-19-705,-19-21-2211,-19 20-8743</inkml:trace>
  <inkml:trace contextRef="#ctx0" brushRef="#br0" timeOffset="33894.93">2143 7968 18417,'-21'0'128,"21"0"-1153,21 0 897,-1 0 32,18 19-1089,23-19-2819</inkml:trace>
  <inkml:trace contextRef="#ctx0" brushRef="#br0" timeOffset="34035.94">2183 7670 16111,'-40'-20'1761,"19"20"-1889,21 0-160,0 0-160,0-21-1987,21 21-2401</inkml:trace>
  <inkml:trace contextRef="#ctx0" brushRef="#br0" timeOffset="34210.95">2778 8028 17648,'0'0'-2883,"0"0"-448,19-20 1474</inkml:trace>
  <inkml:trace contextRef="#ctx0" brushRef="#br0" timeOffset="34722.98">3115 7908 18065,'0'-20'-321,"-19"0"97,19 20 256,-40-19-32,-1 19-128,3 19-192,-3 1-1,3 20 257,17-20 64,21 19-32,0 2-64,21-2 0,17-19 0,3 0 64,-3-20 96,23 0 96,-41-20 32,19 0 65,-19 0 63,0 1-160,-20-1-224,0-1 160,0 2-320,0 19-353,0-20 1,-20 20-65,20 20-31,0-1 608,20 22 160,-20-2 0,20 21 96,-1-1 64,-19 1-64,20 0 0,-20-21 257,0 21 480,0-20 544,-20-21-31,-19 2-1,-1-1-544,-19-1-321,-2-19-191,23-19-321,-23-1-32,2-1-449,39-18-608,-20 19-864,40-20-930,0 1-1473,20-1-6022</inkml:trace>
  <inkml:trace contextRef="#ctx0" brushRef="#br0" timeOffset="34901.99">3532 8028 11915,'20'0'7719,"-20"0"-7655,0 0 609,0 0 1345,0 0-1346,-20 0-672,20 0-1537,0 19-3364</inkml:trace>
  <inkml:trace contextRef="#ctx0" brushRef="#br0" timeOffset="36128.06">4346 7292 11947,'40'60'448,"-20"19"-352,-1 0-64,1 40 32,0 1 97,-20-1-129,20 0 96,-20-19 1185,0-20-32,0-1-416,0-39-256,0-20-65,0-20-95,0 0 447,0 0-319,0-40-577,0 0-384,0 0-97,0 1 1,20-1-65,19 0 1,-19 20 319,21 20 97,-21 0 224,-2 40 129,2-20-65,1 40-96,-1-20-32,0-1-96,-20 1-289,18 0-864,3-1-1121,-1-18-2210</inkml:trace>
  <inkml:trace contextRef="#ctx0" brushRef="#br0" timeOffset="36467.08">5001 8107 14317,'-20'-20'1634,"0"40"-1538,0 20-64,1-20-32,-1 39 416,20-19 1,0 0-385,20-20 0,19 19 64,1-39 32,-1 0 192,22 0 64,-23-20-223,3 1-97,-1-21-160,-21 0-1,-19 20-31,-19-20-160,-21 21-224,-1-21 95,-18 40 193,19 0 352,1 0 289,-1 20-225,1 0-64,39-1 32,0 2 128,19-2 33,21 1-129,1 0-192,-3-20-160,3 0-449,18-20-1057,-19 20-2049</inkml:trace>
  <inkml:trace contextRef="#ctx0" brushRef="#br0" timeOffset="36727.1">5457 7451 16783,'-18'-20'1153,"-3"20"-1281,1 40 224,0-1-160,-20 2 353,21 37 255,-1 3-288,20-2-31,0 0-289,20 1 96,19-20-32,1-1-513,1-19 129,-3 0-129,3-20-223,-3-20-898,3 0-2626,-1-20-5926</inkml:trace>
  <inkml:trace contextRef="#ctx0" brushRef="#br0" timeOffset="36878.1">5597 7868 9480,'-20'0'3332,"20"0"-3044,0 20 1057,20 0 0,0 0-63,19 20-321,-19-21-865,40 2-289,-21-1-864,1-1-768,-1-19-962,1 0-3010</inkml:trace>
  <inkml:trace contextRef="#ctx0" brushRef="#br0" timeOffset="37023.11">5835 7888 4548,'-60'20'8552,"40"20"-7847,-19-1-97,19 2-31,-20 18 63,21-19-544,-1 0-960,20 0-1154,20-40-1858</inkml:trace>
  <inkml:trace contextRef="#ctx0" brushRef="#br0" timeOffset="37297.11">5815 7471 14541,'0'0'3716,"20"20"-3812,-1 19 224,21 1 544,1 19 129,18 2-384,-19-2-257,-1 21-160,1-1 0,-20 0 64,-20 1-256,0 0-33,-20-20 33,0-21 128,0 1-224,-19-20-193,19 0-928,0-20-2595,-1 0-9064</inkml:trace>
  <inkml:trace contextRef="#ctx0" brushRef="#br0" timeOffset="38263.18">6510 7809 11947,'0'0'1986,"-20"0"-1538,20 0 1218,0 0 352,0 0-577,20 0-672,0 0 96,0 0-129,-1 0-287,21 0-1,0 0-160,-21 0-160,21 0-31,1 0-129,-23-20-225,23 20-800,-41 0-993,20 0-608,-20 0-1858,0 0-4933</inkml:trace>
  <inkml:trace contextRef="#ctx0" brushRef="#br0" timeOffset="38458.18">6609 7928 11082,'0'20'3876,"0"-20"-3716,20 0 1249,0 0 353,-1 0-257,21 0-736,-20 0-481,19 0-256,2 0-352,-1 0-801,-22 0-1377,-18 0-3332</inkml:trace>
  <inkml:trace contextRef="#ctx0" brushRef="#br0" timeOffset="39526.25">7998 7591 13708,'-18'-21'1762,"-23"2"-1570,21-2-256,-19 1-96,-1 20 160,0 0 192,1 20 0,-1 1-192,20 19-64,-1 19 32,21-19 32,21 19-128,19 1-224,-1-1-161,21-19 321,-1 0 192,-19-1 0,19 2 32,-39-2 32,1-19 64,-1 0 321,-20-20 576,-41 0-385,3 0-447,-3 0-97,-18-20 96,-1 0 32,20 0-96,1 1-96,19-1-160,20-20-224,20 20 32,19-20 95,21 0 97,-1 1 64,1-1 32,-1 0 64,-18-19 0,-3 19 128,-17 19 193,-1 2 415,-20 0 65,-41-2-545,23 21-384,-22 0-416,-1 0-673,2 21-1121,-1-21-2435</inkml:trace>
  <inkml:trace contextRef="#ctx0" brushRef="#br0" timeOffset="39857.25">8415 7650 9064,'0'40'2370,"0"-20"-2274,0 19 1,-20 1-1,20 20 480,0-1 161,0 1-417,20-20-32,21-1 866,-21 1 415,18-40-352,23 0 353,-22 0-706,1-20-63,0-19-96,-1-2-161,-19 2 1,-20-21-129,0 21 1,-40-1-257,1 0 128,-21 1-128,1 19-192,-2 20-160,-18-20-513,40 40-800,-1-20-1730,0 20-4324</inkml:trace>
  <inkml:trace contextRef="#ctx0" brushRef="#br0" timeOffset="40673.32">9349 7849 13805,'0'19'1665,"-21"-19"-1665,21 0 961,21 0 641,-1 0-193,18 0-384,23 0-449,-21 0-544,19 0 129,0 0-161,2-19-32,-3 19-353,-17 0-704,-21-20-1121,-1 20-1025,-19 0-2178</inkml:trace>
  <inkml:trace contextRef="#ctx0" brushRef="#br0" timeOffset="40846.33">9547 7690 13196,'-20'0'2050,"20"20"-2050,0 0 609,0-1 736,20 21 224,0 0-800,0-1-641,0 1-96,-20 0-288,19-1-513,21 2-896,-19-2-2019,-1-19-7911</inkml:trace>
  <inkml:trace contextRef="#ctx0" brushRef="#br0" timeOffset="41386.36">10580 7670 15566,'20'0'929,"-20"0"-1505,0 0 800,-20-20-801,20 20 33,-21 20 480,1 0 416,2 20 32,-3 19 1,21-19-225,21-1-96,-21 1-96,38 0 0,-17-1 0,37-18 192,-17-21 160,18 0 193,1 0 223,-1-21 97,-39 2 0,0-21 32,0 0-32,-40 1-225,0-1-127,-20 0-65,1 1-224,-1 19-64,-19 0-192,19 20-448,19 0-609,3 0-513,18 0-896,18 20-1346,23-20-4452</inkml:trace>
  <inkml:trace contextRef="#ctx0" brushRef="#br0" timeOffset="41546.37">11215 7789 18577,'0'20'1441,"0"-20"-1280,0 0 671,-20 0-703,20 0-706,0 0-544,0 0-1922,0 0-1121,20 0-3203</inkml:trace>
  <inkml:trace contextRef="#ctx0" brushRef="#br0" timeOffset="41769.38">11493 7491 13388,'0'0'481,"0"19"-33,0 22 929,0 18 193,0 1-161,20 0-768,-20-1-417,20 20-320,-20-19 416,0-1-288,0-18-96,0-2-320,19 1-961,-19-20-1314,0-20-3010</inkml:trace>
  <inkml:trace contextRef="#ctx0" brushRef="#br0" timeOffset="42534.43">11849 7670 544,'0'0'15791,"0"20"-15439,0-20 257,20 0 864,1 20-127,-1 0-257,18-1-609,3 21-608,-1-20 416,-1 0-288,1 0-224,0-1-256,-21 1-866,21-20-864,-19 0-1185,-1 0-2146</inkml:trace>
  <inkml:trace contextRef="#ctx0" brushRef="#br0" timeOffset="42714.44">12187 7629 12363,'-39'0'993,"19"21"-512,0-1 1024,-20 20 641,21-1-320,-21 1-1218,20 0-480,0-1-288,20 1-480,0 0-1442,0-1-2819</inkml:trace>
  <inkml:trace contextRef="#ctx0" brushRef="#br0" timeOffset="42887.45">12505 7829 18385,'0'59'1057,"-20"-19"-897,0 0 897,-19 0-416,39-1-609,-20 1-321,20-20-2113,0 0-1986,0-20-8712</inkml:trace>
  <inkml:trace contextRef="#ctx0" brushRef="#br0" timeOffset="43298.47">13319 7730 15214,'-20'0'192,"0"-20"385,20 20 800,20 0-544,20 20 192,-1-20-449,1 0-384,19 0-192,-19 0-160,1 0-352,-3 0-737,3 0-1346,-1 0-3170</inkml:trace>
  <inkml:trace contextRef="#ctx0" brushRef="#br0" timeOffset="43486.48">13596 7629 15919,'-20'21'544,"2"-1"-192,18 20 1058,0-20-193,0 39-448,0-19-609,0-1-288,0 1-353,0 0 129,18-20-449,-18-1-512,20 2-1794,1-1-4740</inkml:trace>
  <inkml:trace contextRef="#ctx0" brushRef="#br0" timeOffset="44012.51">14252 7730 14862,'0'-20'993,"0"0"-1026,-20 20 386,0 0-417,0 20 192,1 0 128,-1-1-224,0 21-32,20 20 32,0-21-96,0 1-32,40 0-64,-1 0 32,21-40 288,-21 0 160,22 0 33,-2-40 159,-19 20 97,-1-20 287,-19-19 129,-20 19-160,0 0-224,-39 1-417,19 19-160,-41-20-64,23 20-544,-3 20-1442,1 0-1698,21 20-4131</inkml:trace>
  <inkml:trace contextRef="#ctx0" brushRef="#br0" timeOffset="44193.52">14868 7888 17840,'0'20'801,"0"0"-929,0-20 0,0 0 512,-20 20-288,20-20-832,0 0-2179,20 0-1569</inkml:trace>
  <inkml:trace contextRef="#ctx0" brushRef="#br0" timeOffset="44696.55">15186 7730 8456,'-21'-20'2658,"-19"20"-3267,20 0 641,-19 20 449,19-1 416,0 21-289,20 0-447,0-1-33,20 1 256,0-20 0,19 20-288,1-21 1,19-19 223,-19 21 224,21-21 33,-22-21-1,-19 2 97,0-21 512,0 20 257,-40-20-674,0 1-319,0-1-65,-19 20-224,-22-19-64,21 19-96,-19 20-96,19-20-672,1 20-994,19 20-833,20-20-1633,20 20-5925</inkml:trace>
  <inkml:trace contextRef="#ctx0" brushRef="#br0" timeOffset="44943.57">15603 7551 864,'0'-21'15311,"0"21"-15407,0 21 576,0-2 1122,0 2 127,0 38-608,0 1-800,0-1-193,-21 21-160,1-21-449,20 1-704,0 0-641,20-41-1248,1 1-1923</inkml:trace>
  <inkml:trace contextRef="#ctx0" brushRef="#br0" timeOffset="45145.58">16000 7690 15342,'18'59'1409,"2"-19"-1120,0-20 704,1 20-161,19-21-255,-22 1-481,23 0-1698,-21 0-1761,0-20-2466</inkml:trace>
  <inkml:trace contextRef="#ctx0" brushRef="#br0" timeOffset="45302.59">16257 7690 4228,'-39'0'10570,"19"40"-10026,-20-1 705,19 1 481,-17 19-513,18-19-961,-1 20-832,21-20-1827,0-1-1696</inkml:trace>
  <inkml:trace contextRef="#ctx0" brushRef="#br0" timeOffset="45570.6">16455 7829 16687,'79'20'609,"-58"-1"-1,19 1 578,-40 0-354,0 0-351,-20 20-449,0-21-192,-1 22 192,3-22 32,-2 1-96,-1 0 0,21 0 64,21 0 0,-1-20 0,-2 0-160,23 0-193,-1-20-383,-21 20-513,21-20-1122,-20 20-4195</inkml:trace>
  <inkml:trace contextRef="#ctx0" brushRef="#br0" timeOffset="46003.63">17310 7849 14541,'-21'-20'2627,"21"20"-1859,0 0 546,0 0-289,21 0-160,17 0-321,3 0-448,-1 0-128,-1 0-480,1 0-738,-1 0-1248,1 0-3075</inkml:trace>
  <inkml:trace contextRef="#ctx0" brushRef="#br0" timeOffset="46175.64">17508 7690 16207,'-40'40'576,"20"-1"-95,1 1 736,19 19 128,0 1-672,0-20-641,19 20-673,21-21-864,0 1-673,-1-20-1025,1 0-5638</inkml:trace>
  <inkml:trace contextRef="#ctx0" brushRef="#br0" timeOffset="46543.66">17846 7570 17360,'59'-19'1698,"0"19"-1698,1-21 576,19 21 513,0 0 128,-18 0-672,-22 0-545,-19 21-160,0-2-193,-20 2-191,-20-2-97,-21 21 65,23-20 255,-22 20 161,19-20 0,21 19-64,0-19 64,21 20 128,-1-20 0,0 19 96,19 1-128,-19 0 64,0-21 32,-20 22 32,0-22 128,-20-19 288,0 20 97,-19-20-289,-1 0-352,-1 0-256,2 0-321,19 0-960,0 0-2083,20 0-3619</inkml:trace>
  <inkml:trace contextRef="#ctx0" brushRef="#br0" timeOffset="46775.67">18599 7829 17456,'0'-20'96,"0"20"192,21 20 1122,-1 0 319,19-1-383,1 21-866,0 0-320,19-20-96,0 20-96,-19-1-96,19-19-320,2 0-769,-41-20-897,-2 0-1314,3 0-5092</inkml:trace>
  <inkml:trace contextRef="#ctx0" brushRef="#br0" timeOffset="46970.68">18996 7730 13773,'-38'59'2978,"38"-19"-2529,-21 19 960,-19 1 353,20 0-801,1-21-705,-1 21-448,0-20-161,20-1-319,0 1-1122,20-20-2082,-20 0-5989</inkml:trace>
  <inkml:trace contextRef="#ctx0" brushRef="#br0" timeOffset="47978.74">19354 7928 13100,'0'-20'96,"-20"20"545,20 0 1473,0 0-321,0-20-928,20 20-801,-1 0 0,21 20-64,1-20 64,-21 20-192,-2-20 160,3 20-192,-21 0-64,20-20 0,-20 19 63,-20 2-127,-1-1 192,3-1 64,18 1-64,-20 0-288,20 0-33,0 0-95,20 0-289,-20 0-32,18-1 289,3 2 384,-21-2 160,0 1 0,0-20 160,0 20 352,0-20 353,0 0 320,-21 20 256,3-20-416,-2 0-256,-21-20-224,21 20-417,-19 0-64,19 0-160,0 0-801,0 0-1281,0 0-1410,1-20-6917</inkml:trace>
  <inkml:trace contextRef="#ctx0" brushRef="#br0" timeOffset="48448.77">20426 7749 19442,'0'20'544,"0"-20"-191,20 0 351,20 0-447,-1 0-161,1 0-256,-1 0-993,1 0-961,1 0-1730,-3 0-9609</inkml:trace>
  <inkml:trace contextRef="#ctx0" brushRef="#br0" timeOffset="48858.78">21220 7510 16239,'0'-19'1217,"20"19"-929,0 0 801,0 0-288,19 19-224,21 1-257,-1 1-192,-19 19-224,-1-21-96,-19 21-289,-20 0 161,0 0 160,-20-1 192,-19 1 64,-1 0 481,20-21 95,-19 1 65,39 0 64,-20 0-257,20 0-159,40-20-97,-21 20-96,41-1-384,-1 2-577,20-21-704,-18 20-1634,-22-20-3940</inkml:trace>
  <inkml:trace contextRef="#ctx0" brushRef="#br0" timeOffset="49170.81">22153 7730 17040,'0'0'-289,"0"0"161,20 19 1538,0 1 159,19 0-416,1 0-704,0 20-257,-1-1-64,22-19-160,-43 20-320,23-20-994,-21-1-223,-20-19-1442,0 0-2050</inkml:trace>
  <inkml:trace contextRef="#ctx0" brushRef="#br0" timeOffset="49631.83">22511 7670 13708,'0'0'769,"0"20"-288,0-20 1921,-20 20-704,0 0-513,-1 19-449,-17 1-287,-3 19-97,1-19-288,1 0-64,19-1-320,0 2-545,20-22-1409,20 1-1634,0-20-5925</inkml:trace>
  <inkml:trace contextRef="#ctx0" brushRef="#br0" timeOffset="49884.85">22730 7888 16912,'-21'0'288,"1"20"-352,20-20 993,-20 20 384,0 0-480,20 19-481,0-18-64,20-1 353,0-1-161,21 1-255,-3-20-33,23 20-64,-22-20-128,1 0-96,-1 20-225,-19-20-704,0-20-1729,-20 20-3012</inkml:trace>
  <inkml:trace contextRef="#ctx0" brushRef="#br0" timeOffset="50049.86">22947 7948 15598,'-19'80'1922,"-1"-41"-1249,0 21 1889,0-20-512,-1 19-1473,21-19-641,-18 20-2050,-2-21-5382</inkml:trace>
  <inkml:trace contextRef="#ctx0" brushRef="#br0" timeOffset="54603.12">4625 8763 10025,'-20'0'1121,"20"0"-769,0 0 97,-21 0 1120,21 0 129,21 0-865,-1 0-577,18 0 128,23-20-31,-2 20-97,40 0 0,20 0-96,1 0-160,38 0 96,2 0 0,-2-20-96,0 20 0,-19-20-64,-19 20-320,-21-19-513,-20 19-1601,-39 0-4805</inkml:trace>
  <inkml:trace contextRef="#ctx0" brushRef="#br0" timeOffset="61384.51">7840 8584 2530,'0'0'352,"0"0"-128,0 0 737,0 0 481,-20 0-417,20 0-513,0 0-127,0 0 351,0 0 353,0 0 0,0 0-128,0 0-32,0 0-96,0 0-128,0 0-1,0 0 33,0 0-129,0 0-191,20 0-161,-20 0 32,20 0-63,0 0 63,19 0 0,1 0-128,19-20 32,20 20-192,2 0 65,18-20-33,0 20-32,1 0 32,-1-20-64,-20 20-641,0 0-384,-18-19 288,-23 19-256,-38 0-2658</inkml:trace>
  <inkml:trace contextRef="#ctx0" brushRef="#br0" timeOffset="65078.71">10580 8524 224,'0'0'4036,"0"0"-2883,0 0 64,0 0 352,0-19 1,0 19-321,0 0-416,0 0-65,0 0 161,0 0 0,0 0-160,0 0-289,0 0-159,20 0-65,-20 0 64,20 0-64,19 0-63,1 0 31,19 0-64,1 0-96,-1 0-32,0 0-32,22 0 64,-2 0-64,0 0 0,20 0-32,-20 0 0,20 0 0,-38 0-32,-2 0-288,-19 0-65,-1-20-159,-19 20-513,-20 0-673,20 0-993,-20 0-3330</inkml:trace>
  <inkml:trace contextRef="#ctx0" brushRef="#br0" timeOffset="72024.11">14352 8544 5861,'0'0'1794,"0"0"-481,-21 0-128,21 0 385,0-20 287,-20 20-383,20 0-417,0 0-256,0 0-97,20 0 1,-20 0-385,21 0-96,17 0-128,3 0 33,19 20-129,19-20 64,0 0-64,20 0 32,21 0 0,-1-20-64,-1 20 96,-19 0-545,2 0-223,-22 0-674,-40 0-447,1 0-353,-20 0-449,0 0 449,-40 0-352</inkml:trace>
  <inkml:trace contextRef="#ctx0" brushRef="#br0" timeOffset="72962.17">16257 8644 3267,'20'-21'3267,"-20"21"-609,0-19-544,0 19-320,-20 0-129,20 0-447,0 0-418,0 0-191,0 0-289,20 0 1,-20 19 31,0 2 32,0 38-192,0 1 161,0-1-65,0 41-160,-20-21 32,20 20-192,-20-39 32,20 20 96,0-41-160,0 1 128,0 0-288,0-20-352,20-20-930,-20 0-1377,0-20-2914</inkml:trace>
  <inkml:trace contextRef="#ctx0" brushRef="#br0" timeOffset="73351.19">15979 8882 12299,'0'0'1217,"0"0"-992,21-20 255,-3 0 641,2-19 0,0 19-640,1-20-193,19 0 0,-22 0-320,23 0 448,-1 21-31,-21-1 287,1 0-319,0 20-353,20-20 32,-21 20-32,1 0 0,0 20-96,0-20 192,-20 40 64,21-21 64,-3 2-192,22 19 32,-19-21-128,-1 21-352,-2-20-897,3 0-898,-1 0-2465</inkml:trace>
  <inkml:trace contextRef="#ctx0" brushRef="#br0" timeOffset="78248.47">19195 8743 11498,'0'0'2275,"0"0"-1347,0 0-703,0 20 607,0 0 386,-20 0-97,20 39-64,0 1-225,0 19-159,-19 1-321,19-1-223,0 1-97,-20-1 32,20 0-160,0-19-65,0-20 33,0 0-192,0 0-289,0-20-352,-20-1-416,20-19-961,0 0-2274</inkml:trace>
  <inkml:trace contextRef="#ctx0" brushRef="#br0" timeOffset="78638.48">18937 9061 3747,'-20'0'6662,"0"0"-5893,20 0 352,0 0 513,0 0 95,0 0-255,0-20-770,0 0-511,20 0-1,0-19 192,19-1-32,-19-20 1,21 20-161,-3 1 192,-17-1 1,19 20-225,-20 0-160,-1 1 0,1 19 128,0 0 0,0 0-64,0 39 32,-1-19-96,1 20 64,0-20-64,0-1 0,0 21 0,-1-20-128,1-20-480,0 20-802,1-20-1537,-21 0-3202</inkml:trace>
  <inkml:trace contextRef="#ctx0" brushRef="#br0" timeOffset="84257.81">22629 8822 10409,'-19'0'1314,"19"-19"-514,0 19 546,0 19-257,0-19-257,0 40 1,0 0 32,0 20-32,0-1-96,-20 20-257,20 1-128,-20 19-224,20-19-63,-20 0-33,20-21-64,-20 1-65,20-1 65,0-38-320,0 18-192,0-39-385,0 0-192,-19 0-993,19 0-2307</inkml:trace>
  <inkml:trace contextRef="#ctx0" brushRef="#br0" timeOffset="84689.84">22272 9121 8039,'0'0'2915,"0"0"-1506,0 0-31,0 0-97,0-21-192,20 2-128,-20-1-385,20 0-191,19-20-129,-19 20-128,21-20-128,-23 1 128,2 19-64,1 0 288,-1 0-127,0 0-65,-1 1-64,1 19-32,0 0-32,0 0 96,0 0-160,19 0 64,-19 19 32,0 21 64,0 0 0,1-20-31,-21 20-194,18-21 161,2 1-320,0 0-448,1 0-834,-21-20-1120,20 0-3588</inkml:trace>
  <inkml:trace contextRef="#ctx0" brushRef="#br0" timeOffset="85851.9">22133 10154 6918,'0'-20'1409,"0"1"-63,0-2 415,-19 21-95,19-20-577,-20 1-545,0 19-479,-21 19-65,23 1 32,-22 1 0,-1 18-32,23 0-32,-3 2 0,21-2 32,0 1-65,39-20 33,-19 0 96,21-1 225,-3-19 31,23 0-32,-22-19-128,1-1-63,0-20-33,-21 20 128,1-19-64,0 19-32,-20-20 224,0 20 129,-20 20-1,20-20-224,-20 40-352,20 0 288,0-1-96,-19 22-64,19-22-96,19 21-224,1-20-321,20 20-319,-1-21-834,1 2-1601</inkml:trace>
  <inkml:trace contextRef="#ctx0" brushRef="#br0" timeOffset="86262.93">22649 10234 2594,'0'-20'12588,"-20"-1"-12332,-19 21 0,19 0 1,-20 21 31,21-1-224,-21-1-64,40 21-128,0-20 32,0 0-32,0 19 96,20-39 96,0 21 96,19-21 0,-19 0 64,0-21 64,0 21 97,-1-19-161,1-21-192,-20 20-160,20 0-449,-20 0-255,0 20 383,0 0-191,0 20 511,0 0 129,0 20 32,-20 20 65,20-1 31,0 0 64,0 1 96,0-20 64,-20 0 161,20 0 448,-19-20 160,19-1 128,-20-19-352,-20 0-224,20 0-577,1-19-96,-21-1-449,19-1-352,1-18-864,2 19-801,-2-20-2051</inkml:trace>
  <inkml:trace contextRef="#ctx0" brushRef="#br0" timeOffset="86623.95">22730 10372 11627,'0'0'2530,"0"0"-2210,0 0 737,18 0 481,2-19-866,21 19-255,-3-20-225,23 20 32,-22-20 160,-19 0-223,20 0-161,-40 0-161,0 20 65,0-19-160,-20-1 128,-20 20-160,-19 0 128,18 0 256,3 20 64,-3-1 224,21 1 225,20 20 224,20-20-1,0 19-191,21 1-161,18 0-191,0-20 63,21 0-192,-21-1-32,0 2-224,-19-21-448,1 0-1058,-23 0-1441,-18 0-4996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37:51.478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6093 2265 6566,'0'0'736,"0"0"-159,0 0-97,0 0 641,0 0-64,0 0-576,0 0 95,20 0 257,-20 0 0,20 0 0,-1 0-257,-19 0-127,20 0-225,0 0-160,0 0-32,0 21-32,1-21 64,17-21-32,-18 21-32,21 0 32,-2 0 32,-19 0-64,20 0 0,-1-20 0,-19 20-96,20 0 0,-21 0 0,21 0 64,-20 0-64,0 0 128,-1 0-32,21 0 0,-20 0 0,19 20 0,2-20 96,-1 0-32,-1 0-32,1 0 0,19 0-32,-19 0-32,0 0 32,-1 0 0,2 0 32,17 0 0,3 0-32,-2 0-32,0 0 32,1 0 32,-1 0-32,2 0-64,-23 21 128,23-21-64,-22 0-32,21 0 32,-21 19-32,21-19-64,-21 0 160,1 19-32,19-19-32,-18 0 0,-1 0 0,19 0 0,0 0 0,1 0 32,19-19 0,-20 19-32,2 0 32,-3-19-32,22 19 64,-20 0 32,19-21-224,0 21 224,2 0-128,-2 0 96,0 0-96,0-20 0,0 20 0,20 0 32,-18-20-32,18 20 64,-20 0 0,0-20-96,0 20 64,2 0 32,18 0-32,-20 0 0,0 0 0,0-20 32,0 20-32,2 0-32,18 0 32,-20 0 32,0 0-64,0-19 64,2 19-96,18 0 32,-20 0 0,21 0 32,-1 0 32,-20 0-32,20 0 0,0-20 32,1 20-32,-21 0 0,20 0 32,-19 0-64,20 0 0,-21 0 0,0 0-32,20 0-64,0 0-32,0 0 64,-19 0 64,0 0 0,19 0 32,-20 0 0,0 0 64,1 0 64,19 0-96,-19 0 96,-1 0-96,1 0 32,-1 0-96,0 0-32,1 0-64,-21 0-64,20 0 0,-18 0 95,18 0 33,-20 0 96,21 0 32,-21 0 97,0 0-1,2 0 0,-2 0-96,20 0-64,-19 20 32,-1-20-32,1 0-32,-1 0-64,0 0 32,2 0 64,-2 0 0,1 0 0,-21 0 0,21 0 64,-1 0-64,-18 0 32,17 0-32,3 0 0,-22 0 0,21 0-32,-1 0 32,0 0 0,1 0 32,-1 0-64,-18 0 64,18 0-32,-19 19 0,19-19-32,-19 0 32,19 0-32,1 0 32,-1 0 0,2 0 0,-2 0 32,-19 0-32,19 0-64,-19 20 160,19-20-128,0 0 128,2 20-64,-3-20 0,3 0 0,-2 0 0,1 0 0,-21 20 32,22-20-32,-3 0 32,1 0-32,22 0 32,-22 0-64,0 0 32,21 0-32,-21 0-32,20 0-32,2 0 32,-2 0 32,-20 0 0,20 0 32,-18 0-32,-3 0 64,22 0-96,0 0 64,-21 0-32,20 0 0,0-20-64,-18 20 96,18 0 0,0 0-32,1 0 0,20 0 0,-21 0 32,-20 0 0,20-20 0,1 20 33,-1 0-33,0 0-32,1 0 0,0 0 0,-1 0-97,0 0 1,0-20 0,21 20 96,-21 0 0,1 0-64,-1 0 128,0 0-64,0 0 0,2 0 0,-2 0 0,0 0 0,0 20 0,20-20 0,-19 0-32,19 0 32,0 0 32,-18 0 64,-2 0-32,0 0-32,20 0-32,0 20 0,0-20 0,1 0 33,-1 0-1,0 0-64,0 20 96,1-20 96,-20 0 64,19 0-32,-20 0-160,21 20 0,-1-20 0,-20-20-128,20 20 192,21 0-224,-21 0 320,0 0-160,-20 0 0,0 0 128,2 0 129,-2-20-97,0 20-128,-20 0-64,21 0 0,20 0-32,-21 0 64,20 0-32,-20 0 0,20 0 0,-20 0 32,2 0 64,-22 0-32,-19 0 128,19 0-31,1-20-1,20 20-64,-1 0-352,-20 0-545,-19-20-801,-20 20-1473,-20 0-4548</inkml:trace>
  <inkml:trace contextRef="#ctx0" brushRef="#br0" timeOffset="3431.19">13001 1192 1729,'0'0'3139,"0"0"-2466,0 0 256,0 20-417,0-20 289,0 0-128,0 0-97,0 0 65,0 0 31,0 0 193,0 0 96,0 0-128,0 20-225,0-20-351,0 0 63,0 0-96,0 20 64,0-20 321,0 0 256,0 0-353,0-20-320,0 20 1,0-20-1,-20 0 0,20 0-128,0 0-32,0-19 0,-19-1 0,19 19-64,0-18-32,0 0 96,0-2 32,0 2 32,0 20 161,0-2 63,0 1 64,0 1-96,0 19-127,0 0-97,0 0-32,0 0-128,0 0 160,0 0 0,19 0-64,21-21 64,-20 21 0,39 0 0,-18 0 32,38 0 0,-20 0-96,21 0 0,-21 0 0,20 21-96,0-21 0,-18 0-192,-2-21 31,-19 21-255,-20 0-33,0 0-95,-1 0-257,-19-19-1025,0 19-1153,0-20-1121</inkml:trace>
  <inkml:trace contextRef="#ctx0" brushRef="#br0" timeOffset="3705.21">13657 655 7046,'0'-19'1570,"0"19"-353,0 0-224,0 0 320,20 0-64,-1 0-352,1 0-417,0 0-191,20 0-1,-1 19 0,-19 2-63,21-2-161,-23 1 0,22 0-64,-19 0 96,-1 19-64,-20-18 224,0-2 128,0 1 33,-20 1-225,-1-2 32,1-19-256,-18 20 352,17-1-384,1-19-768,0 0-738,0 20-1729,20 1-4292</inkml:trace>
  <inkml:trace contextRef="#ctx0" brushRef="#br0" timeOffset="4327.24">14390 517 14381,'-18'-20'673,"18"-1"-673,0 21 768,0 0-543,0 0-65,18 0 320,-18 21 161,20-21-225,21 20 1,-21-1-97,19 21-320,1-20 32,0 0-96,-1 19-256,1-18-257,-1-2-224,-19 1-704,0 0-1122,1-20-1120</inkml:trace>
  <inkml:trace contextRef="#ctx0" brushRef="#br0" timeOffset="4514.25">14748 437 12395,'0'-20'609,"0"20"-641,0 0 833,-20 20-97,0 19 161,1 2-449,-1-2-352,-20 1-224,20 19-640,1-19-1154,19 0-1185,0-20-5445</inkml:trace>
  <inkml:trace contextRef="#ctx0" brushRef="#br0" timeOffset="4802.26">14967 676 11915,'20'0'192,"-20"19"-448,-20-19 160,20 20 64,-20 0 32,20 0 448,0 19-256,0-18-32,20-2 257,0-19-33,-1 0 33,1 0 95,20 0-96,-20-19 289,-1-2 544,1 2-416,-20-1-256,0 0-449,-20 0-160,-19 0-257,19 20-736,-20 0-1281,21 0-2018,-1 0-5860</inkml:trace>
  <inkml:trace contextRef="#ctx0" brushRef="#br0" timeOffset="5026.28">15344 576 15726,'-20'0'545,"20"-20"640,0 20-608,20 0 255,0 0-287,0 0-449,0 0-128,19 0-865,-19 0-1025,0 0-2626,0 20-6502</inkml:trace>
  <inkml:trace contextRef="#ctx0" brushRef="#br0" timeOffset="5177.29">15384 655 9032,'-20'21'3684,"20"-21"-3076,0 19 1186,0-19-225,20 0-352,0 0-832,19 0-321,-19 0-160,20 0-641,-1 0-961,-19 0-2017,21 0-4613</inkml:trace>
  <inkml:trace contextRef="#ctx0" brushRef="#br0" timeOffset="5465.31">15919 377 480,'20'-59'12268,"-20"39"-11404,0 20 738,0 0-289,0 0-384,0 20 32,0 19-128,0 2-161,0 18-127,0-19-289,0 19-192,0 1 64,0 0-256,20-1-128,0-19-385,-20-21-95,21 21-738,-21-20-2433</inkml:trace>
  <inkml:trace contextRef="#ctx0" brushRef="#br1" timeOffset="11308.64">5775 3875 8071,'0'0'192,"0"0"-192,0 0 385,0 0 704,20 0 384,-20 0-800,20 0-449,-20 0 128,20 0 385,-1-21 160,1 21-192,0 0-321,21 0-128,-23 0 0,23 0-31,-21-19-97,19 19-128,1 0 64,0 0-64,-1 0 32,1 0 0,1 0-64,-3 0 32,23 0 32,-22 0-32,21 19 32,-21-19-32,21 0 32,-1 0 64,-19 0 32,39 0 64,-20-19 32,2 19-159,-2 0-33,0 0-32,1 0 0,-20 0 0,19 0 0,0 0 0,22 0 0,-2 0 0,0 0 0,0 19 32,-18-19-32,18 0 0,0 0 64,0 0-64,1 0 32,20 0 0,-21 21 0,40-21-32,-20 0 32,0-21 32,1 21-32,-1 0-32,-20 0 0,0 0 0,0 0 0,2-19 0,-2 19-32,0 0 32,20 0 0,0 0-32,1 19 64,19-19-32,-20 0 0,0 0 0,21 0 32,-21 0 0,20 0 0,-40 21 192,21-21 0,-1 0-31,-20 0-65,-19 0 192,-1 0-64,-18 0-160,-23 0-416,-18 0-929,0 0-3780</inkml:trace>
  <inkml:trace contextRef="#ctx0" brushRef="#br1" timeOffset="18632.06">5716 3199 4452,'0'0'4772,"0"0"-4291,0 0 864,0 0 929,0 0-448,0 0-513,0 0-320,0 0-448,0 0-225,0 0 128,0 0-63,0 0-65,0 0 32,0 0-95,0 0-1,0 0-64,0 0-64,0 0 0,0 0-64,0 0 0,0 0 161,20 0-193,-1 20 128,-19-20 32,20 0-32,0 0 64,0 0-192,-20 0 0,20 0 32,-1 0-64,1 0 0,0 0 32,21 0-64,-23 0 64,2 0 0,1 0 0,-1 0-32,0 0 97,19 0-194,-19 0 194,0-20-33,19 20-128,-19 0 64,20 0-32,-20 0-1,19 20 66,-19-20-66,0 0 66,21 0 95,-2 0-224,1 0 128,-1 0-32,1 0 32,-20-20 0,19 20-32,1 0 0,0 0 0,-21 0 0,21 0 0,1 0-32,-3 0 32,3 0 0,18 0-32,-19 0 64,-1 0-64,1 0 32,0 0 32,-20 0-32,19 0 32,2 0-64,-3 0 32,23 0 0,-23 0-32,23 0 64,-22 0-64,21 0 96,-21 0-64,21 0-32,-21 0 0,1 0 64,19 0 64,-18 0-160,-1 0 64,19 0 0,1 0 0,-21 0 0,22 0-32,-23 0 64,23 0-32,-2 0 0,0 0 0,1 0 0,-1 0 0,20 0 64,-18 0-128,-3 0 96,22 0 0,-20 0-96,-1 0 160,22 0-128,-23 0 64,1 0 0,2 0-96,-2 0 0,1 0 32,19 0 64,-20 0-32,2 0 0,18 0-32,-20 20 32,21-20 32,-21 0 0,20 0 32,0 0-64,-18 0 0,18 0 128,-39 0-96,19 0 0,-19 0 0,-1 0 32,1 20-64,-1-20 64,1 20-32,1-20-32,-2 0 64,-19 0 32,0 0-32,0 0-320,-20 0-737,0 0-1922,-20-20-9673</inkml:trace>
  <inkml:trace contextRef="#ctx0" brushRef="#br1" timeOffset="19992.14">12049 2881 8488,'-20'0'1089,"20"-20"864,0 20-95,-20-20-481,20 20-63,-20 0-193,20-21-320,-20 21-257,-1 0-512,3 0-64,-2 21-64,-21-21 128,3 40-160,-3 0 192,21-1-64,-19 21-96,19-21 224,20 22-96,0-3-32,0 3 0,20-22 32,19 21 64,1-20-96,-1-20 128,22-1 32,18-19 1,-19 0-1,19 0 0,-20-19 64,2-1-160,-2 0 0,-39 0 192,19-20-31,-39 20 255,20-19-128,-20 19-159,0-21-33,-20 2-64,1-1-64,-21 0-96,-1 1 160,3-1-160,-23 20 64,2-19-192,0 19 32,19 20 95,-21 0-255,23 0 0,-3 20 128,21-1 64,2 1 63,18 0-63,-21 20 96,21-20 32,21 19 128,-3 2 161,23-2-33,-1-20 32,19 2-32,1-1 33,19 0 223,0-20-95,-20 0-225,2 0-64,-22 0-128,-19 0-865,0 0-1377,-20-20-6470</inkml:trace>
  <inkml:trace contextRef="#ctx0" brushRef="#br1" timeOffset="22791.3">15305 3099 11979,'0'0'1313,"0"-20"-1057,0 20 641,0 20-865,19-20-32,-19 40 481,20-1-1,-20 2-31,0 18-129,20-19-64,-20 0-32,0 0 1,0-40 159,0 19 32,0-19 385,0-19 320,0-1-929,0 0-160,0-20-96,0 0 96,0 1-192,20 19 0,-20 0-96,20-1 32,-1 21-65,-19 0 321,20 21 289,0-1 31,0 0-256,0 19 64,-1-19-128,-19 20 32,20-20-64,-20 20 32,20-21-320,-20-19-737,20 20-1089,1-20-2146,-21 0-4452</inkml:trace>
  <inkml:trace contextRef="#ctx0" brushRef="#br1" timeOffset="22964.31">15682 3199 14798,'20'0'1793,"-20"0"-2145,18 0 1281,3 20-225,-1-20-95,20 0 32,-1 0-513,1 0-32,-1 0-384,1 0-737,1 0-1474,-23-20-2850</inkml:trace>
  <inkml:trace contextRef="#ctx0" brushRef="#br1" timeOffset="23152.32">15840 3040 11018,'20'59'993,"-20"-38"384,0 18 97,0 1-289,0 0-128,20-1-641,-20 1-384,20-20-32,-20 20-384,19-20-577,1-1-1057,-20-19-2306</inkml:trace>
  <inkml:trace contextRef="#ctx0" brushRef="#br1" timeOffset="23390.33">16257 3000 17744,'0'40'64,"0"-21"417,0 21 256,-20 0-481,20-1-96,0 2-160,20-1-96,-20-1-385,20-19-255,0 0-802,0 0-2530,-20 0-7879</inkml:trace>
  <inkml:trace contextRef="#ctx0" brushRef="#br1" timeOffset="23916.36">16753 3259 16143,'-20'0'640,"20"0"-191,0 0 31,20 0-384,20 0-64,-20-20-320,19 20-993,2 0-2274,-1 0-4389</inkml:trace>
  <inkml:trace contextRef="#ctx0" brushRef="#br1" timeOffset="24349.39">17389 3199 16495,'0'-21'224,"0"2"-192,-21 19 129,1 0-386,2 19 289,-2 2 64,-21 19-128,21-1-64,20-19-64,0 20-320,0 0 192,20-20 256,0-20 96,21 19 64,-23-19 32,23 0-32,-21 0 0,19-19 193,-19-21-97,0 20 96,-20-20-31,0-19-97,0 19-96,-20-39-192,20 18-64,-20 2-385,1-1 225,-1 21 416,0-1 160,-1 40-224,21 0-64,-20 40 64,2-1 417,18 21 31,18 19-95,-18-19-161,41 0-96,-21 0 64,19-1 97,21-19-193,-21-20-96,1 0-224,0-1-577,-21 1-1313,21-20-3876</inkml:trace>
  <inkml:trace contextRef="#ctx0" brushRef="#br1" timeOffset="24515.4">17786 3139 14253,'0'39'705,"0"-18"-577,20 19 128,-20-20-128,0-1-64,20 1-352,0 0-865,-1 0-1025,1-20-865,0 0-5828</inkml:trace>
  <inkml:trace contextRef="#ctx0" brushRef="#br1" timeOffset="24645.4">17786 2980 16719,'0'0'481,"0"0"-1955,0 0-768,20 20-1377,0-20-2083</inkml:trace>
  <inkml:trace contextRef="#ctx0" brushRef="#br1" timeOffset="25366.45">18024 3358 8359,'-20'40'769,"20"-40"1345,0 0 1121,0 0-1377,0-20-833,0 0-769,0 0-288,20-20-64,-20 20-256,20-19-225,-1 19 129,-19 0 288,0 20 31,20 0 33,-20 0 417,0 20 95,0 0-288,-20 19-128,20-19 32,0 0-32,20 0 64,-20 0-64,20-20 0,-20 0 32,20-20-96,-20 20-288,21-20 96,-21 0 64,18 20-321,-18-20 65,20 20 255,-20-19 33,21 19 256,-1 0-96,0 0 32,-2 0 161,3 0 95,-1 0 192,0 0 1,0-20-193,-1 20-64,-19-20 32,0 20-63,0-20-289,-19 20-193,-21 0 97,20 0 0,-19 0 96,19 20-32,0 0 32,20 0 96,0 19 128,20-19 64,0 20 0,-2-20 0,23 0 97,-1-20 63,-21 0 32,21 0 65,-40 0-225,20-20-32,-20 0-96,0 0-64,20 0-160,-20 0-64,0 0 0,0 20-65,0 0-159,0 20 256,19-20 128,-19 20 32,20 0 64,0 0 64,0 0-96,1 0-32,17-20 32,-18 19 32,-20-19-32,21 0-64,-21 0 0,0-19-352,0 19-737,-21 0 320,21 0 417,0 19-705,-20 1-1474,20-20-1377</inkml:trace>
  <inkml:trace contextRef="#ctx0" brushRef="#br1" timeOffset="25712.47">18818 3199 14413,'-40'0'577,"1"0"-866,19 0 386,0 0-1,0 20 160,20 0 128,0 0-31,20 19-161,0-19-128,20 20-32,-21-20-224,21 0-129,0-1-351,-21-19 31,-19 20 257,20-20 384,-40 0 544,20 0-95,-39 0-1,19 0 1,-20 0-161,1 0-224,19 0-160,0 0-673,20 0-512,0 0-1538,0-20-3299</inkml:trace>
  <inkml:trace contextRef="#ctx0" brushRef="#br1" timeOffset="25864.47">19037 3259 5413,'0'19'7911,"0"1"-6886,0 0 577,0 20-802,0-20-511,0 19-321,0-19-1089,0 0-1186,20-20-1088,-2 20-5317</inkml:trace>
  <inkml:trace contextRef="#ctx0" brushRef="#br1" timeOffset="26009.48">19075 3278 10986,'-38'-59'2370,"38"59"129,-21-20-610,21 20-928,0 0-769,0-21-448,0 42-1409,21-21-1,-1 20-1569,-2 0-3491</inkml:trace>
  <inkml:trace contextRef="#ctx0" brushRef="#br1" timeOffset="26239.5">19175 3358 9352,'0'40'865,"0"-40"96,0 19 801,20 1-737,-20-20-417,0 20-319,20-20-97,0 20 96,0-20 192,-1-20 97,1 20-32,0-20-1,0 0 225,0 1 224,-20-21-225,0 20-415,-20-20-257,0 20-416,0 20-513,0-19-833,1 19-1024,-1 19-1474,20 1-2402</inkml:trace>
  <inkml:trace contextRef="#ctx0" brushRef="#br1" timeOffset="26945.54">19393 3437 9961,'20'20'1505,"-20"-20"898,0 0 255,0 0-800,0 0-801,0 0-673,0 0-416,0-20-128,0 0-64,0 1 32,21-1-161,-1 0 129,-20 0 224,0 20-64,20 0 0,-20 0-64,18 0 160,-18 20-96,0 0 224,21 19-96,-21-19-96,0 0 0,20 0 160,-20-20-96,40 0 128,-21 0 65,1-20-1,0 0 224,-20 0-288,20 20-96,-20-19-320,-20-1-481,20 20-159,-20 0 127,0 0-64,1 0 96,19 20 321,-20-1 224,20 21 224,0-20 128,20 0 0,-1 0 32,1-1-96,0-19-96,0 20 97,0-20 31,-20 0 192,19-20 0,-19 1 65,0 19-33,0-20-256,0 20-96,0-20 64,0 20 64,0-20-64,0 20 64,0-20 1,20 20-162,-20-20 33,0 1 65,0-1 127,0 0 0,0-20 0,0 20 96,0-19-256,0-21-128,0 0-384,0 0-513,-20-19-833,20 19-960,0 21 2497,-19-1 1218,19 40-1249,-20 20 1089,20 20 1248,-20 19-447,20 1-289,20 20-128,0-1-288,19 0-224,1-19-385,19 0-96,2-1-128,-2-19-192,-19-20-128,-21-1-449,1 1-608,0-20-1410,-20-20-6854</inkml:trace>
  <inkml:trace contextRef="#ctx0" brushRef="#br1" timeOffset="27428.56">20585 3239 13100,'19'-20'-96,"21"20"-160,-20 0 288,1 20-64,17 0 128,-17 19 160,19 1-64,-1 0 32,-19-1 65,20-19 736,-21 0 224,-19 0 224,20-20 97,-20-20-161,0 0-704,0-19-449,0-1 64,0 0-256,0 0-96,-20 1-32,20-1-352,-19 40-481,19-21-897,0 21-1665,0 21-2403</inkml:trace>
  <inkml:trace contextRef="#ctx0" brushRef="#br1" timeOffset="27745.58">21082 3398 14477,'0'0'-96,"0"0"96,20 0 865,-2 0-673,2-20 128,1 20-31,19-20-225,-21 0 352,1 0 161,-20 20-65,0-20-192,0 0-127,0 20-289,-20 0-225,1 0 129,-21 0 0,19 20 32,1-20 96,2 40 32,18-20 64,0 0 64,18 0 64,2 19-32,21-19-64,-21-20-192,19 20-320,1-20-417,-1 0-737,-19-20-1216,0 20-3845</inkml:trace>
  <inkml:trace contextRef="#ctx0" brushRef="#br1" timeOffset="28128.6">21478 3318 13965,'-20'0'1281,"0"20"-1281,0-20 1377,1 20-384,19 0-384,-20 0-129,20-1-95,20 1-257,-20 0 96,39 20-128,-19-40-192,21 20 0,-3-20-160,3 0-417,-3-20-448,3 20-577,-21-20-1184,0-20-1090,-20 20 1313,-20 1 1474,0 19-673,0-20 705,-1 0 2435,3 20 2049,-2 0-673,20 0-288,0 0-416,0 0-673,20 0-63,-2 0 31,3 0-737,19 0-127,-1 0-225,1 0-128,-20 0-128,19 0-481,-39 0-736,0-20-2915,0 0-7878</inkml:trace>
  <inkml:trace contextRef="#ctx0" brushRef="#br1" timeOffset="28303.6">21697 3120 11402,'19'39'1442,"1"1"191,-20-20 898,20 20-738,0-1-1056,-20 1-481,20 20-96,-20-21-256,19-19-512,-19 20-1090,20-20-3363,0-1-7429</inkml:trace>
  <inkml:trace contextRef="#ctx0" brushRef="#br1" timeOffset="28554.62">22054 3378 11562,'-21'0'577,"3"20"-577,-2-20 1217,20 19-416,0 1-385,0 0 225,20 20-321,-2-20-256,23-20 160,-1 19 129,-1-19 31,1 0 225,-20-19 256,-1-1-129,-19 0-127,0-20-385,0 20-352,-19-19-128,-1 19-289,-20 0-768,1 0-2851,19 20-8552</inkml:trace>
  <inkml:trace contextRef="#ctx0" brushRef="#br1" timeOffset="28799.64">22292 3497 4548,'20'20'6982,"-20"-1"-6821,0-19 1985,0 0 1377,0 0-1793,19-19-1026,-19-1-480,0-20-63,0 20 31,20-19-192,-20 19 0,20 0 64,-20 0 32,21 20-160,-1 0 160,-2 0 64,23 0-192,-21 0 0,0 20-352,-1-20-930,1 20-1312,-20-20-3876</inkml:trace>
  <inkml:trace contextRef="#ctx0" brushRef="#br1" timeOffset="31822.82">11711 3894 14157,'39'20'0,"-19"-20"320,41 0 801,-2 0-352,20 0-128,1-20-129,-1 20-416,0 0-833,-20 0-3074,-18 0-2307</inkml:trace>
  <inkml:trace contextRef="#ctx0" brushRef="#br1" timeOffset="47280.7">3214 5803 1249,'-19'0'1121,"-1"0"352,20 0 449,0 0 512,0 0-512,-20 0-384,20 0-353,0 0-160,0 0-129,0 0-127,0 0-160,0 0-257,0 0-96,20 0 33,-20 0 31,0 0-96,20 0 128,-20 19 1,19-19-97,21 0-96,-20 0-96,0-19 0,19 19 64,-19 0-128,21 0 97,-3 0-65,3 0 32,-2 0 32,1 0-64,19 0 64,-19 0 0,0 0-32,19 0 32,2-20 0,-2 20 0,0 0-96,1 0 160,-1-21-224,1 21 128,-1 0 33,0-20-97,2 20 0,18 0 0,-20-19 0,1 19 0,-1 0 0,2 0 0,-3 0-33,-17 0 66,18 0-1,1 0-32,-21 0 0,21 0 32,-1 0-32,0 0 32,2 0-64,-23 0 64,23 0-128,-2-20 192,20 20-96,-19 0 0,19 0-32,-18 0 64,18 0-32,0-19 0,-20 19 64,21 0-96,0 0 32,-22 0 0,22 0 96,0 0-128,-1 0 32,0 0 32,0 0-32,21 0 32,-20-21 0,-1 21 32,0 0-160,0 21 96,-18-21 32,18 0 32,0 19-192,-19-19 128,20 0 64,-1 20-64,0-20 0,0 0 0,-19 0 32,19 0-32,0 0-32,-18 19 64,18-19-32,-20 0 0,21 20-32,-21-20 32,20 21 0,-18-21 0,18 0 0,-20 0-32,20 0 32,1 0-32,0 0 96,-22 0 32,3 20-192,18-20 64,0 0 64,-18 0-128,-3 0 0,1 0 0,-18 0 63,-1 0-223,-21 0-577,-19-20-960,-19 20-4421</inkml:trace>
  <inkml:trace contextRef="#ctx0" brushRef="#br1" timeOffset="48205.75">5022 6478 12940,'-21'0'2082,"21"0"-1474,21 0 353,-3 0 128,22 0-192,1 0-288,18-20-353,0 20-256,21-20 192,-21 20 0,20-20-288,-18 20 64,-23-20-416,3 20-193,-21 0-448,-20 0-673,0-19-672,0 19-1281,-20 0-4485</inkml:trace>
  <inkml:trace contextRef="#ctx0" brushRef="#br1" timeOffset="48456.77">5378 6458 5765,'0'20'609,"0"0"-321,0-1 641,20-19 256,0 20 320,1 0-288,17 0-608,-17 0-97,-1 20 1,0-21-129,-2 2-63,-18-2 127,0 2 161,-18-2 287,-2 1 97,-21 0-288,-18-20-64,19 20-161,-19-20 65,-1 0-353,21 0-96,-21 0-96,39 0-192,-17 0-385,38 0-576,0 0-2242,20 0-3780</inkml:trace>
  <inkml:trace contextRef="#ctx0" brushRef="#br1" timeOffset="48897.78">5953 6398 11434,'-18'0'417,"18"0"159,-20 0 1250,20 20-897,-21 0-64,1 0 64,0 20-449,1-1 0,19 1-31,-20 1-33,20-3-127,0 2-193,20 0-32,-20 0 0,19-20-32,1 0-128,21 0-321,-21-20-544,18 19-1857,3-19-5606</inkml:trace>
  <inkml:trace contextRef="#ctx0" brushRef="#br1" timeOffset="49509.83">6352 6557 10890,'0'-40'160,"0"40"-32,0-19 1345,0 19 193,-20-20-513,-1 20-640,1 0-385,0 0 128,2 0 64,-3 20-95,1-1-129,0 1-128,0 20 32,0-20 0,1 20 96,19 0-32,0 0 64,19-1 64,1 1-128,20 0 96,1-21-32,-3 1 33,23-20-1,-2 20 32,0-40-96,1 0-64,-21 1 0,1-1 128,0-20-32,-21 20 193,-19-19-97,0-1-128,-19 19-32,-21-17-64,0 17 32,-19 1 32,0 0 96,-22 0-192,22 20-32,1 0-32,-3 0-64,21 0-64,21 20-1,-1 0 65,20 0 64,0 20 64,20-21 96,19 2 0,1 19-32,1-21 96,17-19 1,1 20-129,2-20 128,-2 0-64,-19 0-64,-1-20-289,1 20-543,-20 0-546,-20 0-1472,20-19-2435</inkml:trace>
  <inkml:trace contextRef="#ctx0" brushRef="#br1" timeOffset="49841.85">6708 6379 13132,'0'0'256,"0"0"545,0 0 1057,20 19-289,1-19-672,17 20-320,-17 0-257,19 20 96,-1-20-352,-19 19 96,0 1-31,19 1 63,-39-3-32,20 2-160,-20 0 128,0 0-96,-20-20-64,1 20 192,-1-1-320,-20-19-416,1 20-1058,19-20-1857,-21 19-8136</inkml:trace>
  <inkml:trace contextRef="#ctx0" brushRef="#br1" timeOffset="79506.53">2619 11326 12427,'-21'0'1474,"21"0"-994,0 0-384,0 0 897,0 0 224,0 0-736,0 0-353,21 0 160,-1 0 64,20 0-127,-21 0-65,21 20-96,0-20 128,19 0-96,2 0 96,-3 0-160,1 0 32,2-20 33,-22 20-129,21 0 96,-21 0-96,1-20 64,-20 20-64,0 0-129,-20 0-95,0 0-32,19 0-32,-19 0-289,-19 0-993,19 0-960,0-19-64,-20 19-1442</inkml:trace>
  <inkml:trace contextRef="#ctx0" brushRef="#br1" timeOffset="79809.56">3175 11128 9513,'-20'0'1697,"0"0"-672,20 0 448,0 0-512,0 0-672,20 0 63,0 0 128,19 0-287,1 20 191,0 0-128,-1-20 0,2 20-63,-3 19-129,23-19 0,-22 20-32,1-21-32,-20 1-64,0 0 64,-1 0 0,-19 0-32,0 0 192,0-1 192,-39-19-31,19 21-65,-20-2-64,1-19-96,-22 21-128,23-21-416,17 19-1090,1 2-2530,0-2-5188</inkml:trace>
  <inkml:trace contextRef="#ctx0" brushRef="#br1" timeOffset="86525.93">10083 11267 256,'0'0'5989,"0"0"-4451,0 0 512,0 0 384,0 0-864,0 0-545,0 0-193,0 0 1,0 0-96,0 0 0,0 0 95,0 0-255,0 0-97,0 0-95,0 0-1,0 0-256,0 0 32,0 0-64,21 0 97,-21 0-97,18 0 0,2 0 128,0 0-288,21 0 160,-23 0 64,43 20-96,-22-20-160,21 0 160,-1 0-64,22 0 32,-2 0-64,0 0 192,0 0-192,0 0-32,20 0 0,-18 0 160,18 0-160,0 19 224,0-19-256,-20 0 192,21 0-288,-1 0 192,0 0 64,0 0-96,21 20 96,-21-20-32,40 0-32,-21 20-32,2-20 32,19 0 0,-19 20 32,-3-20 64,3 0-160,-1 0 128,1 0 65,-1-20-129,0 20 64,19 0-64,-18 0 64,19 20 0,-1-20-128,2 20 64,-1-20 0,-21 20-32,1-20 32,-38 19 96,-2-19-64,-40 0 32,1 0 0,-40 0-352,0-19-1250,-20 19-2338,-39-20-9576</inkml:trace>
  <inkml:trace contextRef="#ctx0" brushRef="#br1" timeOffset="87161.98">14987 11028 11434,'-20'-19'1378,"20"19"319,0 0 289,0 0-865,20 0-224,19 0-32,21-21-353,-1 21-287,20 0-161,-18 0-64,-2 0 0,1 0-193,-1 0-543,-19 0-802,-21 0-1409,1 0-1665,0 0-1986</inkml:trace>
  <inkml:trace contextRef="#ctx0" brushRef="#br1" timeOffset="87398.99">15443 11028 6950,'-59'20'2466,"39"-20"-1184,0 21 127,20 18-352,0-19-256,20 20-385,0-20-256,0 19 64,19-19 65,-19 20-1,20-21-192,-21 21-96,1-20 64,-20 0 160,0 0 353,-20-1 288,-19 2 192,-1-2-64,1-19-225,-21 0-255,1 21-449,18-21 128,1 0-352,22 19-545,-3-19-704,21 0-1858,0 0-3299</inkml:trace>
  <inkml:trace contextRef="#ctx0" brushRef="#br1" timeOffset="87905.02">16018 11028 11755,'-39'-19'1441,"19"19"-96,0 0-96,0 0-63,1 19-193,-1 22-225,0-2-127,0 1-289,20 19-128,0-19-31,-20 19-161,20 1 32,20-20-64,-20 0-64,20 0 0,0 0-225,0-21-63,-1-19-385,21 20-800,-20-20-2083,1 0-3042</inkml:trace>
  <inkml:trace contextRef="#ctx0" brushRef="#br1" timeOffset="88401.05">16317 11267 6854,'19'-40'4356,"1"20"-3523,-20 1 256,0-1 128,0 0-352,-20 20-353,20 0-448,-19 0-64,-1 20 32,-20 0 1,20 19-33,20 1 64,-19-20 0,19 39-64,0-19 96,0-20-64,19 20-32,21 0 96,-20-21 0,19-19 64,1 21 32,1-21 129,-3 0 63,3-21-32,-3 21 1,-17-40-1,19 21 192,-40-21-255,0 0-65,0 0-128,-20 1-32,-21 19 32,3-20-32,-3 1-128,3 19 96,-23 20 0,22-20-160,-21 40 96,40-20-32,1 20 128,-1-1-160,20 1 0,20 20 96,-1-20 192,1-1-192,20 1 64,19 0-64,-19-20 96,-1 20 0,1-20-576,1 0-257,-23 0-416,3 0-897,-1 0-1185,0 0-1794</inkml:trace>
  <inkml:trace contextRef="#ctx0" brushRef="#br1" timeOffset="88683.07">16634 10988 11627,'-19'-19'1473,"38"19"-1377,-19-20 833,20 20 929,20 20-193,-20 20-704,19-21-320,1 41-97,-20 0 1,19-20-193,2 19-224,-21 0-96,0-19 96,-20 0-224,0-1 256,0 1-63,-20 0-1,0-19-96,-21-2-96,21 1-385,-19 0-640,-1 0-1121,1 0-2338,19 0-8135</inkml:trace>
  <inkml:trace contextRef="#ctx0" brushRef="#br1" timeOffset="91874.25">8257 11883 8007,'-20'19'2819,"20"-19"-3300,0 21 481,0-2 1057,0 0 192,0 22-192,0-1-256,0 19-160,0 1-161,20-1-127,-20-19 63,0 19-256,20-39-64,-20 20-64,0-20 32,0 0-64,19-1-96,-19-19-256,0 0-801,0 0-1185,0 0-1794</inkml:trace>
  <inkml:trace contextRef="#ctx0" brushRef="#br1" timeOffset="92264.27">7939 12200 10345,'0'0'1954,"0"-19"-1281,0 19 768,0 0-448,0-20 0,0 0-480,20 0-385,1 0 32,-3 0 160,2 1 193,1-21-225,-1 20-192,18 0-32,-17-1-96,-1-17 641,0 38-513,0-21-32,-1 2 0,-19 19 0,20 19 0,-20-19-32,20 21-64,-20 17 64,20-17-32,0-1-96,-1 0-192,21 0-225,0 0-864,-21-1-1858,21-19-3684</inkml:trace>
  <inkml:trace contextRef="#ctx0" brushRef="#br1" timeOffset="96902.54">15046 11961 2722,'-20'0'4580,"20"0"-4035,-20 0 384,20 0 640,0 0 161,0 0-321,0 0-672,20 0 192,20 0 32,-1-19-193,1 19-223,19 0-129,22 0-63,18 0-225,20 0-64,19 0 64,22 0-192,18 0 128,1 0-96,-1 0 0,2 19-128,-22-19 224,-19 21-352,-1-21 512,-38 0-160,-40 0 32,-21 0-705,-39-21-255,0 21-1443,-19 21-1792,-41-21-6470</inkml:trace>
  <inkml:trace contextRef="#ctx0" brushRef="#br0" timeOffset="135588.75">8713 10412 6309,'20'0'2499,"-20"0"-1154,0-19 353,0 19-161,0 0-63,0 0-610,0 0-351,0 0 31,0 0 65,0 0-257,0 0-256,0 0-128,0 19 96,0 1-96,0 0 161,-20 20-33,20 0 0,0-1 64,-19 21 128,19-21-256,0 21 0,-20 0 160,20-1-224,0 1 96,0 0-32,0-1-32,0 1 97,0 0-65,20-1-64,-20-19 64,19 19-32,-19-19 0,0 20 32,0-20 96,0 0 448,0 19 289,0-19-673,0 0 0,0-1 1,0 1-129,0 0 352,0 19-352,0-19 96,0 19-64,0-19 97,0 0-161,20-20-32,-20 20 0,20-1 32,-20-19 0,0 0-32,20 0 32,-20-20-64,21 20 32,-21-20 32,18 0 64,-18 0 32,0 0-96,20 0 64,-20 0-384,20 0 480,-20 0-192,21 0-32,-21-20 0,20 20 0,-2-20 0,3 20 0,-1-20 32,0 20 0,19 0-32,-19 0 32,20-20 0,-1 20 0,1 0 64,0-19-160,19 19 128,0 0-128,2-20-32,-2 20 95,1 0-127,-1 0 192,1 0-96,-1 0 96,0 0 0,2 0-32,18 0-64,-20 0 64,1 20-64,19-20 128,-20 0-32,22 19-64,-2-19 32,-20 20 32,21-20-64,-21 20 128,0-20-96,22 20-96,-22-20 128,0 20-64,21-20 32,-1 0 0,-20 0 96,20 0-160,21 0 128,-20 0 32,19 0-63,-20 0-66,21 0-31,-21 0 64,20-20 32,-20 20-96,20 0 64,-18 0 0,-2-20 32,20 20-64,-20 0 64,0 0-64,21 0 32,-40 20 129,19-20-258,0 0 97,0 0-64,2 0 64,-22 20 0,20-20 0,1 0 128,-1 0-96,-20 0-32,20 0 96,2 0-64,-22 0-64,20 0 96,-18 0-128,18 0 192,-21 0-128,3 0 96,18 0-160,-20 0 96,1 0-64,19 0 128,-20 0 32,22 0-128,-2 0 0,0 0-32,0 0-64,-18-20 0,18 40 96,-20-20 32,1 0-64,-1 0 96,1 0 0,-1 0 0,-18 0 0,18 0 32,0 0 0,1 0-128,-1 0 224,1 0-288,-1 0 64,0 0 64,2 0 32,-2 0-32,1-20 96,-1 20-128,1 0 128,-1-20-32,0 20 0,2 0-64,-23 0-64,23 0 64,-2 0-192,1 0 160,-1 0 32,0 0-32,2 0 0,18 0 96,-19 0-32,-1 20-32,0-20 0,1 0 64,-1 0 32,2 0-96,-2 0 0,20 0-32,-19 0 128,-1 0-160,-19 0-32,19-20 128,2 20 32,-2 0-96,20 0 0,-19 0 32,-1-20-32,0 20 64,2 0-64,-23 0 128,23 0-128,-22 0 32,1-20-32,0 20 128,-1 0-160,-19-19 0,0 19 64,0 0-64,-20-20 32,0 20 32,0-20-96,0 0 288,0 0-256,0-1 128,-20-17 0,20 17-384,0-18 576,-20-1-256,20-19-32,-20 19 96,20-20-96,0 1-160,-20-1 480,20 1-224,-19-2-96,19-18-32,-20 20-96,20-1 64,0-19-32,-20 19 0,20 0 96,0 20 32,-20 1 0,20-1 64,0 0 32,0 20-128,0-19 32,0 19 0,-20 0-96,20 0 128,0 20-32,0-20 0,0 20-64,0 0 32,0 0-161,0 0 193,-19 0-96,19 0 224,0 0-256,-20 0 192,0 0-32,-21-19 33,3 19-130,-3 0 33,-18 0 32,-1-20 0,-19 20 64,0 0-224,-20 0 160,-1-21 0,21 21 0,-40 0 0,20 0 160,-21-19-192,21 19 97,-20-20-33,-1 20-32,-18-20 0,19 20 64,0-19-128,-21-2 32,22 21-1,-21-20 66,-1 20-98,2-19 65,-1-2 0,-1 21 0,2-19 129,-1 19-193,-20 0 64,20-20 32,-1 20 0,-18-20-32,19 20 32,1-20 0,-2 20 32,1 0-32,1-20 128,-2 20-224,2-19 128,-1 19 0,-1 0-64,2 0-64,-1 0 32,-1 0 128,2 0-192,19-21 256,-1 21-224,1 0 64,0 0 0,1 0 32,19 0 32,-21 0-96,21 0 0,-20 0 32,19 21-32,-19-21 32,0 0 32,19 19 0,-19-19 0,20 20-32,-21-20 0,3 20 32,17-20-64,1 20 96,0 0 0,0-20-32,-1 0-96,20 19 96,-19-19 192,20 21-128,-1-21 65,1 0 95,-1 19-192,1-19 32,20 0 0,-2 0-32,23 0-64,-23 0 64,22 0-384,-1 0-545,20 0-320,-19 0-64,19 0-225,0 0 1,0 0-865,0 20-5606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8T13:49:06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159 1,'0'9101,"11086"-9101</inkml:trace>
  <inkml:trace contextRef="#ctx0" brushRef="#br0" timeOffset="1">1 316,'158'-315,"0"630</inkml:trace>
  <inkml:trace contextRef="#ctx0" brushRef="#br0" timeOffset="2">10930 8945,'315'157,"-630"1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1:55:06.030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4524 933 8456,'-19'0'256,"-1"0"256,20 0 1378,0 0-96,-20 0-641,20 0-320,0 0-97,0 0-95,0 0-353,0 0-128,0 0 161,20 0-97,0 0-128,19 0 32,1 0-64,1 0-64,-3 0 64,3 0-224,18-19 320,-19 19-352,-1 0-481,1 0-480,-20 0-416,0 0-257,-20 0-416,19 0-288,-19 0-3652</inkml:trace>
  <inkml:trace contextRef="#ctx0" brushRef="#br0" timeOffset="245.01">4803 854 4228,'-20'0'4964,"0"0"-4579,20 0 672,0 0-385,0 0 97,20 0-609,0 0-32,0 0 32,19 0-96,1 0-128,-1 0 64,1 0 32,-20 21-32,1-21 0,-3 19 32,2 1 0,-20-1 257,0 1 351,0 1 1,-20-1-193,2-1-287,-23 1-161,21-1-321,-19 2-1793,-1-21-4997</inkml:trace>
  <inkml:trace contextRef="#ctx0" brushRef="#br0" timeOffset="1245.07">17269 914 6726,'-39'19'1185,"19"1"-640,-20-20 2017,20 0-896,1 0-706,19 21-191,-20-21 32,20 0 96,0 0-321,20 0 97,-1 0-417,1 0-64,20-21-96,-1 21-96,1 0-192,1 0 128,18 0-256,-19 0-321,-1 0-224,1 0-192,-20-20-160,19 20-608,-39 0-1090,20 0-1537</inkml:trace>
  <inkml:trace contextRef="#ctx0" brushRef="#br0" timeOffset="1534.08">17429 875 960,'-61'-21'2915,"41"21"-1313,20 0 832,0 0-1377,0 0 128,20 0-384,1-20-161,-1 20-31,19 0-193,1 0-127,0 0-65,-1 20-128,21-20-32,-21 0-64,22 0 0,-23 21-32,-17-21-32,19 19 0,-40 1 0,20-1 64,-20 1 32,-20 1 0,0-1 224,0-1 161,-1-19 95,1 20-160,2-1-256,-23-19-63,21 21-450,0-21-1377,20 20-3330</inkml:trace>
  <inkml:trace contextRef="#ctx0" brushRef="#br0" timeOffset="6921.39">5498 1589 1633,'-21'0'64,"21"0"32,-20 0 545,20-19 352,0 19 192,0 0 320,-18 0-288,18 0-63,0 0 31,-21 0-288,21 0-289,0 0-224,0 0 1,0 0-161,0 0-32,0 0 32,0 0 97,0 0-33,21 0-192,-3 0 0,23 0 32,-21 0 64,39 19-159,1-19-1,-1 0 32,20 0-64,20 20 0,0-20 0,21 0-32,-1 0 0,21 0-33,-22 0 33,-19-20-96,0 20-128,0 0 192,-38-19-64,-2 19-288,-19 0-513,-1 0-1346,-19 0-4163</inkml:trace>
  <inkml:trace contextRef="#ctx0" brushRef="#br0" timeOffset="7913.45">4346 2622 256,'-21'0'608,"21"0"353,0 0 513,0 0-353,0 0-481,0 0 129,0 0 96,0 0-128,0 0-225,0 0 1,0 0-1,0 0-192,0 0-256,0 0 64,0 0-31,0 0 127,0 0 256,21 0 65,-1 0 31,0 0-191,0 0-193,19 0-128,1 0-96,-1 0-1153,1 0-3908</inkml:trace>
  <inkml:trace contextRef="#ctx0" brushRef="#br0" timeOffset="9542.54">7324 2622 1601,'0'0'577,"0"0"512,-20 0 544,20 0 321,0 0-128,0 0-673,-21 0-160,21 0 224,0 0-288,0 0-193,-18 0-95,18 0-160,0 0-1,0 0-160,0 0-63,0 0-1,0 0-96,18 0-96,-18 0 64,21 0-32,19-20-64,-1 20 0,21 0 0,-21 0-32,21-19 0,-1 19 0,20 0 0,-18 0 0,18 0 0,0-20 0,2 20 0,18 0-32,0-20 0,0 20 32,0 0-32,1-20 32,-21 20-96,0 0 0,-19 20 0,19-20 0,-20 0-64,20 0 160,-18 0 0,18 0 0,0 0-64,20 0 160,-20 0-96,2 0 32,-2-20-32,0 20 0,0 0 0,2 0 0,-22 0 0,20-20 0,0 20 0,1 0 0,-1 0 32,0 0 0,-20 0-32,2 0 0,-22-20 0,21 20-32,-20 0 0,-1 0-32,1 0 0,-19 0 32,17 0-64,-17 0-97,-1 0-511,-20 0-353,0 0-385,0 0-576,0 0-800,-20 0-4804</inkml:trace>
  <inkml:trace contextRef="#ctx0" brushRef="#br0" timeOffset="10604.6">7601 2820 960,'0'0'4485,"0"0"-4485,0 0 832,0 0 1250,0 0-704,0 0-1058,0 0-256,20 0 320,-20-19-159,21 19-1,-1 0-128,-2 0 32,-18 0-64,41 0 64,-1-19-128,-1 19 32,21 0 0,-1 0-32,2 0 0,18-20 32,0 20-64,0 0 32,0 0 0,20 0 0,-18-20 0,18 20 0,-20 0 0,20 0-32,0 0 32,1 0 32,-1 0-32,0-21 0,20 21 64,-19 0-32,-1 0 0,-20 0 0,0 0 1,2 0-33,-2 0-65,0 0-31,-20 0-320,21 0 0,-21 0 352,-18 0-193,-3 0-351,-18 0-513,1 0-993,-1 0-3203</inkml:trace>
  <inkml:trace contextRef="#ctx0" brushRef="#br0" timeOffset="19423.09">18261 1570 768,'0'0'641,"-18"-20"320,18 20 96,0 0 32,0 0 96,0 0 320,0 0 161,0 0-513,0 0-192,0 0-160,0 0-161,0 0 33,0 0-321,0 0-192,0 0-31,0 0-33,18 0 32,3 0-64,19 0-64,19 0 0,1 0 32,-1-21-32,20 21 32,21 0 96,-1 0 192,20 0 1,0 0-97,21-19 32,-2 19 0,2 0-64,-1 0-31,-1-20-129,-19 20-96,-19 0-33,-1 0-415,-40 0-385,-19 0-1249,-20 0-3908</inkml:trace>
  <inkml:trace contextRef="#ctx0" brushRef="#br0" timeOffset="21282.21">18858 2583 1569,'0'0'1826,"0"0"224,0 0-417,0 0-320,0 0-352,0 0-224,0 0-64,0 0-129,0 0 97,0 0 96,0 0-129,0 0-127,0 0-129,0 0-128,0 0-192,19 0-32,1 0 0,0 0 0,21-20 0,-3 20-64,-18 0 64,21 0 0,-2-20 0,1 20 0,19 0 32,-19 0-64,19 0 64,1 0-64,-1 0 32,2 0-32,-2 0-32,0 0-64,-19 0 0,19 0-32,1 0 63,-1 0 65,-18 0-32,17 0 64,22 0-64,-20 0 32,19 0 32,-20 0 0,22 0 0,-2 0 0,-20 0 0,21 20 32,-1-20-64,-20 0 32,20 0 0,20 0-32,-18 0-64,18 0 96,1 0 0,-1 0 0,0 0 0,-20 0 0,0 0 0,0 20-32,-18-20 32,18 0-160,-20 0-128,1 0 96,-1 0-33,22 0-31,-2 0 128,-20 19 128,1-19 0,-1 0-160,-39 20-737,0-20-897,-1 0-224,-19 0-1153</inkml:trace>
  <inkml:trace contextRef="#ctx0" brushRef="#br0" timeOffset="22321.27">21776 2782 6438,'0'0'544,"20"0"1826,-20 0 289,0 0-1538,0 0-545,19 0 97,-19 0-128,40 0-225,-20 0-224,21 0-32,18 0-96,-19 0 0,-1 0-96,21 0-32,-41 19-417,21-19-416,-20 0-192,0 0-352,-1 0-1666,-19 0-3299</inkml:trace>
  <inkml:trace contextRef="#ctx0" brushRef="#br0" timeOffset="43887.51">10183 7292 6918,'0'0'384,"0"20"-448,-21-20 160,21 0 769,0 0 545,0 0-193,0 0-673,0 0-159,0 0 255,0 0-127,21 0-225,-1 0-96,-2 0 32,3 0 65,19 0-1,-1 0-160,21 0 32,19 0-160,-18-20 160,18 20-160,20 0-64,-20 20 128,20-20-64,0 0-64,1 20 64,19-20 0,-20 0 64,0 0-32,1 0-32,-21 0 0,-19 0-128,-1 0-64,0 0-224,-39 0-417,20 20-544,-40-20-994,21 0-3010</inkml:trace>
  <inkml:trace contextRef="#ctx0" brushRef="#br0" timeOffset="46115.63">10559 4312 3363,'0'0'1185,"0"0"96,0 0 801,0 0-160,0 0-545,0 0-1089,21 0 161,-1 0 223,18 0-191,23-21-1,-2 21-159,20 0-1,1 0-96,20 0 0,-1 0-128,0-19 97,0 19-161,1 0 32,-1 0-96,-20 0-64,0 0-161,-19 0 1,-21 0-288,1 0-609,-40 0-1250,0 0-2177</inkml:trace>
  <inkml:trace contextRef="#ctx0" brushRef="#br0" timeOffset="47002.68">10936 4471 768,'0'0'2851,"0"0"-2851,0 0 673,0 0 1537,0 0-737,0 0-800,0 0-33,0 0 97,0 19-257,0-19-95,20 20-97,-20 20-160,0-20 0,-20 19 0,20 1-63,0 0-65,-19 0 0,19-1 32,-20 1 32,0 1-32,-20-22-32,21 21-32,-1-20 96,-20 20 0,1-21 64,-21-19-160,1 20 128,-2 0-96,2-20 64,-20 0-32,-1 0-64,-20 0 96,21 0-96,-20-20 128,0 0-192,0 1 96,-1-1 160,21 0 257,-20 0-417,40 0 544,-1 20-192,40 0-288,-19 0-64,19-20 32,0 20 33,20 0-1,0 0 32,0 0 0,0-19-64,0 19-64,0 0-32,0 0-32,0 0 32,20 0-129,-20 0-319,0 0-161,0 0-672,0 0-1826,-20 19-3908</inkml:trace>
  <inkml:trace contextRef="#ctx0" brushRef="#br0" timeOffset="47385.71">9269 5047 9673,'-20'20'576,"20"-20"-95,0-20 319,-20 20 97,20-20-608,0 0-1,-20-19-128,20 19 64,0-20 64,-19 0 417,19 1-545,-20 18 129,20-19-1,0 21 128,0-1-224,0-1 1,20 2-129,-20 19-64,19-20 0,21 20-32,-20 20 32,19-20 0,-19 19 32,41 2 32,-22-1-128,1-1 128,19-19-32,-19 0-192,0 0-673,-21 0-1505,1 0-8361</inkml:trace>
  <inkml:trace contextRef="#ctx0" brushRef="#br1" timeOffset="54017.08">6253 10234 5060,'18'0'160,"-18"0"-31,0-20 1856,0 20-255,0 0-865,0 0-32,0 0-1,-18-21-127,18 21-224,0 0-161,0 0 64,0 0 1,-21 0 31,21-19-128,0 19 1,-20 0-97,0 0 0,0-20-96,0 20-64,1 0-32,-21 0 0,20 20 0,-19-1-32,-1 2 32,-1-1-96,23-1 64,-23 1 64,21 0-64,-19 0 32,19 0-64,0 0 64,0 20-32,0-21 0,20 21 64,0 0-64,0 0 0,0-1 32,0 1 32,20 0-64,0 0 32,20-1 0,-21-19-32,21 20-32,1-20 96,-3 0-32,23-1-32,-22 1 128,21-20-32,-21 0-32,21 0 64,-21-20 0,22 1 0,-23-1 0,3 0-32,-1 0 64,-21 0 65,21 0-129,-20-19 160,0-1 64,-20 0 96,0 0-31,0 1 127,0-1 97,-40 0-481,0-19-32,1 19 64,-22-20 96,2 20-64,1 21-224,-3-22 32,2 22-160,-1 19-609,1 0-640,18 19-673,3 2-4036</inkml:trace>
  <inkml:trace contextRef="#ctx0" brushRef="#br1" timeOffset="61599.52">10203 7372 1697,'0'-20'1345,"0"20"-544,0 0 961,0 0-257,0 0-320,0 0-416,0 0-224,0 0 95,0 0 65,0 0-129,-20 0-63,20 0-33,0 0-63,0 0-1,0 0 33,0 0 31,0 0-96,0 0 1,0 0-65,0-20 0,0 20-63,0 0-33,0 0-96,0 0-96,0 0 96,0 20 64,20-20-32,-2 0-31,3 0-65,-1 0 0,20 0 0,-1 0-32,1 0-32,0 0 32,19 0 32,20 0-64,-18 0 0,-2 0 0,20 0-32,-19 20-32,19-20 64,0 0-32,0 0 32,1 0 32,0 19-128,-1-19 32,-20 0-65,2 0 129,-2 0 0,1 0-64,-21 0 64,1 0-32,-1 0 32,1 0 0,-20 0 0,0 0 0,-1 0-64,-19 0 32,20 0-32,-20 0-160,0 0-256,0 0-193,0 0-256,0 0-1185,-20 0-1762,20 0-3555</inkml:trace>
  <inkml:trace contextRef="#ctx0" brushRef="#br1" timeOffset="65444.74">673 11028 1505,'0'0'1666,"0"0"159,-19 0 481,19 0-320,0 0-544,-20 0-161,20 0-64,0-19-96,-20 19-128,20 0-352,0 0-513,0 0-288,0 0 128,0 0 256,20 0-64,0 19-64,-1-19 0,21 0 0,19 0-64,2 0 32,-3-19 0,3 19-32,18 0-32,-40-21-32,21 2-288,-21 19-192,1-20-417,-20 20-1121,1 0-705,-21 0-1601</inkml:trace>
  <inkml:trace contextRef="#ctx0" brushRef="#br1" timeOffset="65776.75">1031 11048 8263,'-20'0'353,"20"0"-706,0 0 417,0 0 417,0 21-129,0-2 129,0-19 95,0 40-127,20-20-65,-20 20 64,20-1-95,-1 1-97,1-1-128,0 1 64,0 0-32,0-1 353,-20 1 128,0-19 383,0-2-31,-20 2-288,0-21-224,0 19 31,-19-19-288,-1 20-160,0-20-64,1 0-128,-22 0-416,23 0-706,-3 0-735,2 0-1379,19 0-6117</inkml:trace>
  <inkml:trace contextRef="#ctx0" brushRef="#br1" timeOffset="66317.78">1468 11088 6566,'19'-19'736,"-19"19"-800,0 0 2050,0-21-576,0 21-610,0 0-607,-19 0-161,19 0 192,-20 21 32,20-21 64,-20 19 33,20 1-65,-20 20 160,20 0-31,-20-1-33,20 1-64,0 19-95,0-19-33,0 0-128,0 0 32,20 0-32,-20-21 0,20 21 0,0-20-64,-20-20-288,20 20-545,-1-20-1121,1 0-3363</inkml:trace>
  <inkml:trace contextRef="#ctx0" brushRef="#br1" timeOffset="67067.83">1944 11148 8872,'-20'0'1313,"20"0"-1345,-20 0 1025,20 0 32,0 0-737,-20 0-320,20 0 64,-19 20 32,-1 0-64,0-1 0,0 21 0,-1-20 0,3 19 0,18-19 96,0 20 1,0 0-33,0-21 64,18 21-32,23-19 32,-21-2 96,19-19 161,1 0 63,-20 0-128,19 0 129,-19 0 31,20 0-63,-19-19-1,-1-2-96,-2-19-32,2 21-31,-20-1-33,0-20-64,0 20-128,-20 0 256,20 1 1,-18 19-33,18-20-32,-20 20-128,20-20-224,-41 20-64,21 0 32,-19 0 96,-1 0-257,0 0-63,1 20 32,-1 0 127,1-20 33,19 19 96,20 1 0,-20 0 96,20 0 96,20 0 64,0 0 257,19-20-65,1 19-256,-1-19-64,1 0 32,0 0-32,-1 0-64,-19 0-256,0 21-513,1-21-736,-21 0-1314,0 0-4260</inkml:trace>
  <inkml:trace contextRef="#ctx0" brushRef="#br1" timeOffset="67363.85">2301 11366 9865,'0'0'-192,"0"0"352,0 20 2402,0-20-1345,0 20-960,0-1 255,0-19-63,0 21-321,0-2-128,0 2-64,20-2-417,-20-19-640,0 21-544,20-21-994,-20 0-2754</inkml:trace>
  <inkml:trace contextRef="#ctx0" brushRef="#br1" timeOffset="67738.87">2420 11048 4996,'-20'-20'6054,"20"20"-6054,0-19 480,20 19 1602,0 0-896,21 19-418,-23-19-95,22 20 64,1 20-257,-2-20-96,-19 20-127,20 0-33,-21-1-96,1 1 96,0 19-32,-20-19 33,0 19-225,0 2 64,0-21-128,-20-1-385,-19 1-159,19 0-674,0-21-1376,-21 21-4933</inkml:trace>
  <inkml:trace contextRef="#ctx0" brushRef="#br1" timeOffset="68539.92">1448 10174 9288,'-20'-20'-64,"0"20"256,20-20 1186,-20 20 255,20 0-768,-19 0-416,19 0-1,0-19 128,0 19-223,0 0-161,0 19 192,0-19 33,0 20-33,0-20-128,19 39 129,1-18-193,0 18-64,0 1-64,19-20 32,-19 39-64,20-38 0,-20 18 0,19 1-96,-19-1 32,0-18-128,19-2-417,-19 1-383,-20 1-418,21-2-1216,-21-19-2979</inkml:trace>
  <inkml:trace contextRef="#ctx0" brushRef="#br1" timeOffset="68834.92">1487 10472 8872,'-19'39'2819,"19"-39"-2755,19 21 32,1-2 128,20 1 705,-20-20-353,19 21-480,1-2-31,-1-19-33,22 20 64,-23-20-96,3 20 0,-21-1 64,0-19 96,-1 0 32,-19 21 0,20-21 385,-20 0 416,0-21-705,0 2-224,20-1-64,-20-19 0,0-2-96,20 1-385,-20-19-479,0 19-33,0 0-1217,0 21-5478</inkml:trace>
  <inkml:trace contextRef="#ctx0" brushRef="#br1" timeOffset="69685.98">495 9398 7815,'-39'-19'160,"-2"19"481,1-20 1152,20 0-479,1 20-610,-1-20-319,-20 20-225,20 0-128,1 20 0,-1 0 64,0 0-64,0 19-96,0-18 96,20 18 0,0 21 0,20-20 32,0-1-32,20 1 160,-1 0 32,21-20 97,-21 0 191,22-20 193,-2 0 160,-19-20-225,-1 0-287,1 0-65,0-19-160,-21 18 0,-19-18-160,0-1-96,-19 0-64,-21 0-32,0 21 31,1-2 33,-1 1 32,-19 1 32,-2 19 0,22 19-32,-21-19-32,40 20 128,1 1 192,19-2 64,19 1 32,21 19-96,0-18-63,19-1-33,2 0-64,-2-20-321,0 20-768,-19-20-1313,0 0-3972</inkml:trace>
  <inkml:trace contextRef="#ctx0" brushRef="#br1" timeOffset="69867.98">871 9558 13676,'0'20'-96,"0"0"224,0-1 833,0 2-288,0-2-609,0 1-64,0 0-32,20 0-288,-20 0-769,21-20-1089,-21 20-3011</inkml:trace>
  <inkml:trace contextRef="#ctx0" brushRef="#br1" timeOffset="70098">932 9398 12619,'-20'0'961,"20"0"-1313,0 0 1569,20 0 417,0 0-1122,-1 0-576,1 0-160,0 0-769,0 0-929,0 0-1825,-1 0-5893</inkml:trace>
  <inkml:trace contextRef="#ctx0" brushRef="#br1" timeOffset="70234">1031 9458 12043,'-20'40'737,"0"-21"-866,20-19 578,20 21 416,-20-21-97,20 0-543,0 20-482,19-20-703,-19 0-834,0 0-3908</inkml:trace>
  <inkml:trace contextRef="#ctx0" brushRef="#br1" timeOffset="70437.02">1209 9180 12555,'-20'0'737,"20"0"-961,0 20 1409,20 0 673,-20 0-1057,0 19-641,0 1-96,0 0-32,20 19-897,-20 21-1153,21-20-2114</inkml:trace>
  <inkml:trace contextRef="#ctx0" brushRef="#br1" timeOffset="74470.25">10262 7411 1505,'0'-20'1601,"0"20"-287,0 0-129,0 0-224,0 0 32,0 0 32,-20 0-417,20 0-31,0 0 191,0 0-127,-21 0 160,21 0-64,0 0-225,0 0-64,21 0 33,-21 0-193,20 0 32,20 0-127,19 0-97,1 0-64,19-19 32,1 19-64,39 0 96,-20 0 96,20 0 0,-1 0-96,-18 0 0,19 0-96,0 19 0,-19-19 0,-1 20 0,0-20 65,-20 0-33,2 0 32,-22 0 64,-19 0-128,-22 0-32,3 0-64,-21 0-513,0 0-224,0 0-224,-21 20-1697,3-20-5382</inkml:trace>
  <inkml:trace contextRef="#ctx0" brushRef="#br1" timeOffset="76721.38">3195 11227 10537,'0'0'1186,"-20"-20"-161,20 20 1185,0 0-417,0 0-159,0 0-385,0 0-576,0 0-129,0 0-320,0 0-127,20 0 95,-1 20-64,1-20-32,20 0 96,-1 0-64,1 20-64,1-20-64,-3 0-32,3 0-576,-2 0-738,-19 0-832,-20 0-768,20 20-1667</inkml:trace>
  <inkml:trace contextRef="#ctx0" brushRef="#br1" timeOffset="76895.39">3234 11386 10057,'40'0'416,"-1"0"1250,1 0 352,1 0-769,-3 0-1025,-17 0-384,19 0-769,-21 0-1185,1 0-3971</inkml:trace>
  <inkml:trace contextRef="#ctx0" brushRef="#br1" timeOffset="77457.42">4167 10770 11594,'0'-20'673,"0"20"-513,0 0 1250,0 0 95,0 20-1217,0 0 609,0 0-224,-20 19-321,20 1-96,0 20-128,0-21-95,0 21-33,0-20-33,20 0-351,-20-20-769,20 20-320,-20-21-737,0 1-2083</inkml:trace>
  <inkml:trace contextRef="#ctx0" brushRef="#br1" timeOffset="77696.42">3949 11287 13228,'-20'0'128,"20"0"-352,0 0 1281,0 0 224,20 0-480,20 0-128,-1 0-65,41 0-320,-21 0 97,41 0-129,-21 0-160,0 0-96,1 0 64,-1 0-192,-20-20-32,-18 20-609,-1 0-512,-1 0-257,-39 0-928,0 0-2947</inkml:trace>
  <inkml:trace contextRef="#ctx0" brushRef="#br1" timeOffset="78099.45">4068 11486 12844,'-20'19'832,"20"-19"-1504,0 0 1601,0 0 768,0 0-1344,20 0-161,0 0-64,19 0-128,-19 0-32,0 0 32,0 21 0,1-21-96,-3 19 128,-18 1-64,-18 20 160,-3-20-128,1 0 0,0 19 64,0-19-32,1-20-32,19 20-64,0 0 0,0-20 0,0 0 160,19 0 32,21 0-416,1 0-993,-23 0-1378,23-20-2402</inkml:trace>
  <inkml:trace contextRef="#ctx0" brushRef="#br1" timeOffset="78575.48">4485 11545 12780,'-20'40'352,"20"0"-96,0-20 1218,0 19-449,0-19-769,0 20-192,0-20 32,0-1-96,20-19 0,-20 0-160,20 0 96,-20-19-32,19-1-65,1 0 33,-20-20 96,20 1 0,-20 19-160,20-20 192,1 20-64,-21 20 96,20 0 192,-20 0 33,18 20 63,-18-20-64,0 40-64,20-20-64,-20-1-160,0 1 64,21 0-32,-21-20 0,20 0 32,-20 0 32,20 0-160,-20-20-96,18 20-192,-18-20 64,21 1 63,-1 19 161,0 0 128,-20 0 321,20 19 223,-20-19-127,19 20-193,-19 0 64,20 0-224,-20 0-64,20 0-384,-20-1-961,0 1-1538,0-20-7046</inkml:trace>
  <inkml:trace contextRef="#ctx0" brushRef="#br1" timeOffset="79303.53">5894 11128 13388,'-40'-20'577,"1"20"-673,-21 0 96,1 20 160,0-20 192,-22 20-256,23-20 0,-22 0 96,20 20 193,21-20-193,-1 0-128,0 20-96,40-20-128,0 19 128,20-19 256,40 20 0,-1-20-32,2 20-31,18-20-33,0 20-32,-20-20-64,1 0-32,-21 20-64,-19-20-128,-20 19-33,-20-19 193,1 20-352,-41 0 160,1 20 224,-2-20 32,-18 20-32,20-21 64,-1 2 224,40-2-96,1 2-96,38-21 385,21 19 352,21-19-417,18 0-192,0 0-160,0 0-32,0 0-128,-19 0-608,-1 0-610,-18 0-543,-3 20-1923</inkml:trace>
  <inkml:trace contextRef="#ctx0" brushRef="#br1" timeOffset="79592.55">5338 11863 13612,'0'39'-32,"0"-18"-1185,0-2 641,0 0 736,0 2-320,20-1-1538,0-20-2370,0 20-1697</inkml:trace>
  <inkml:trace contextRef="#ctx0" brushRef="#br1" timeOffset="79771.56">5378 11704 13100,'0'0'2018,"20"0"-2755,0-20 801,1 20-32,-3 0-384,2 0-2371,1 20-6117</inkml:trace>
  <inkml:trace contextRef="#ctx0" brushRef="#br1" timeOffset="79945.57">5556 11783 14733,'0'0'833,"0"0"-1666,0 0 1762,21 0 481,-1 0-1026,20-19-480,-21 19-641,21 0-672,-20 0-2018</inkml:trace>
  <inkml:trace contextRef="#ctx0" brushRef="#br1" timeOffset="80089.58">5577 11902 11787,'-21'21'512,"42"-21"-672,-1 0 1313,0 0 256,19 0-1056,1 0-577,0-21-1378,-1 21-2338</inkml:trace>
  <inkml:trace contextRef="#ctx0" brushRef="#br1" timeOffset="80255.59">6014 11803 14894,'0'20'800,"0"0"-864,0 0 2018,0-20-192,0 39-1378,0-18-640,0-2-833,20 0-673,-20 2-1793,19-21-6631</inkml:trace>
  <inkml:trace contextRef="#ctx0" brushRef="#br1" timeOffset="80925.62">5299 10830 10057,'20'-20'513,"-20"20"-546,0 0 1443,0 20-33,0-1-928,0 1-129,0 20 32,0 0-96,0-20-192,0 20 33,0-40-33,0 19-32,0-19 32,0 0 160,19 0 224,-19-19-416,20-2-128,-20-18 0,20 19-96,0-20-481,0 20 225,1 0 288,-21 20 0,18 0 32,-18 0 128,20 20 256,-20 0-96,0 20-64,0-20-96,21 0 0,-1-1 0,-20-19 96,20 0 32,-2 0 225,-18 0-65,21-19-192,-1-1 64,0 0-32,-20 0 64,20 20-160,-1-20 193,-19 20 255,20 20 97,-20 0-225,0 0-224,20 0-32,-20 20-192,0-21-1217,20 1-1634,-20-20-8680</inkml:trace>
  <inkml:trace contextRef="#ctx0" brushRef="#br1" timeOffset="81430.65">6649 11069 12684,'-20'-21'1057,"0"21"-1090,0 0 130,0 0 351,1 0-128,-1 40-128,0 0 289,0 20 320,20-1 64,-20 20-225,20-19-576,0 19 32,20-18 32,-20-2-160,40-19 32,-20 19-96,-1-39-352,21 20-769,-20-20-801,19-20-2050</inkml:trace>
  <inkml:trace contextRef="#ctx0" brushRef="#br1" timeOffset="81820.67">6947 11128 12107,'0'0'1762,"0"40"-2883,-20-20 992,20 19 706,-20 21 64,20-1-385,0 1-192,0-1 0,0 2-64,0-2-32,20-39 0,-20 0 32,0 0 32,20-20 64,-20 0 64,0-20-96,19 0-32,1-20-32,-20 1 96,20 18-96,-20-19 0,20 21 32,0 19 0,-20 0 129,20 0 319,-1 19 449,-19 2-32,20-2-225,-20 21-287,0-20-321,20 20-32,-20 0-801,21-21-1217,-21 21-1121,20-40-4644</inkml:trace>
  <inkml:trace contextRef="#ctx0" brushRef="#br1" timeOffset="82231.7">7344 11486 14125,'-40'0'1954,"19"0"-2211,3 19 706,-2 2 608,0-2-673,20 21-224,0 0-224,20-1 96,18 1-288,3-20 0,-1 0 64,-1 0 32,21-20-97,-21 0 33,-19-20 96,21 0 64,-23 0 160,-18-20 96,0 1-32,0-1-256,-18 0-256,-23 21-513,1-2 385,1 2 544,-21 19 96,21 0 96,19 19 128,0 2-287,-1-2 95,42 1 256,-1 0 97,0 0-33,19 0-192,1-20-127,0 20-1,-1-20-32,1 0-160,-1 0-96,-19-20-128,-20 20-801,20 0-1217,-40 0-2531</inkml:trace>
  <inkml:trace contextRef="#ctx0" brushRef="#br1" timeOffset="82743.73">7899 10988 10986,'0'-19'1057,"0"19"-801,0 0 1538,0 0-673,-19 19-801,-1 2-128,0 39 449,0-1 224,0 1-289,0-1-127,20 0-321,0 1 0,0-1-64,20 2-64,0-21-128,0-1-224,20-19-513,-21 0-545,21 0-832,-20 0-3331</inkml:trace>
  <inkml:trace contextRef="#ctx0" brushRef="#br1" timeOffset="82939.73">8059 11306 14381,'0'20'929,"0"0"-993,20 0 673,-2 0 1120,23 19-640,-21-18-801,19 19-288,1-21-64,0 21-416,-1-20-1058,1 0-1280,-20-20-2083</inkml:trace>
  <inkml:trace contextRef="#ctx0" brushRef="#br1" timeOffset="83133.75">8356 11326 12940,'-60'20'640,"41"0"-768,-21 0 384,0 19 834,1-18-642,-1 19-384,19 0-256,3-21-385,18 21-256,0-20-832,0-20-1570,18 0-3107</inkml:trace>
  <inkml:trace contextRef="#ctx0" brushRef="#br1" timeOffset="83379.75">8435 10969 14381,'0'19'961,"-20"2"-1345,20-2 640,-20 22 1506,20-2-769,-19-19-833,19 20 32,19-1-160,1 1-32,0 0-320,1-21-769,-1 1-545,18 0-320,-17-20-1057,-1 0-3299</inkml:trace>
  <inkml:trace contextRef="#ctx0" brushRef="#br1" timeOffset="83530.77">8614 11148 11370,'-20'20'1185,"20"0"-1185,0-1 1153,0 1-96,0 0-1057,0 0-288,0 0-673,20-1-416,0 1-737,0 0-2723</inkml:trace>
  <inkml:trace contextRef="#ctx0" brushRef="#br1" timeOffset="83666.78">8654 11069 11210,'0'-41'1922,"-20"41"-1666,20 0 833,0 0-608,0 0-1314,0 0-3267</inkml:trace>
  <inkml:trace contextRef="#ctx0" brushRef="#br1" timeOffset="83876.78">8794 11009 15855,'18'0'-353,"2"0"1250,0 19 1505,-20-19-1217,21 20-800,-1 20-481,-2 0 96,-18 0 96,0-20-224,21 19-577,-21-19 32,0 0-480,-21 0-737,21-1-1793</inkml:trace>
  <inkml:trace contextRef="#ctx0" brushRef="#br1" timeOffset="84158.81">9031 10830 16047,'0'0'929,"20"19"-1186,0 1 1474,0 20 353,19 0-353,-19 39-833,20-19-255,-21 20-1,1-1 0,-20 0-128,20 1-96,-20 0-449,-20-21 161,20 1 192,-20-20-1218,1 19-95,-21-39 128,20 0-2019,0 0-4323</inkml:trace>
  <inkml:trace contextRef="#ctx0" brushRef="#br1" timeOffset="84461.83">9508 11465 10473,'19'21'7143,"1"-21"-7815,0 0 607,0-21 514,19 21-129,-19 0-448,21-19-641,-21 19-1184,18 0-2596</inkml:trace>
  <inkml:trace contextRef="#ctx0" brushRef="#br1" timeOffset="84900.85">10004 11366 15406,'0'0'-416,"-20"0"-417,20 20 1185,-20 19 33,20 1-353,0 0-64,0 0 64,20 0-128,0 0-257,19-20 65,1-1 32,-19-19 224,17 0 32,3 0 0,-21-19 64,-2-1 64,3-20 128,-21 20-64,20 0-32,-20 1-96,0-2-64,0 21-96,-20 0-256,20 0 224,0 21 32,0 18 96,0 1-64,0 19 96,20 1 0,-20-1-32,20 1-32,-20-20 32,0 0 0,-20-2 64,0-17 576,-1-21 129,-17 0 288,17 0-192,-19 0-641,-19-21-352,19 2-256,1-21-737,-1 1-737,20-21-1761,1 1-6695</inkml:trace>
  <inkml:trace contextRef="#ctx0" brushRef="#br1" timeOffset="85153.87">10321 10830 7366,'-39'79'5221,"19"-39"-4996,0 20 543,20-21 1474,0 21-928,20-20-962,0 0-288,19-1 0,-19 1-288,20-20-737,-20-1-769,19-19-864,-19 0-3812</inkml:trace>
  <inkml:trace contextRef="#ctx0" brushRef="#br1" timeOffset="85319.88">10580 11009 10570,'-21'39'3811,"21"1"-3715,0 0 96,0-20 673,0 20-512,21-21-642,-21 1-768,20-20 32,0 20-1345,-20-20-5926</inkml:trace>
  <inkml:trace contextRef="#ctx0" brushRef="#br1" timeOffset="85462.88">10600 10929 15118,'-20'-20'96,"20"20"-352,0 0 320,0 0-609,20 0-3234,-20 0-6918</inkml:trace>
  <inkml:trace contextRef="#ctx0" brushRef="#br1" timeOffset="85657.89">10699 10849 12716,'20'40'224,"-1"-20"865,1 0 1761,0 20-671,0 0-1571,0-1-384,-1 21-160,1-20-32,-20 0-320,0-1-833,0-19-769,-20 20-384,1-21-1185,-1-19-6246</inkml:trace>
  <inkml:trace contextRef="#ctx0" brushRef="#br1" timeOffset="86155.92">10917 10869 12299,'0'-20'320,"0"20"-512,19 0 1153,1 20 609,0 0-545,1 20-32,-1 0-161,18 39-191,3-19-64,-21 20-353,-1-21-96,1 20-32,0 1-160,-20-21-160,0 2 128,-20-2 32,0-19-161,1-1 193,-1-19-32,0 0-96,-1 0-481,1-20-1184,20 0-2627</inkml:trace>
  <inkml:trace contextRef="#ctx0" brushRef="#br1" timeOffset="86538.93">11254 10790 13580,'40'-20'705,"-40"0"-801,20 20 1473,1 0 737,-3 0-1281,2 0-481,0 0-256,1 20-31,-1 0-130,-2 0 65,-18 19-96,0-19 96,0 20 96,-18 0-96,-2-20 129,20-1 31,-21 2 224,21-21 0,0 0-159,0 0 31,21 19 32,-1-19-128,-2 0 33,43 0-514,-22-19-191,-19 19-962,20 0-1793,-20 19-2338</inkml:trace>
  <inkml:trace contextRef="#ctx0" brushRef="#br1" timeOffset="88830.08">3115 12936 10762,'0'0'1377,"0"0"-704,0 0 1409,0 0-97,0 0-831,0 0-386,20 0-127,0 0-161,0 0-287,19 0-225,1 0-321,-20 0-1344,19 0-1699,1 0-3618</inkml:trace>
  <inkml:trace contextRef="#ctx0" brushRef="#br1" timeOffset="88979.08">3214 13035 13580,'-39'60'673,"39"-40"-609,0-1 1826,20-19-193,19 0-1056,1 0-737,19 0-1474,-18-19-1184,17 19-5286</inkml:trace>
  <inkml:trace contextRef="#ctx0" brushRef="#br1" timeOffset="89406.11">4267 12419 10922,'0'-20'1377,"0"0"-1249,0 20 673,0 20 1121,0 0-897,-21-1-865,21 22-96,0-21-64,0 20 0,0 19-416,0-19-353,21-1 0,-21 1-672,20 0-929,0-1-2627</inkml:trace>
  <inkml:trace contextRef="#ctx0" brushRef="#br1" timeOffset="89616.12">4088 12876 10698,'-79'19'3075,"59"2"-3075,0-21 672,20 0 994,20 0-289,0-21-961,19 21-191,21 0 31,19-19 32,21 19-128,-1-20-128,20 20 0,-19-19-64,-1 19-416,-20 0-385,0 0-384,-39 19-1057,-1-19-2467</inkml:trace>
  <inkml:trace contextRef="#ctx0" brushRef="#br1" timeOffset="89962.14">4068 13134 11627,'-20'40'1729,"0"-40"-1953,20 0 704,20 20 385,0-20-128,0 0-641,19 20-32,1-20-64,1 20-32,-23-1 32,2 22-96,1-22 256,-21 21-32,-21 0 257,1-1 672,2 1-321,-23-20-159,21 0-161,20 0-256,-20 0-64,20 0-96,20-20-928,20 0-482,-1-20-1056,2 20-1538,-1-20-5797</inkml:trace>
  <inkml:trace contextRef="#ctx0" brushRef="#br1" timeOffset="90409.17">4485 13273 10409,'0'0'2307,"0"21"-2275,-20-2 608,20 1 962,0 19-705,0 2-801,20-1 64,-20-21-64,0 21-32,0-20 32,0-20 64,20 20 96,-20-20-31,0-20-193,0 0 0,19 0 0,-19 0-96,20-20 0,-20 1-129,20 18 129,-20-18 0,20 19 64,1 20-32,-1 0 32,-2 20-64,-18-20 0,0 20 64,20-1-32,-20 22 0,0-41 64,0 19 64,21-19 96,-21 0-96,20 0-63,0 0-33,-20-19 0,18-1 0,3-1 160,-21 21 192,20 0-96,0 0 97,-20 0 31,20 21 0,-1-1-224,1-1-31,0 2-129,-20-2 96,20 1-481,-20 0-896,20 0-1409,-20-20-4421</inkml:trace>
  <inkml:trace contextRef="#ctx0" brushRef="#br1" timeOffset="91036.2">6053 12638 12491,'40'-40'609,"-20"20"384,-20 0 512,0 20-1056,-20 0-417,0 0-32,-19 0-96,-1 20 160,-19 0-64,18-20 0,-18 20 0,19 0 0,0-1 0,-19 21 0,39-20-96,0 0 0,1 0 63,19-1 130,19 1 95,1-20-96,20 0 32,19 21 64,-19-21-128,-1 20-128,1-20-64,-19 19 128,-21 1 96,0-1 96,-21 2 0,1-1 289,0 0-1,1 0-127,-1-1-65,0 1-160,0-20 64,20 20 225,0 0-129,40 0-64,-20 0-160,19-20 64,22 20-64,-23-20-224,3 0-929,-2 19-1537,1-19-2563</inkml:trace>
  <inkml:trace contextRef="#ctx0" brushRef="#br1" timeOffset="92320.28">5795 13472 12716,'-20'20'256,"20"0"-288,-20 0 704,20 0 289,0 0-480,-19 19-385,19 1-96,0-20 0,0 20-128,0-1-481,0-18-800,0-21-2307</inkml:trace>
  <inkml:trace contextRef="#ctx0" brushRef="#br1" timeOffset="92486.28">5775 13393 14285,'-20'0'1345,"20"0"-1793,0 0 448,0 0 64,20 0-192,-20 0-1378,20 20-1793,0-20-5861</inkml:trace>
  <inkml:trace contextRef="#ctx0" brushRef="#br1" timeOffset="92651.29">5874 13453 7943,'0'19'4676,"0"1"-4676,20-20 353,1 0 864,-1 0-929,-2 0-896,2 0-2083,21 0-5989</inkml:trace>
  <inkml:trace contextRef="#ctx0" brushRef="#br1" timeOffset="92782.3">5915 13592 13132,'-21'39'-32,"42"-19"128,-1-20 1185,-2 20-384,2-20-865,21 0-1569,-2 0-3652</inkml:trace>
  <inkml:trace contextRef="#ctx0" brushRef="#br1" timeOffset="92956.31">6291 13552 15150,'0'20'288,"0"-20"-320,0 20 1089,0-1-256,0 1-801,0 0-641,0 0-672,0 0-673,0 0-1665,0 19-6021</inkml:trace>
  <inkml:trace contextRef="#ctx0" brushRef="#br1" timeOffset="93734.36">5696 12319 5124,'0'20'4837,"0"-20"-4965,20 21 128,-20-21 160,20 19 0,-20-19-64,0 20 0,0-20 289,0 20 127,0-20-288,0 19 225,0-19 223,0 0-575,0 0 63,0-19 352,0-1-320,0-19-160,19 18-64,-19-18 96,20 19 0,0 0-32,0 20 129,-20 0 63,20 0-128,-20 20 64,0 0-96,19-20-64,-19 19 32,0-19 0,0 0 0,0 20 128,0-20 33,20 0-129,-20 0-32,20-20-96,1 1-161,-1 19 33,-2-20 160,23 20 32,-41 0 0,20 0 192,0 0 385,-20 20 352,0-1-545,0 1-160,0 1-96,0-2-128,19 1-448,-19 0-2018,20-1-5190</inkml:trace>
  <inkml:trace contextRef="#ctx0" brushRef="#br1" timeOffset="94196.38">6749 12319 11530,'-41'0'64,"41"20"-224,-20 1 256,0-2 417,20 21-97,-19 0 321,-1 19 160,0 21 160,0 19-96,0-20-257,1 21-287,19 0-289,0-1-128,19-40-481,1 21-511,0-41-322,20 21-1216,-21-40-4549</inkml:trace>
  <inkml:trace contextRef="#ctx0" brushRef="#br1" timeOffset="94982.43">7225 12717 12043,'20'-40'865,"-20"20"-673,-20 1 1249,-1-1-1217,1 20-256,2 0-32,-23 0 32,1 20-64,1 19 192,19 1 65,0 19-33,0 2-64,20-3 0,0 3 32,0-2 128,40-19 0,0 0-64,-1-1 225,40-19 255,-18-20-63,18 0-289,-20-20-128,1 1-64,-21-21 97,1 0-161,-40-19 0,0 19 32,0-20-192,-40 21-257,1-2 129,-1 2 0,-19-1 96,-2 40 64,23 0 64,-3 0 128,3 20-32,18 0 96,20 19 64,0 2-64,0-2-64,38 1 32,-18-20-96,41 20-96,-22-21-320,21 1-1185,-21-20-1346,1 0-6054</inkml:trace>
  <inkml:trace contextRef="#ctx0" brushRef="#br1" timeOffset="95228.43">7780 13015 10954,'-19'40'1057,"19"-20"-417,0 0 1250,-20 0-320,20-1-994,0 1-544,0 0 0,0 0-192,20 0-288,-20-20-513,0 20-865,19-1-3555</inkml:trace>
  <inkml:trace contextRef="#ctx0" brushRef="#br1" timeOffset="95595.46">8118 12796 14701,'-39'-39'545,"19"39"-737,20 0 896,-20 0 289,20 19-576,20 1-257,0 21-128,-2-2-32,23 1-192,-21 0-161,19-1-255,21 1-193,-21-20-512,1 20-1314,-20-20-4163</inkml:trace>
  <inkml:trace contextRef="#ctx0" brushRef="#br1" timeOffset="95804.47">8296 12796 11627,'0'0'512,"-19"0"-448,19 0 1634,-20 21 31,-20-1-1088,20 19-513,-19-20 64,-1 22 0,19-1-288,3-21-224,-2 1-1121,20 20-1186,0-20-3363</inkml:trace>
  <inkml:trace contextRef="#ctx0" brushRef="#br1" timeOffset="96064.49">8535 12438 10345,'0'-19'3716,"-21"19"-4004,21 0 384,-20 0 1377,2 0-480,-2 40-416,20-20-353,-21 19-64,21 1-128,0 20-96,21-21-801,-1 1-320,-2 0-192,23-20-513,-21-1-2274</inkml:trace>
  <inkml:trace contextRef="#ctx0" brushRef="#br1" timeOffset="96201.5">8674 12618 11146,'0'-40'1249,"0"40"-1345,-20 0 1025,20 0 0,0 20-705,0 0-320,0 0-801,0 19-1345,20-19-3139</inkml:trace>
  <inkml:trace contextRef="#ctx0" brushRef="#br1" timeOffset="96337.51">8773 12618 12203,'-40'-60'897,"20"41"-385,1-2 449,-1 21-865,20-19-2081,0 19-4390</inkml:trace>
  <inkml:trace contextRef="#ctx0" brushRef="#br1" timeOffset="96569.52">8832 12419 13965,'-38'-20'128,"38"20"-705,0-20 2019,0 20-481,0 0-545,18 20 289,2 0 127,21-1 97,-21 22-672,19-2-257,-19 1 64,0 20-32,0-21-96,-20 1-353,0-20-992,0 20-1186,-20-21-3843</inkml:trace>
  <inkml:trace contextRef="#ctx0" brushRef="#br1" timeOffset="96923.54">9190 12876 17840,'-20'0'1186,"0"0"-1539,20 0 257,0 0 288,0 0-128,20 0-480,0 0-641,19 19 288,22-19-384,-2 0-1505,-1 0-4837</inkml:trace>
  <inkml:trace contextRef="#ctx0" brushRef="#br1" timeOffset="97369.56">9786 12737 15054,'-20'0'-96,"20"20"0,-21-1 192,1 22-96,20-2-96,0 0-353,0 2 65,20-1 320,1-1 32,-1 1 32,19-20 32,1 0 96,-20-20-64,0 0 32,-1 0 0,1-40 0,0 20 32,-20 0-32,0-19-64,0 19 32,0 20-96,0-20-224,0 20 256,0 0-96,20 20 160,-20 19-32,20 1 64,-1 20 0,-19-21 129,20 21 95,-20-1 64,-20-18 129,20 18 288,-39-19 127,-1-1 161,1 1-544,-1-20-321,-19 0-192,19-20-128,-1 0-384,-18-20-257,39 0-897,-19 1-768,19-21-1858</inkml:trace>
  <inkml:trace contextRef="#ctx0" brushRef="#br1" timeOffset="97615.58">10221 12438 14125,'-38'21'160,"17"19"320,1 0 1634,20-1-736,-20 1-1090,20-1-160,0 1-352,20 20-128,-20-21-321,41-18-768,-21-1-385,19-1-2306,-19 1-5221</inkml:trace>
  <inkml:trace contextRef="#ctx0" brushRef="#br1" timeOffset="97766.59">10381 12677 12908,'20'0'96,"-20"20"0,0 0 512,0 0-383,0 0-1026,0-1-1601,0 1-865,20-20-4036</inkml:trace>
  <inkml:trace contextRef="#ctx0" brushRef="#br1" timeOffset="97911.6">10480 12618 12427,'-40'0'801,"40"-20"-2050,0 20 0,0 0-609</inkml:trace>
  <inkml:trace contextRef="#ctx0" brushRef="#br1" timeOffset="98112.61">10559 12499 11659,'0'0'64,"0"19"608,21-19 1378,-1 21-384,0 18-833,-2-19-257,3 0-31,-1 19-257,0 1-192,0-20 0,-20 20-320,0-1-609,0-18-672,0 18-321,-20-19-1761</inkml:trace>
  <inkml:trace contextRef="#ctx0" brushRef="#br1" timeOffset="98450.63">10758 12419 11627,'-20'-20'128,"20"20"-32,0 0 1569,20 20-31,-20-1-929,20 22-385,0-2 96,0 1 289,-1 20-161,1-1-351,0 1-1,0-1-128,-20 1 0,20 20-32,-20-21-96,0 1-321,0 0-31,0-21 192,0 1-289,0 19 353,-20-18-192,20-22-865,-20 21-1025,0-21-8553</inkml:trace>
  <inkml:trace contextRef="#ctx0" brushRef="#br1" timeOffset="99208.67">10936 12379 12844,'-19'-40'864,"-1"20"-703,20 20 1088,20 0 448,-1-19-992,1 19-385,21 0-191,-21 19-450,18 1 609,3 1-320,-21-2 64,-1 1-352,-19 0 608,0-1-256,20 2 65,-20-21 95,-20 20-64,1-20 192,-1 20 65,20-20-65,-20 0-160,20 19-64,0-19 0,20 21 0,0-21-128,19 19-128,21-19-609,-1 20-736,2-20-1282,-23 0-6822</inkml:trace>
  <inkml:trace contextRef="#ctx0" brushRef="#br1" timeOffset="99577.69">11612 12876 15406,'0'0'128,"0"0"-96,0 0 1698,0 0-833,20 0-577,-1 0-160,1 0-192,20 19-320,-1 2-833,1-21-1634,-20 20-4100</inkml:trace>
  <inkml:trace contextRef="#ctx0" brushRef="#br1" timeOffset="99715.7">11711 13015 15182,'-40'40'384,"40"-20"-288,0 0 1410,20-20-385,0 20-929,19-20-672,1 19-2083,19-19-3330</inkml:trace>
  <inkml:trace contextRef="#ctx0" brushRef="#br1" timeOffset="100387.74">12564 12379 9577,'0'-19'480,"0"-2"97,-19 21 1184,19 0-191,-20 0-770,20 40-447,-20 0 448,20 0-225,0 0-288,0 0-256,0-1-64,0 21-256,0-1-417,20 1-191,-20 0-386,20-21-800,-20 0-3907</inkml:trace>
  <inkml:trace contextRef="#ctx0" brushRef="#br1" timeOffset="100582.75">12327 12956 8872,'-41'20'5893,"41"-20"-6181,0 0 384,0 0 1153,41 0 1,-2 0-866,21 0-256,-1 0 128,40-20-256,-20 20-96,20 20-320,-18-20-1186,-22 0-1376,-19 0-5767</inkml:trace>
  <inkml:trace contextRef="#ctx0" brushRef="#br1" timeOffset="100884.77">12406 13174 13004,'-40'20'1185,"40"0"-1153,0-20 512,0 20 674,20-20-418,0 19-704,0 1-96,19 1-128,1-21-32,-20 19 0,0 1 128,-20 0 32,0 20 160,0-20 417,-20 20 320,-20-21-161,20 1-255,1 20-385,-1-20-96,0 0 0,20-20-577,20 20-928,0-20-1218,19 0-3010</inkml:trace>
  <inkml:trace contextRef="#ctx0" brushRef="#br1" timeOffset="101339.79">12783 13313 13708,'-21'20'961,"3"-20"-1281,18 20 352,0-1 929,-20 2-192,20 18-673,0-18-192,0 18 64,0-19-64,0-20-161,20 20 97,-20-20 128,0 0 32,18 0 0,-18-20 32,0 0 0,21 0 0,-21 1-32,20-2-32,-20 2-32,20 19-32,-20-20 64,20 20 64,-20 20-32,0-1 32,20 2-32,-20-2 0,0 1-32,0 0 32,0-20 32,19 0 0,-19 0 32,0 0 0,20 0-32,-20-20 0,20 20-64,-20-20 32,20 1 32,0 19 225,-20 0 191,19 0 225,1 0-161,-20 19 33,20 1-353,-20 0-224,0 20 0,0-20-865,20 0-1217,-20-1-993,0 1-6951</inkml:trace>
  <inkml:trace contextRef="#ctx0" brushRef="#br1" timeOffset="101793.82">13637 12499 11947,'-20'-20'0,"20"0"64,0 20 320,-21 0 705,1 0-256,2 20-160,-2 0 31,-1 39 289,1-19 128,0 39-320,-19 1-352,19 19-161,-20 1-192,21-21 32,-1 20-96,0-19-160,20 0-32,0-2-513,20-18-512,0-20-897,-1 0-576,1-20-4389</inkml:trace>
  <inkml:trace contextRef="#ctx0" brushRef="#br1" timeOffset="102183.84">13835 12995 14125,'20'-19'448,"-20"19"-1216,0 0 511,-20 0 578,0 19-129,0 21-288,1 0 96,-1 0 64,0-1 0,20 21-32,0-21 0,0 2 32,20-2 32,0-19 64,19-1 417,1-19-97,-1 0-127,1 0 255,1-19 129,-23-21-33,3 21 33,-1-22-384,-20 2-225,-20 19-32,-1-20-96,3 20-192,-23 1-545,1 19-576,22-20-1026,-23 20-1985</inkml:trace>
  <inkml:trace contextRef="#ctx0" brushRef="#br1" timeOffset="102486.86">14173 12776 15566,'-20'-19'737,"-20"-1"-801,40 0 1249,0 0 577,0 20-1154,40-20-416,-1 20-256,1 0 128,-20 20-96,19 0-32,-19 0-32,0 19-32,-20 2 96,-20-21-32,0 19 128,20 1 32,-19-20-64,-1 0 0,20 0 0,-20-20 32,40 19-96,-20-19 64,20 0-800,19 0-1378,-19 20-1634,21-20-7527</inkml:trace>
  <inkml:trace contextRef="#ctx0" brushRef="#br1" timeOffset="102703.87">14629 13115 13773,'0'19'1409,"0"-19"-1633,20 0 1313,-20 0 993,40 20-1346,-21-20-543,21 20-161,19-20-161,-18 0-992,-1 0-1217,-21 0-1858,1 0-7109</inkml:trace>
  <inkml:trace contextRef="#ctx0" brushRef="#br1" timeOffset="102875.88">14789 13015 11370,'18'0'737,"-18"20"-417,0 0 2083,20 20 319,-20-1-1665,0 1-769,0 0-256,0-1-32,0 2-640,0-2-1666,0-19-1954</inkml:trace>
  <inkml:trace contextRef="#ctx0" brushRef="#br1" timeOffset="103395.9">15364 13015 11915,'20'-20'288,"-20"20"-704,-20 0 672,20 0 993,-20 20-736,-19 0-289,19 20-64,-21 0 32,21 19-128,0-19 128,20-1-160,0 2 32,20-2 33,0-19 191,21-1 320,-2-19 33,1 0 320,0-19 96,-1-1-192,1-19 32,-40 18-257,20-18-255,-20-1-225,-20 20 0,0-20-288,0 21-353,-19-1-352,19 0-1377,-20 20-1761,20 0-8265</inkml:trace>
  <inkml:trace contextRef="#ctx0" brushRef="#br1" timeOffset="103706.93">15682 12757 14958,'-20'-20'576,"-1"0"-576,21 0 2050,0 20-737,21-20-992,-1 20-289,18 0-96,-17 20 32,-1 0 0,0 0 0,0 19-32,-20-19-1,0 21 226,0-22-97,-20 1 0,0-1 64,0 2 32,-1-21 32,3 20-128,18-20 32,18 0-96,-18 0-288,21 0-801,19 0-705,-20 0-1152,19 0-3172</inkml:trace>
  <inkml:trace contextRef="#ctx0" brushRef="#br1" timeOffset="103944.93">16018 13115 10153,'-18'0'6310,"18"0"-6630,0 0 448,0 19 1441,18-19-1024,22 0-417,1 0-192,18 20-160,-19-20-673,19 0-1089,-39 0-1313,20 0-3652</inkml:trace>
  <inkml:trace contextRef="#ctx0" brushRef="#br1" timeOffset="104123.95">16218 12976 10057,'-20'39'577,"20"1"351,0 0 1955,0-20-833,0 39-1057,0-19-609,0-1-255,0-19-97,20 20-897,-20 0-1954,0-21-5989</inkml:trace>
  <inkml:trace contextRef="#ctx0" brushRef="#br1" timeOffset="104592.98">16615 13095 4228,'19'-20'9897,"-19"0"-10346,0 20 97,-19 0 1153,19 20-385,-20 0-416,0 19 0,0 1 96,20 0-64,-21-1-128,21 2-32,21-22 64,-1 1 96,20 0 32,-21-20-32,21 0 257,0 0 255,-21-20 97,21-19 352,-40 18 64,20-18-545,-20-1-320,-20 20-224,0-20 0,-19 21-993,19-1-993,-20 20-1313,20-20-6118</inkml:trace>
  <inkml:trace contextRef="#ctx0" brushRef="#br1" timeOffset="104881.99">16852 12817 13548,'-59'-41'1442,"59"22"-1218,0 19 1441,0 0-447,0 0-1026,20 19-192,19-19 0,-19 20-160,21-20 64,-21 21-129,-2-1-31,-18 19 384,0-20-64,0 2 161,-18-21-65,-2 20 96,20-20-288,-20 20 64,20-20-288,20 0-897,-20 0-1346,20 0-1633</inkml:trace>
  <inkml:trace contextRef="#ctx0" brushRef="#br1" timeOffset="105156.01">17012 12518 12523,'-20'-19'-32,"20"19"64,20 0 1890,0 0-673,19 19-768,1 21 31,-1 0 65,21 19 160,-21 1-193,22 19 65,-23 1-33,-18 0-127,21-1-289,-41-19 32,0 19-128,0-19-192,0 0-353,-20-1-319,-1-19-1218,1-1-993,-18 1-3812</inkml:trace>
  <inkml:trace contextRef="#ctx0" brushRef="#br1" timeOffset="105639.04">17786 12916 13869,'-21'-21'2818,"1"21"-2754,20 0 449,0 0 1345,0 0-545,20 0-897,1 0-352,19 0 64,-1 21-160,21-21-640,-21 0-1506,1 20-1890,0-20-8104</inkml:trace>
  <inkml:trace contextRef="#ctx0" brushRef="#br1" timeOffset="105783.05">17846 13015 13324,'-60'40'481,"60"-20"-225,20 0 2050,0-20-448,19 20-1250,21-20-480,-1 0-128,1 0-704,-1-20-1570,0 20-2691</inkml:trace>
  <inkml:trace contextRef="#ctx0" brushRef="#br1" timeOffset="106447.08">16893 13015 10762,'0'0'961,"0"0"544,0 0 1122,0 0-1090,20 0-704,-20 0-289,20 0 97,-20 0-257,18 0 321,3 0-321,-1 0-224,0 0-128,0 0 0,-1 0-128,1 0-352,0 0-1186,0 0-2145,-20 0-5510</inkml:trace>
  <inkml:trace contextRef="#ctx0" brushRef="#br1" timeOffset="107334.13">18699 12956 1793,'20'-20'7271,"0"0"-6278,-20 20 1217,0-21 192,0 21-1024,0 0-866,0 0-192,-20 0 65,0 0-33,0 21-96,1-21-192,-1 40-64,-21-20 65,21 19-65,20 1-65,-20 20 65,20-21-192,0 1-64,20 0-64,21-1 192,-1-18 96,-1-2 96,21-19 32,-1 0 0,-19 0 192,-1-40 289,1 20 63,-19-19 33,-3-1-225,-18 0 33,-18 1-161,-3-1-160,-19 20-224,1-20 64,-1 21-288,0-1-1153,1 20-1058,-1 0-1248,20 0-7880</inkml:trace>
  <inkml:trace contextRef="#ctx0" brushRef="#br1" timeOffset="107716.16">18937 12657 12619,'0'-59'321,"0"59"319,21-20 2051,-3 20-1122,22 0-992,1 0 32,-2 0-289,21 20-288,-21 0-32,1 0-96,-1-1-64,-19 1-97,-20 0 65,-20-20 64,1 40 160,-21-20-32,20-1 0,-19 1 128,19 1-96,0-21 96,0 20-64,20-20 33,20 19-97,0-19-65,0 0-447,19 20 32,1-20-610,-1 0-127,1 19-672,-20-19-2371</inkml:trace>
  <inkml:trace contextRef="#ctx0" brushRef="#br0" timeOffset="113420.48">7046 13730 4772,'-20'0'2082,"20"20"-1794,0-20 1698,-20 0 769,20 0-1026,0 0-800,0 0-256,0 0-65,0 0-63,0 0-33,0-20-127,20 20-65,-20 0 32,0 0 1,20 0-65,-20 0-128,20 0 0,-20 0-31,19 0-97,1 0 64,21 20-64,-3-20-64,3 0 96,-1 0-128,-1 0 64,21 0-64,-21 0 224,21 0-352,-1 0 192,20 0-97,-18 0 65,18 0-96,0 0 64,0 0 96,20 0-192,0 0 0,1 0 32,19 0 96,-20 0 64,0 0-32,21 0 0,-1 0 64,1 21-128,-1-21 128,19 0 128,22 0 64,-22 19 65,21-19 127,-21 20-96,2-20 65,-1 20-257,-21-20-192,-19 0 64,1 0 0,-20 0-64,-21 0-32,2 19-256,-23-19-97,-17 0-255,-1 0-930,-20 0-1569,-20 0-9385</inkml:trace>
  <inkml:trace contextRef="#ctx0" brushRef="#br0" timeOffset="115748.62">5139 7054 5829,'-18'-20'4132,"-2"20"-3331,20 0-289,-21-20 129,1 20-129,0 0-191,-19 0-257,-21 0-96,21 20-32,-40 0 32,19 0 64,-19 20 384,20 0-352,-2 19 0,21 0 0,1 21 0,19-1-64,0 20-32,40-19 0,0-20 0,39 0 32,22-1-64,-22-19 96,40-20-64,0-1 128,0-19 96,0 0 385,1-19 128,-1-21-129,0 0 33,-38 1-193,-2-21-128,-19 0-192,-22-20 257,-18 1-353,-18 19 96,-2-19 96,-41 0-256,2 19-32,-20 20-289,-1 0-736,1 21-384,20-1-1025,18 20-5542</inkml:trace>
  <inkml:trace contextRef="#ctx0" brushRef="#br0" timeOffset="116492.66">7403 5285 1153,'-20'-39'7431,"1"39"-6951,-1-20 257,0 20-33,-21-19-159,3 19-161,-3 0-384,-17 19 0,-3 21 0,2 0 193,19 19-33,1 21-64,-1-1 128,40 0-224,0 21 96,20-20 0,19-2 32,21-18-32,-1 0-32,22-20-64,18-1-32,0-19 225,0-20 383,1 0-31,-21-20-129,20-19 0,-40-1 225,1-20-64,-40 0-129,-1 2-32,-38-22 1,-1 0-385,-40 1-192,1 19 64,-20 1-129,-20 19 1,18 0-96,2 40-929,0 0-1698,20 0-8616</inkml:trace>
  <inkml:trace contextRef="#ctx0" brushRef="#br0" timeOffset="117241.7">9766 3577 5733,'0'-41'1505,"-21"22"737,1-1-800,2 20-802,-2-20-159,-21 20-321,2 0-96,-21 20 64,-19 19 417,18 2-33,3 18-288,-1 1-31,18 19-1,1-19-64,40 19-64,0 1-64,40-1 32,1-20-32,38 1 32,20-20-32,0 0 64,0-21 0,21-19 128,-21 0 225,0-39 63,0 19 97,-20-40 320,-20 20-161,-18-19-287,-41-1-161,0-19-32,-20 20-352,-39-21 0,-20 20-64,-2 1-481,-37-1 129,19 40-417,0 1-833,18 38-2690</inkml:trace>
  <inkml:trace contextRef="#ctx0" brushRef="#br0" timeOffset="124465.11">6113 7610 1665,'0'-19'6983,"0"19"-6759,0-21 384,0 21 962,0-19-161,0 19-768,0 0-193,0 0-352,20 0-128,-20 19 289,19 2 319,1 17 65,-20 23-97,20 18-223,-20 1-97,-20 19-96,20 0-32,0-19-64,-20-21 32,20 1 0,0-20 32,0-20 0,20-20 129,-20 0 191,0 0 321,20-20-513,-20-20-288,20-20-32,0 21-257,1-1-159,-3 0-225,2 20 289,21 1 288,-21-1 160,-2 20 64,3 20 224,-1-1 192,0 1 129,0 20-289,-1-20-31,-19 20-161,0 0-128,20-1-449,-20-19-768,20 20-480,-20-20-1026,20-1-2882</inkml:trace>
  <inkml:trace contextRef="#ctx0" brushRef="#br0" timeOffset="124898.14">6708 8127 11851,'0'-40'1153,"0"40"-1249,0-20 929,0 20 864,0 0-1216,-20 0-642,20 0 33,-20 40 160,1-20 161,19 20-129,0 19 64,0-19-192,0 0 128,19-1-32,1 2 0,20-22-32,-1 21 96,2-40 0,-1 0 0,-1 0-64,1 0 0,-1-20-32,-19-19 64,0 18 32,-20-18-32,0-1-64,-20 0-192,0 20 32,-19 1 32,-1-2 224,-19 2 32,18 19-32,3 0-32,-3 19-32,21 2-32,0-2-32,20 1 64,20 0 0,0 0 96,0 0 65,19 0-257,2-20-449,17 0-448,-17 0-576,-21 0-1955,19-20-4003</inkml:trace>
  <inkml:trace contextRef="#ctx0" brushRef="#br0" timeOffset="125165.15">7204 7570 15214,'0'0'-256,"-20"0"63,2 21 962,18 17 576,-20 3-832,-1 19-161,21-1 289,-20 1 32,20 19-385,0-20-160,20 1-32,1-20-32,-1 0-192,18 0-288,3 0-97,-3-40-416,-17 19-416,19-19-673,-1-19-1794,-19-2-5797</inkml:trace>
  <inkml:trace contextRef="#ctx0" brushRef="#br0" timeOffset="125360.17">7403 7908 8776,'0'0'4068,"0"0"-4293,0 20 610,20 0 1280,0 0-351,0-1-866,-1 2 0,21-1 33,-20-1-289,19-19-224,1 20-224,-19-20-737,-1 0-448,-2 0-481,-18 0-705,0 0-1793</inkml:trace>
  <inkml:trace contextRef="#ctx0" brushRef="#br0" timeOffset="125525.17">7642 7868 10537,'-21'40'417,"1"0"95,-18-20 2051,17 20-609,-19 19-1186,20-19-511,1 0-257,-1-1-257,20-18-800,0-2-512,20-19-481,19 0-2947</inkml:trace>
  <inkml:trace contextRef="#ctx0" brushRef="#br0" timeOffset="125778.19">7642 7629 13388,'20'41'160,"-2"-1"-32,23-1 1026,-21 1 415,19 0-992,1 19-417,-20-19-96,0 19-32,0 1 32,-20 0-96,0 0-224,-20-20-1,20-1-31,-20-19-192,0 0-705,0-20-1122,0 0-3490</inkml:trace>
  <inkml:trace contextRef="#ctx0" brushRef="#br0" timeOffset="127213.27">7761 7670 5605,'0'-20'2883,"0"20"-2787,0 0 256,0 20 1153,0-20-416,0 40-352,0-20 96,0 19 32,0 21 0,0-1-161,0 1-512,0 0-160,19-1 32,-19 1-128,0-1-64,20-19-160,-20-20 160,20 0 160,-20-20 96,0 0 192,20-20-31,-20 0-225,0 1-32,0-21-128,-20 0-65,0 0-31,20-19-96,-20-1-64,20 0-97,-19 1-255,19-21-546,-20 21-95,20-1 737,0 20 1280,0 21 1122,0 19-1666,0 19 32,0 0 929,0 42-544,0-2-321,0 21-32,20-21-96,-20 21-64,19-1-32,-19-19-128,20-20-96,0 20 32,0-41 32,-20 1 192,0-20 32,20 0 192,-20 0 160,0-20-224,0-20-63,0 1-1,-20-1-96,20-20-96,0 0-257,-20-19-63,0 20-96,0-1 383,1 20 450,19 40 31,-20-19-320,0 38 0,20 1 161,0 20-1,0 19-64,0-19 96,0 20-96,20 0 129,0-21-129,-1 21-128,21-20-128,-20-21-193,0 2 161,0-21 128,-1-21 64,-19-18 0,20-1-160,-20-20 0,0 21-96,0-41-256,-20 20 31,1 1 33,19-1 384,-20 41 192,0-1 609,0 0-481,20 40-416,-20 0 352,20 19 193,0 1-1,0 19-224,0 1-96,20-1-64,0 1-32,20-20-96,-21 0-896,1-20-610,0 0-384,0-1-2402</inkml:trace>
  <inkml:trace contextRef="#ctx0" brushRef="#br0" timeOffset="127711.3">7998 7213 11050,'0'0'416,"0"20"-159,-18-20 1504,18 20-415,-21-1-578,21 21 1,-20 0 256,20-1-320,0 1-385,0 0-128,0-1-160,0 2-32,20-1-352,1-2-129,-3-17-512,2-1-192,1-20-480,-1 20-1859</inkml:trace>
  <inkml:trace contextRef="#ctx0" brushRef="#br0" timeOffset="127891.31">8217 7491 13004,'0'39'96,"0"-18"320,0 19 1122,0-21-1090,20 0-512,0 2-224,-20-1-321,20-20-416,-1 20-1025,1-20-5253</inkml:trace>
  <inkml:trace contextRef="#ctx0" brushRef="#br0" timeOffset="128036.32">8296 7372 15758,'-19'0'353,"19"-20"-353,0 20 96,0 0-320,0 0-1954,19 0-609,1 0-5317</inkml:trace>
  <inkml:trace contextRef="#ctx0" brushRef="#br0" timeOffset="128274.33">8395 7193 5861,'-19'-20'7143,"19"20"-7143,0 20 961,19-20 1249,1 40-769,0-20-512,21 19-320,-23 21-385,23-1 32,-21 1-32,0-1-256,-20 2 128,0-2-128,0-19-96,-20 19-224,20-39-257,-20 20-640,-1-20-673,1 0-864,-18-1-7752</inkml:trace>
  <inkml:trace contextRef="#ctx0" brushRef="#br0" timeOffset="129182.38">8773 7530 10922,'21'-20'384,"-21"20"-288,0 0 801,0 0-160,0 0-737,0 20 224,18 1 192,-18 19 129,40-21 256,-19 41-1,-1-20-223,19 19-64,-19 21-33,-20-1-320,20 1-64,-20-1 0,0-19 64,-20 19-128,20-39 1,-20 20-1,-1-21-417,3-18-896,-2 18-1185,-21-19-3972</inkml:trace>
  <inkml:trace contextRef="#ctx0" brushRef="#br0" timeOffset="130632.47">9389 8028 12171,'0'0'833,"0"-20"-129,0 20 1314,0 0-224,0 0-1121,18 0-321,3 0-96,19 0-96,0 0-63,-21 0-226,21 0-799,-20 20-1186,0-20-1666,-20 0-8263</inkml:trace>
  <inkml:trace contextRef="#ctx0" brushRef="#br0" timeOffset="130776.47">9428 8186 13004,'0'40'801,"20"-40"-545,20 0 1025,-1 20 289,1-20-930,0-20-672,-1 20-1025,-19 0-1890,1-19-6213</inkml:trace>
  <inkml:trace contextRef="#ctx0" brushRef="#br0" timeOffset="131454.51">10023 8008 6950,'0'-21'1538,"0"21"415,0 0-287,0 0-577,-19 21-320,19-1 64,0-1 224,0 21-673,0-20-64,0 20-384,19-1 192,1 1-160,0 0-128,21-20 96,-23 0 0,43-20 128,-23 0-64,3 0 32,-21-20 64,19 0-96,-19 0 96,0 0 0,-20 1-32,0-21-64,0 20-32,0 20-32,-20-20 0,20 20-160,0 20 32,0 0 128,0 20 64,0 19 0,0-19-32,20 19-64,-20 1 160,0-21-128,0 21 128,0-20-128,0-20 160,-20 19 224,0-18 449,1-2-97,-21-19-31,-1 0-385,3 0-32,-3 0-256,21-19-224,-19-2-513,19-18-992,0 19-1731,0-20-5924</inkml:trace>
  <inkml:trace contextRef="#ctx0" brushRef="#br0" timeOffset="131794.53">10600 7710 10826,'0'0'576,"-20"20"417,20-1 1377,-21 21-544,21-20-1121,-20 20-289,20-1-224,0 1-63,0-20-129,0 19 0,20-18-225,1-1-415,-1-1-481,0-19-737,19 0-1281,-19 0-5958</inkml:trace>
  <inkml:trace contextRef="#ctx0" brushRef="#br0" timeOffset="131965.54">10758 7868 12299,'0'40'128,"0"-20"353,0 20 832,0-21-1089,0-19-352,0 21-416,20-1-578,0-1-1856</inkml:trace>
  <inkml:trace contextRef="#ctx0" brushRef="#br0" timeOffset="132110.54">10818 7730 14189,'-20'-20'801,"20"20"-929,0 0 288,0 0 128,0 0-800,0 0-1570,20 0-4068</inkml:trace>
  <inkml:trace contextRef="#ctx0" brushRef="#br0" timeOffset="132334.56">10936 7670 12043,'40'20'256,"-19"0"1570,-1 0 736,-2-1-448,23 21-1377,-21 0-192,19-1-33,-19 1-352,-20 20 128,0 0-352,0-1-704,-39-19 191,19 19-1345,-21-19-960,3 20-1282,-23-40-4453</inkml:trace>
  <inkml:trace contextRef="#ctx0" brushRef="#br0" timeOffset="134289.68">7482 8067 6630,'-19'0'2338,"-1"0"-1345,0 0 897,20 0 224,0 0-449,0 0-576,0-20-800,40 1 63,-1-22-64,22-18-224,18-1-96,0 1-32,20-20-96,0-1-64,0 0 64,-20 20-129,2 1 257,-22 19 96,-19 1-64,-21 39-64,-19 0-160,-39 19 256,-1 21-96,-39 20 32,0 0 64,0 18-32,-21 3 64,0-2-32,-18 20 128,19-19 353,18-1 384,42-39-577,19-20-448,20-20 192,20 0 384,39-20-63,2-20-385,18-20-160,20 1 96,0-1-33,0-19-63,1 20 160,-21-21-288,0 21 192,-39-2 192,0 41 0,-40 1-160,-20 19 320,-20 19-384,-19 22 64,-20 18 96,-20 1-192,-1 0 192,20 39-96,-19-20 96,40-19 0,18 0 96,21-41-96,40 1 0,21-20 256,38 0 1,0-39-193,1-2-224,38-18-32,-19-1 192,1-19-64,-20 20 32,-1-1 64,-40 0 0,1 1-289,-40 18 225,-20 22-32,-19-1-480,-41 40 320,1-1 96,0 22 32,-20 18-32,19 1 63,1 0 98,19 19-162,20-20 226,40-19-226,20-20 97,20 0 193,19-20-33,1-20 64,20 0-128,-1-20-32,-19 1-64,19-1 96,-20 0 32,1 1 33,-41-21 31,1 20-96,-20 0-128,-20 0-160,1-19-321,-41 39 129,1 0 95,-1 0 193,1 20-32,-20 40 160,18 0-32,-18 20 192,20 18-95,19-17-33,20 18-32,20-39-225,20 0 258,40-21-1,-1-19 64,20 0 64,0-19 0,2-21-96,-2 0 96,0-19 193,-20-1 255,-19 20-63,-19-19-225,-1 18-384,-20 2-769,-20 19 257,-1 20-1698,-19 20-1730,1 19-8808</inkml:trace>
  <inkml:trace contextRef="#ctx0" brushRef="#br0" timeOffset="134809.71">7880 8623 14701,'0'0'129,"0"0"447,0 0 1506,0 0-1153,0 0-961,19 0 576,1 21 33,20-2-257,-1 2-128,2 18-384,-1-19 384,-1 0-320,1 0-704,-1 0 223,-19-20-768,0 0-737,0 0-1185,-20 0-5350</inkml:trace>
  <inkml:trace contextRef="#ctx0" brushRef="#br0" timeOffset="135010.72">8178 8544 15630,'-40'20'-96,"20"0"192,-19 0 1602,19 20-705,-21 0-737,3-1-320,-3 1 128,21 0-160,0-21-352,20 21-962,0-20-480,0-20-832,20 0-2851</inkml:trace>
  <inkml:trace contextRef="#ctx0" brushRef="#br0" timeOffset="135378.74">8296 8186 9160,'20'-19'897,"-20"19"-481,-20 0 1730,20 0-864,0 0-642,-19 19-127,19-19 352,-20 40 288,0-20-192,0 20-129,20 0-383,-20-1-257,20 1-64,0 0 32,20-21-128,0 2-96,0 18 32,0-39-640,-1 20-642,1 0-511,20-20-1058,-20 0-5477</inkml:trace>
  <inkml:trace contextRef="#ctx0" brushRef="#br0" timeOffset="135559.75">8456 8345 10570,'0'0'1729,"0"20"-1665,0-20 1602,0 21-97,0-2-1248,0 21-353,20-21-321,-20 2-832,18-1-705,-18-1-1377,0 1-5061</inkml:trace>
  <inkml:trace contextRef="#ctx0" brushRef="#br0" timeOffset="135702.76">8494 8266 13004,'0'-20'1249,"0"20"-1729,0 0 191,0 0-1024,0 0-2691</inkml:trace>
  <inkml:trace contextRef="#ctx0" brushRef="#br0" timeOffset="135947.77">8535 8107 9993,'0'-20'1409,"20"20"-1281,-20 0 1890,20 0-512,-1 20-289,1 0-256,20 20-257,-20 0-95,0-1 384,-1 1-577,1 19-95,0-18-321,0 18 96,-20-19-192,21 19-289,-21-39-832,-21 20-352,1 0-898,0-21-3811</inkml:trace>
  <inkml:trace contextRef="#ctx0" brushRef="#br0" timeOffset="137830.87">8178 7471 11723,'19'-40'1217,"-19"20"-1409,20 20 128,-20-20 544,0 20 545,0 0-481,-20 0-640,-19 20 0,-1 20 96,-19 0 0,-2 20 0,-18 18 96,20-17 0,-21 18 33,21 1-97,18-21-64,23-19 32,-2-1 0,40-39 0,-2 21 192,3-21 96,-1-21 0,39 21-160,-19-39-96,20-1-64,-21 0 32,40 1-96,-18-1 64,-2-19-32,1-1-64,-21 19 0,1-18-96,-1-1 0,-39 1-129,0-1-191,-19 41-97,-21 19 609,-19 0 128,-22 39 353,2 21 351,20 20-191,-20-2 32,19 3-257,20-2-288,21 0-192,19-19-961,19-1-929,21-18-2883</inkml:trace>
  <inkml:trace contextRef="#ctx0" brushRef="#br0" timeOffset="140966.06">7204 12042 448,'0'0'1569,"0"0"-672,0 0-608,0 0-1218</inkml:trace>
  <inkml:trace contextRef="#ctx0" brushRef="#br0" timeOffset="141479.09">7146 12062 3427,'-21'0'1665,"1"-20"353,20 20-320,-20 0-33,20 0-223,-19 0-289,19 0-416,-20 0-97,20-20 97,0 20-225,0 0-319,20-20-97,-20 20 0,39 0-64,-19 0 64,21 0-96,18 20 160,-1-20-32,23-20 96,-22 20-64,20 0 225,0 0-417,2 0 64,-2 0-64,0 20 0,0-20 0,2 0 32,-2 20-32,0-20 0,20 20 0,0-20-64,0 19 96,1-19-32,-1 0 32,0 20 32,20-20-32,-19 0 0,19 0 0,0 0 0,-1 0 32,22-20 64,-21 20-96,21 0 0,-22 0 0,-19-19 32,0 19-32,0 19 0,0-19 0,-18 0-32,-2 20 0,0-20 32,-18 0 0,-2 0 0,-1 0 32,3 20-64,-22-20 0,1 20-129,-20-20-255,0 0-449,-20 0 0,0 0-864,-20 0-3396</inkml:trace>
  <inkml:trace contextRef="#ctx0" brushRef="#br0" timeOffset="144966.29">8336 7431 10954,'0'-20'128,"0"0"-64,0 20 256,0 0 385,-20-19-417,0 19-128,1 0-160,-21 19-32,-19 1 64,-1 0 97,-19 20 31,-1-1 160,-19 21-32,0-20 33,18 0-65,22 0-96,1 0-128,37-40-32,1 19 0,20-19 160,20 0 257,39-19 63,2-1-288,18-20-224,20-1-128,-20-18 32,20 19 128,-20-19-32,2-1 0,-2 21 32,-20-1 64,1 20-32,-41 0 64,-19 20 96,-39 0-384,-1 20 64,-39 20 128,-20 19 128,0 1-32,-1-1 32,1 21 96,20-40 289,-2 0 352,43-20-321,17 0-384,1-20 1,20 0-33,20 0-64,21-20 192,18 0-352,20-20 192,1 19-96,-1-17-96,1-2-192,-1-1-65,0 2 129,1 19 160,-41 0 32,-19 0-384,-20 40-193,-40 0 641,-19 20-96,-20 20 64,-20 18 0,-1 3 0,1-2 32,0 20 0,0-19 224,38-20 225,23-21-385,38 1-192,18-40 96,22 0 256,19 0-128,22-20-64,18-20-320,21 1-128,-21-1 287,0 0 97,0 20 33,-40-20-66,-19 40 33,-40 0-320,0 0 160,-40 20 96,-19 20-288,-1 0-225,21 0-1313,-21 19-4964</inkml:trace>
  <inkml:trace contextRef="#ctx0" brushRef="#br0" timeOffset="145856.34">792 12002 9769,'-39'20'-577,"39"0"353,0-20 416,39-20 481,2 20 480,38 0-96,-20 0-96,40 0-160,0 0-161,20 0-191,21 0-1,-1 0-64,60-20-31,-1 20-33,21-20-160,-2-1-32,-57 2-128,-41 19-64,-60-19-256,-19 19-545,-21 0-897,1 0-191,-20 19-2724</inkml:trace>
  <inkml:trace contextRef="#ctx0" brushRef="#br1" timeOffset="153551.78">20723 12200 11979,'0'-19'1217,"0"19"-448,0 0 512,21 0-64,19-20-416,19 20-449,20 0-32,20-20-127,-18 20-193,-2-20 0,0 20-96,-20 0-449,-19 0-832,0 0-769,-21 0-1986,-19 0-5700</inkml:trace>
  <inkml:trace contextRef="#ctx0" brushRef="#br1" timeOffset="153795.79">21181 12141 9577,'-61'40'576,"43"-21"-416,18 21 161,0 0 63,18-1-256,23 21-32,-21-40-32,0 19 0,-1-18-32,1-1 0,0 0 0,-20 20 225,20-21 736,-20-19 384,-20 20-96,0 0-192,-19-20-288,-1 0-417,-19 0-320,-2 0-96,2 0 0,-1 0-320,21 0-673,-1 0-833,20-20-1313,20 20-3139</inkml:trace>
  <inkml:trace contextRef="#ctx0" brushRef="#br1" timeOffset="154084.81">21697 12141 12619,'0'-40'193,"0"20"-193,0 20 736,0 0 385,0 0-672,0 0-321,-20 40 192,20 0 417,-20 19-32,0 1-257,-1-1-32,21-19-223,0 19-65,0-38-32,0 19 0,21-21-64,-21 21-128,20 0-737,0-20-544,0 19-545,-1-19-1345,1 0-5285</inkml:trace>
  <inkml:trace contextRef="#ctx0" brushRef="#br1" timeOffset="154287.81">21995 12339 10345,'0'40'2563,"0"-20"-2403,0 0 897,0-1 801,-20 2-641,20-1-897,0 19-192,20-18-64,-20-2-64,20 21-320,-20-20-1089,18 0-705,3-1-1282,-21-19-5604</inkml:trace>
  <inkml:trace contextRef="#ctx0" brushRef="#br1" timeOffset="154546.81">22213 12101 11691,'19'20'160,"1"0"-160,0 0 1281,0 0-320,19 19-513,-19 21-256,0-1-160,1 1 65,-1-21-65,-20 2 32,0-21-32,0 20 0,0-1 0,-20 1-32,20-20-96,-41 19-225,21-19-255,1 0-705,-1 0-2115</inkml:trace>
  <inkml:trace contextRef="#ctx0" brushRef="#br1" timeOffset="154785.84">22689 12379 14189,'0'0'320,"0"0"-288,20 20 1474,1-20-193,17 0-1025,3 20-256,18-20-352,1 0-1282,-21 0-1344,1 19-9865</inkml:trace>
  <inkml:trace contextRef="#ctx0" brushRef="#br1" timeOffset="154942.84">22809 12438 1953,'-41'61'10282,"21"-42"-10026,20 2 1186,20-2 544,0 1-1090,1-20-671,38 20-225,-19-20-289,19 0-928,-19 0-1794,-1 0-5060</inkml:trace>
  <inkml:trace contextRef="#ctx0" brushRef="#br1" timeOffset="155281.87">23503 12438 11691,'59'0'512,"-59"0"-768,0 0 416,-19 0 577,-1-19-225,-20 38-256,20-19 1,-19 61 31,-1-2 0,20-19-288,-1 19 96,21-19-64,21 0-32,-1-20 96,20 19-96,19-18 32,1-1 32,20-1 33,19-19 415,-20 0 289,0-19-289,-19-22-416,-21 2-96,-19-1-64,-20 0-160,-20 1 128,-19-1-96,-21 0-801,-19 0-1217,-20 21-6118</inkml:trace>
  <inkml:trace contextRef="#ctx0" brushRef="#br1" timeOffset="166319.51">22153 1748 4868,'-20'-20'609,"1"0"1056,-1 1-448,0-1-288,0 20-160,-1-20-192,-17 0-65,18 20-31,-1-20-129,-17 20-256,17 0-64,-19 0-128,20 0 64,-19 0 0,-1 20 0,0 0 64,1 20 0,-1-1 64,19 1-64,-17 20 0,-3 20-32,3-1-96,17 0-64,1-19 0,0 19 96,20-19 32,20-1-65,0 2 1,19-22 32,22 1-32,-23-1 64,43 1 64,-22 0 64,20-1 64,2-18-128,-2-21 33,0 19-1,0-19-64,-19 0 0,-1-40 64,20 20 224,-18-19 96,-23-21 257,23 1-97,-22 0-63,-19-21-97,0 0-288,-20-19 0,-20 0-192,0 39 288,0 1 449,1 19 160,-21 0-129,-19-20-95,-2 20-481,2 20-192,19 1-448,-19-1-1282,19 20-641,1 20-1568</inkml:trace>
  <inkml:trace contextRef="#ctx0" brushRef="#br1" timeOffset="169527.69">19930 10472 864,'0'0'1666,"0"0"-769,0-20 96,0 20-545,0 0-320,20 0-32,-20 0-64,0 0-32,0 0 225,0 0 287,0 0 353,0 0 0,0 0-161,20 0-127,-20 0 96,0 0-193,0-20-160,0 20-63,0 0-65,0 0-32,0 0-64,0 0 0,0 0-32,0 0 0,0 0 32,-20-20 32,20 20 65,0 0 31,0 0-32,0 0-32,0 0 64,0 0-31,-20 0-65,20 0-32,0 0-96,0 0 96,0-19-64,0 19 32,-21 0 0,21 0 64,0 0-64,-20 0-32,2 0-32,18 0 64,-20 0-32,-1 0 0,-19 0 64,21 0-64,-1 0 0,-20-21-32,20 21 32,1 0-64,-21 0 32,0 21 32,21-21-64,-21 0 64,-1 19-32,3-19 0,18 20-32,-21-20 32,2 20 0,-1 0 0,20 0 0,-19-1 0,-1 2 0,0-2 32,21 22-32,-21-22 0,20 1 33,-19 19-1,19-18-32,-1 18 0,1-19 0,0 20 0,20-20 0,0 0 32,-18 19 0,18-19-32,0 0 0,18 20-32,-18-20 32,0 20 32,20-21-32,-20 1 32,20 20-32,1 0 0,-1-20 32,19 0-32,1 19 64,-1-19-96,1 0-32,0 0-32,-1 0-33,1-1-31,-1 1 0,22 0 64,-21 0 96,-1 0 0,1 0 0,19-1-32,-19 2 32,19-21 0,-19 19-192,19-19-64,-18 0 31,17 0 1,-17 0 96,18 0 64,-19 0 32,-1 0 96,21 0-32,-21-19 224,1-2 1,1 21-33,-3-39 96,-17 19-96,19 0 0,-20-20-192,19 1-32,-19-21 33,0 21-33,-20-21 96,-20-20 128,0 1 128,-19 19 129,-1-19-1,-19 19-128,-2 1 97,-18 19-65,0 0-288,19 21-96,-19-22-32,20 41 0,-2-19-224,22 19-769,19 0-929,20 0-2626</inkml:trace>
  <inkml:trace contextRef="#ctx0" brushRef="#br2" timeOffset="173763.93">20942 13115 4548,'0'0'1281,"0"0"641,0 0-193,0 0-575,0 0-354,0 0-191,0 0-161,0 0-95,0 0-97,0 0 32,0 0-128,20 0 0,-20 0-63,0 0 63,20 0 32,-20 0-64,19 0 64,1 0-192,-20 0 64,20 0-64,21 0 0,-21 0 0,18 0 0,3 0 0,-2 0-64,21 0 32,19 0-128,0 19 64,20-19 64,1 0 32,-1 0 32,40 0 0,1 0 192,-2 0 96,21 0 65,0 0 95,-1 0-63,22 20-1,-22-20-320,-19 20-192,19 0-64,-38 20-160,-1-21-129,1 1-223,-1 1-65,-20-21-288,0 19-833,-40 1-2498</inkml:trace>
  <inkml:trace contextRef="#ctx0" brushRef="#br2" timeOffset="177893.17">19533 8842 960,'-20'-20'1442,"20"20"-577,-21 0-513,21 0-96,0 0 0,0-19 161,0 19 63,0 0 225,0-20-64,0 20 416,0 0-129,0-20-127,0 20-96,0 0-33,-18 0-191,18 0-65,0 0 193,0 0-1,0 0-95,0 0 64,0-20-1,0 20-128,0 0-95,-20 0 63,20 0 97,0 0-97,0 0 65,0 0 63,0 0-128,0 0 1,0 0-161,0 0-32,0 0-64,0 0-63,0 0-1,0 0 64,0 0 0,0 0 32,0 20-32,0-20 0,0 0-160,0 0 32,0 0 33,0 0-33,0 20 64,0-20-96,0 0 64,0 0-64,20 0 32,-20 20-64,0-20 224,0 0-160,0 0 32,18 0-64,-18 0-32,0 19 160,0-19-96,0 0 96,21 0-32,-21 20 129,0-20-161,20 0 64,0 20-96,0-20 96,-1 20-224,1 0 96,0-20 0,0 20 0,19-1 32,-19 2 0,0-2-64,20 1 128,-21 0-224,1 0 160,0 0 0,21 0-96,-23-1 64,2 2 0,1-2 0,19 1 0,-21 0-32,21 0 64,-20-20 0,0 20-32,-20-20-32,19 0 128,-19 20-96,0-20-96,20 0 160,-20 0-32,0 0 32,0 0 32,0 0-64,0 0 0,0 0-64,0 0 32,-20-20 0,20 20-192,0 0 128,-19-20 0,19 20-64,-20 0-33,0-20 97,0 20-96,0-20 96,1 20 0,-1-20-96,0 1 128,-1 19 64,1-21-32,-18 21 96,17-19-192,-19-1 96,21 0 32,-21 0-32,0 0 64,1 0-32,19 1 0,-20-2 0,21 2 64,19-1-64,-20 0 128,0 0-224,0 0 96,-1 20 0,3-20 0,18 1 97,-20 19-193,20-20 64,-20 20 0,20 0 0,0 0 32,0 0-161,20 0 97,-20 0 64,20 20 0,-2-20-32,-18 0 0,21 19-32,-1 1 32,0-20 129,19 20-258,-19 0 129,0 0-32,20 19 64,-21-18-32,21-2 32,0 21-96,-1-20 64,2 20 0,-3-21-32,-18 2 64,21-2-128,-2 1 160,-19 0-128,20 0 160,-20-20-224,-1 0 96,-19 20 32,20-20 0,-20 0-96,0 0 96,0 0-192,0 0-96,0 0-737,0 0-769,-20-20-897,20 20-3330</inkml:trace>
  <inkml:trace contextRef="#ctx0" brushRef="#br2" timeOffset="179235.25">20069 8743 4868,'0'0'513,"0"0"-161,0 0 1762,0 0-352,0 0-930,-20 0-287,20 20 63,-20-20-63,20 20-161,0-20-95,-20 20-97,0-1-32,1-19 64,-1 20 129,0 20-1,-21-20-64,23 19 0,-23 1 1,1-20-225,21 20 32,-21-20-64,20 19 0,0-18 0,1-2 160,-1 1-32,20 0 64,-20-20-127,20 20-65,0-20 0,0 0-32,0 0 32,0 0-32,0 0 0,0 0-64,0 0 0,0 0-1,0 0 1,0 0 64,0 0-128,0 0-32,0 0-32,0-20 160,20 20 32,0-20-32,-20 0-32,19 20-32,1-19-64,0-2 63,0-18 97,19 19 0,-19 0-32,21-20 0,-21 21 0,18-21 64,3 20 0,-2-20-64,1 20 32,0 0-32,-1 1 32,-19-1 32,0 0-32,0 20 0,-20-20 32,0 20 0,0 0 65,0 0 31,0 0-64,-20 0-96,20 20 0,-20-20 32,0 20-32,0 0 0,-19-1 32,-1 1 0,1 0 32,-1 0-32,-19 20 32,18 0 128,-18-1 128,-1 1 0,21-20-63,-21 19 95,21-18-128,19 18-64,0-19 0,0 0-96,-1 0-32,21-20 32,0 20-64,-18-20 32,18 0 32,0 20 0,0-20 32,0 0-64,-20 0 0,20 0-96,0 0 96,-20 19 0,20-19-32,0 0-32,0 0-32,0-19-96,20 19 64,-20-20 32,20 0 32,-2 0-64,3 0 96,19-20-97,-1 21 33,1-21 64,0 0 32,-1 0-64,21 1 64,-21-21 0,2 40 0,-3-20 64,3 20-32,-21 1-32,0-1 32,-1 20 32,-19-20 1,20 20-33,-20 0 32,0 0-96,0 0-32,-20 0-65,1 20 97,19-20-32,-40 20 64,19-1-32,-17 1 32,18 0 0,-21 20 0,2-1 0,-1-18 0,0 18-32,1-19 64,-1 20-32,1-20-32,19 20-128,0-21-801,0 1-416,20 0-1602</inkml:trace>
  <inkml:trace contextRef="#ctx0" brushRef="#br2" timeOffset="192242.99">14530 11088 2178,'0'-19'2786,"20"-2"-1216,-20 21 544,0-20-417,0 20-287,0-19-97,0 19-416,0-21-321,-20 21-255,20 0-321,-20 0-161,1 0 1,-1 21 96,-20 18 0,19 1 32,-17 0 32,18 0 32,-21 19 0,21 1 0,1-21-32,19 21 96,0-21-128,19 1 128,21 0-64,1 0-32,18-20 64,1 0-32,19-20 65,-20 0-1,20-20-64,-18 0 32,-3 1-32,-17-21-64,-2 0 32,-19 0 0,0-20 32,-20 1-64,-20-1-32,0 1 32,-19 19 32,-2-19 0,-17 38 96,-3 1-64,-18 1-32,20 19 32,-20 19 64,39 1-64,20 20-32,-1 0 0,1 0-32,20-20 32,20 19 96,21 1-64,-1-20 96,-1-1-32,1 1 64,19 0 33,-19 0-129,-1 0 32,1-20-256,1 20-609,-3-20-705,-17 0-896,-1 19-1794,0-19-1921</inkml:trace>
  <inkml:trace contextRef="#ctx0" brushRef="#br2" timeOffset="192452">15186 11465 8936,'0'40'641,"0"-40"352,0 21 1249,0-2-769,0 1-416,18 20-641,-18-20-384,0 19 33,0 1-1,20-20-161,-20 0-287,20 0-897,-20-1-1378,21-19-3042</inkml:trace>
  <inkml:trace contextRef="#ctx0" brushRef="#br2" timeOffset="192713.02">15483 11287 13100,'0'0'-160,"0"0"288,20 19 1473,19-19-640,1 0-608,-1 0-289,-19 0-289,21 0-543,-3 0-1699,-17 0-6949</inkml:trace>
  <inkml:trace contextRef="#ctx0" brushRef="#br2" timeOffset="192863.03">15562 11446 9064,'0'40'929,"0"-40"-449,20 0 1634,1 19-288,17-19-1057,3 0-513,-3 0-256,3-19-897,-1 19-1953,-21 0-8073</inkml:trace>
  <inkml:trace contextRef="#ctx0" brushRef="#br2" timeOffset="193433.06">16376 11168 6181,'0'0'2339,"-20"0"-2275,0 0 128,1 0 192,-21 20-256,20 19-32,-19-19-128,19 20 257,0-1 319,0 1-31,20 0-33,0 0-192,20 0 33,20-21 223,-1 2-160,1-21 353,19 0-32,2 0-225,-3 0 65,-17-21 95,-2 2-127,-19-21-289,0 0 32,-20 20-95,-20-20-65,0 0 64,-19 21 0,19-1-288,-21 0 96,21 0-385,2 20-928,18 0-417,-21 0-1056,42 0-2275</inkml:trace>
  <inkml:trace contextRef="#ctx0" brushRef="#br2" timeOffset="193671.07">16872 11425 14317,'0'21'993,"0"-21"-1441,0 0 640,0 19 192,0-19-384,0 21-288,0-21-897,21 19-1282,-21-19-4483</inkml:trace>
  <inkml:trace contextRef="#ctx0" brushRef="#br2" timeOffset="194118.1">17131 11207 8520,'39'0'-64,"-19"-19"1345,0 19 897,19-20-1506,1 20-543,-19 0-33,17-20 32,-18 20-128,-20 0-32,0 0-160,-20 20-225,2-20-223,-23 20 287,1-20 193,-19 19 64,0 1 64,19 0 32,0 20 0,21-21 64,19 1 0,0 0 64,39 0 32,1 20 0,19-21-127,-19 2-33,19 19 32,2-21-129,-23 2-31,3-2 0,-21 1 96,-20 0 128,0-20 64,-20 20 321,-21-20 352,3 20-65,-3-20-447,1 0-193,1 0-128,19 0-577,0 0-1665,20 0-6662</inkml:trace>
  <inkml:trace contextRef="#ctx0" brushRef="#br2" timeOffset="194609.13">17587 10969 13324,'20'-20'64,"19"20"385,1 0 1344,19 0-672,22 0-480,-2 20-289,-20-20-160,1 19 1,-21 21-257,-19-20-32,-20 20-161,0-20-191,-39 20-97,-1 0 385,0-21 192,1 1 64,-1 0 96,20 0 1,20 0-1,0-1 64,0 1-64,20 0-160,0 0-64,20 0-608,-1 0-1378,-19-20-3459</inkml:trace>
  <inkml:trace contextRef="#ctx0" brushRef="#br2" timeOffset="194757.13">18063 11704 17136,'0'40'1185,"20"-40"-1089,0 0 352,-20 20-640,0-20-3395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1:58:39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19533 8842 960,'-20'-20'1442,"20"20"-577,-21 0-513,21 0-96,0 0 0,0-19 161,0 19 63,0 0 225,0-20-64,0 20 416,0 0-129,0-20-127,0 20-96,0 0-33,-18 0-191,18 0-65,0 0 193,0 0-1,0 0-95,0 0 64,0-20-1,0 20-128,0 0-95,-20 0 63,20 0 97,0 0-97,0 0 65,0 0 63,0 0-128,0 0 1,0 0-161,0 0-32,0 0-64,0 0-63,0 0-1,0 0 64,0 0 0,0 0 32,0 20-32,0-20 0,0 0-160,0 0 32,0 0 33,0 0-33,0 20 64,0-20-96,0 0 64,0 0-64,20 0 32,-20 20-64,0-20 224,0 0-160,0 0 32,18 0-64,-18 0-32,0 19 160,0-19-96,0 0 96,21 0-32,-21 20 129,0-20-161,20 0 64,0 20-96,0-20 96,-1 20-224,1 0 96,0-20 0,0 20 0,19-1 32,-19 2 0,0-2-64,20 1 128,-21 0-224,1 0 160,0 0 0,21 0-96,-23-1 64,2 2 0,1-2 0,19 1 0,-21 0-32,21 0 64,-20-20 0,0 20-32,-20-20-32,19 0 128,-19 20-96,0-20-96,20 0 160,-20 0-32,0 0 32,0 0 32,0 0-64,0 0 0,0 0-64,0 0 32,-20-20 0,20 20-192,0 0 128,-19-20 0,19 20-64,-20 0-33,0-20 97,0 20-96,0-20 96,1 20 0,-1-20-96,0 1 128,-1 19 64,1-21-32,-18 21 96,17-19-192,-19-1 96,21 0 32,-21 0-32,0 0 64,1 0-32,19 1 0,-20-2 0,21 2 64,19-1-64,-20 0 128,0 0-224,0 0 96,-1 20 0,3-20 0,18 1 97,-20 19-193,20-20 64,-20 20 0,20 0 0,0 0 32,0 0-161,20 0 97,-20 0 64,20 20 0,-2-20-32,-18 0 0,21 19-32,-1 1 32,0-20 129,19 20-258,-19 0 129,0 0-32,20 19 64,-21-18-32,21-2 32,0 21-96,-1-20 64,2 20 0,-3-21-32,-18 2 64,21-2-128,-2 1 160,-19 0-128,20 0 160,-20-20-224,-1 0 96,-19 20 32,20-20 0,-20 0-96,0 0 96,0 0-192,0 0-96,0 0-737,0 0-769,-20-20-897,20 20-3330</inkml:trace>
  <inkml:trace contextRef="#ctx0" brushRef="#br0" timeOffset="1">20069 8743 4868,'0'0'513,"0"0"-161,0 0 1762,0 0-352,0 0-930,-20 0-287,20 20 63,-20-20-63,20 20-161,0-20-95,-20 20-97,0-1-32,1-19 64,-1 20 129,0 20-1,-21-20-64,23 19 0,-23 1 1,1-20-225,21 20 32,-21-20-64,20 19 0,0-18 0,1-2 160,-1 1-32,20 0 64,-20-20-127,20 20-65,0-20 0,0 0-32,0 0 32,0 0-32,0 0 0,0 0-64,0 0 0,0 0-1,0 0 1,0 0 64,0 0-128,0 0-32,0 0-32,0-20 160,20 20 32,0-20-32,-20 0-32,19 20-32,1-19-64,0-2 63,0-18 97,19 19 0,-19 0-32,21-20 0,-21 21 0,18-21 64,3 20 0,-2-20-64,1 20 32,0 0-32,-1 1 32,-19-1 32,0 0-32,0 20 0,-20-20 32,0 20 0,0 0 65,0 0 31,0 0-64,-20 0-96,20 20 0,-20-20 32,0 20-32,0 0 0,-19-1 32,-1 1 0,1 0 32,-1 0-32,-19 20 32,18 0 128,-18-1 128,-1 1 0,21-20-63,-21 19 95,21-18-128,19 18-64,0-19 0,0 0-96,-1 0-32,21-20 32,0 20-64,-18-20 32,18 0 32,0 20 0,0-20 32,0 0-64,-20 0 0,20 0-96,0 0 96,-20 19 0,20-19-32,0 0-32,0 0-32,0-19-96,20 19 64,-20-20 32,20 0 32,-2 0-64,3 0 96,19-20-97,-1 21 33,1-21 64,0 0 32,-1 0-64,21 1 64,-21-21 0,2 40 0,-3-20 64,3 20-32,-21 1-32,0-1 32,-1 20 32,-19-20 1,20 20-33,-20 0 32,0 0-96,0 0-32,-20 0-65,1 20 97,19-20-32,-40 20 64,19-1-32,-17 1 32,18 0 0,-21 20 0,2-1 0,-1-18 0,0 18-32,1-19 64,-1 20-32,1-20-32,19 20-128,0-21-801,0 1-416,20 0-1602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1:59:52.23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10122 7272 5925,'-18'0'128,"-3"0"-32,21 0 993,0 0 929,0 0-608,0 0-385,0 0-193,0 0-287,0 0 95,21 0-31,-3-19-161,22 19-159,1 0-97,-2 0-64,21-20 96,19 20-96,0 0 257,20 0-321,1 0 32,19 20 0,0-20 96,19 0 417,-18 0-417,-1 0 256,0 0-127,-19 0-321,-21-20 0,-19 20 0,-1 0-128,-19 0 160,-1 20-225,1-20-127,-19 0 128,-3 0-353,-18 0-448,0 0-960,0 19-2147</inkml:trace>
  <inkml:trace contextRef="#ctx0" brushRef="#br0" timeOffset="1883.1">10917 4391 2562,'19'0'897,"-19"0"-257,0 0 1987,0 0-545,0 0-961,0 0-288,0 0-65,0 0-255,0 0-353,0 0-128,0 0-64,0 0 32,0 0 0,0 0 96,0 20 32,0-20 64,0 0 161,0 20-1,0 0-64,-19 0-127,19-1-161,-20 1 64,0 0-64,20 20 32,-20-20 0,0-1 0,1 21-64,-1-20 0,-20 19 32,20 2-64,-19-1 32,19 0 32,-21 19 0,3-19 0,-3 0-97,3-1 97,-3 1-160,1 0-96,1-1 96,-1-18 160,20 18 0,-19 1 0,-1-20-32,20 19 64,-19-18-64,-2 18 32,21 0-128,0-18 128,-19 19 0,19-21-32,0 21 32,0-20 0,-19 20 0,19-1 0,0-19 0,0 20 0,1-19 0,-1 18 32,-20 0-32,20 2-32,1-2 64,-1-20-64,0 22 64,-1-2-32,1-19 0,2 20-32,-2-1 96,-1-19-96,1 20 64,0-20 0,20 20 0,-19-21-32,19 2 0,-20-2-32,20-19 32,0 20 0,0-20-192,-20 0-257,20 0-63,0 21 31,0-21 225,0 0 64,0 0-257,-20 0-1665,20 0-4772</inkml:trace>
  <inkml:trace contextRef="#ctx0" brushRef="#br0" timeOffset="2222.12">9567 5941 8936,'0'0'128,"0"0"-833,0 0 1122,0 0 127,0 20-608,0-20 96,0 40 96,0-1 385,0-19 256,0 20-225,0 0-224,20-20-31,0 20-97,-1-21 0,1 1 64,0-20 33,21 0-65,-23 0-32,23 0-32,-21 0-128,0-20-448,-1 20-769,1-19-2114</inkml:trace>
  <inkml:trace contextRef="#ctx0" brushRef="#br0" timeOffset="8814.5">733 11069 6149,'-20'0'1506,"20"0"800,-20 0 0,20 0-448,-20 0-417,20 0-256,-19-21-96,19 21-480,0 0-481,0 0 96,19 0 129,1 0-161,0 0-96,20 0-32,-1 0 0,22-20-64,-2 20 32,0 0-64,1 0-192,-1-19-449,-19 19-512,-1 0-384,-19 0-609,0 0-2050,0-21-3780</inkml:trace>
  <inkml:trace contextRef="#ctx0" brushRef="#br0" timeOffset="9045.51">1070 11028 8872,'-39'20'224,"19"1"64,20-2 1282,0 1-129,20 0-928,0 20-321,-1-20-96,1-1 0,0 1-64,-20 20 32,20-20 64,-20-1 64,0 21 161,0-20 159,-20 0-95,0 0-225,0-1-64,-19 2-96,-21-2 0,21-19-64,-2 21-833,3-21-1569,-3 19-3908</inkml:trace>
  <inkml:trace contextRef="#ctx0" brushRef="#br0" timeOffset="9398.53">1626 11009 2114,'-20'0'8904,"0"0"-9577,1 0 737,-1 0 1025,20 19 353,-20-19-770,0 41 65,0-22 160,1 21-288,-1 20-65,20-21-224,0 21-288,-20-21 32,20 1-64,0 19-32,20-38-192,-20 19-513,20-21-672,19 2-1025,-19-21-4773</inkml:trace>
  <inkml:trace contextRef="#ctx0" brushRef="#br0" timeOffset="9738.54">1904 11227 13100,'20'-20'448,"-20"20"-608,-20 0 0,0 0 608,1 20-159,-1 0-289,0 20 0,20-1 0,-20 1-64,20 0 96,20 0-32,20-21-32,-1 2 160,1-2 64,-1-19 385,21 0 159,-1-19-31,-18-21 64,-21 0-97,0 0 129,-20 20-321,-20-20-223,0 21-289,-1-21-64,-17 20-33,18 20 129,-1-20-128,1 20-64,-20 0-737,21 0-864,-1 0-353,0 0-1218,20 20-4771</inkml:trace>
  <inkml:trace contextRef="#ctx0" brushRef="#br0" timeOffset="9910.56">2361 11346 16751,'20'0'-512,"-20"0"576,0 0 288,0 20 321,0-20-865,0 0-545,0 20-1217,19-20-1986</inkml:trace>
  <inkml:trace contextRef="#ctx0" brushRef="#br0" timeOffset="10328.59">2659 11128 10570,'39'-20'-353,"-19"0"385,0 20 417,0-19 704,0-2-897,-20 21-256,19 0 96,-19 0 224,-19 0-288,19 0-480,-40 21 256,20-21 192,-19 19 0,19 1-64,0 20 64,0-20 64,20 0 160,0-1 96,20 21 33,0-20 127,19 0-96,1-1-95,0 1-161,-1 0-32,1 20-96,-20-20 96,1-1-160,-3-19 64,-18 21 641,0-2 384,-39 2-417,19-21 65,-20 19-321,20-19-288,-19 0-96,19 21-512,0-21-962,0 0-1793,1 0-4773</inkml:trace>
  <inkml:trace contextRef="#ctx0" brushRef="#br0" timeOffset="10653.6">2916 10909 2017,'40'-20'11051,"-40"20"-11371,21-20 864,-1 20 641,-20 20 289,18 0-674,3 20-319,19-1 31,-20 1 1,-1 20-257,1 0 0,0-20 65,0 19-257,0-19 0,-20 19 160,0-19-128,-20 20 160,0-20-224,0-21-32,-19 21-32,19-20-288,0 0-289,0 0-640,-1 0-865,-17-20-2626</inkml:trace>
  <inkml:trace contextRef="#ctx0" brushRef="#br0" timeOffset="11187.63">3651 11306 13068,'0'0'1185,"0"0"-1858,0 20 1474,20-20 705,-20 0-514,39 0-543,-19 20-33,0-20-63,21 0-161,-3 20-96,-18-20-64,21 0-128,-2 0-609,-19 0-928,0 0-994,-20-20-3427</inkml:trace>
  <inkml:trace contextRef="#ctx0" brushRef="#br0" timeOffset="11360.64">3770 11545 13388,'59'20'641,"-18"-20"768,18 0 833,-19 0-352,0 0-1538,-1 0-480,-19 0-544,0 0-1506,0 20-2563</inkml:trace>
  <inkml:trace contextRef="#ctx0" brushRef="#br0" timeOffset="12836.73">4823 10869 6470,'19'-20'1057,"-19"20"-2114,0 0 1153,0 0 929,0 0-577,0 0-224,0 20 833,0 0 225,0 0-193,0 0-257,0 20-351,0-21-97,0 21-224,0-20-96,0 20-32,0-20-64,0 0 32,0 0-64,20-20-288,-20 20-321,0-20-544,20 0-801,-20 0-2914</inkml:trace>
  <inkml:trace contextRef="#ctx0" brushRef="#br0" timeOffset="13132.75">4544 11267 10473,'0'0'673,"0"0"-865,0 0 1217,0 0 192,20 0-672,0 0-225,21 0 32,18 0 97,-1 0-161,3 0-224,-2 0 64,20 0 0,20 0-32,-18 0 0,-2-20-32,0 20-64,-20-20-96,21 20-96,-41 0-320,2 0-673,-1 0-801,-22 0-1442,-18 0-3842</inkml:trace>
  <inkml:trace contextRef="#ctx0" brushRef="#br0" timeOffset="13608.77">4704 11465 9352,'0'21'481,"0"-21"-641,0 0 1857,20 0 193,-2 0-1025,3 0-641,19 0-128,-20 0 224,-1 0 1,1 0-321,0 19-64,0-19 96,-20 21-32,0-2 32,0-19 64,0 20-32,-20 0 96,0 0-32,0 0 0,1 0 129,-1-1-65,20-19-192,-20 20-32,20-20 0,20 20 192,0-20 128,-1 0-192,1 0-32,0 0-32,20 0-128,-21 20-448,1-20-641,0 0-737,0 0-1666,1 0-4804</inkml:trace>
  <inkml:trace contextRef="#ctx0" brushRef="#br0" timeOffset="14142.8">5160 11565 10954,'0'20'-64,"0"0"128,0 0 737,0 0 384,0-1-929,0 1-160,0 0-32,0 0 192,0-20 1,0 20 63,0-20-128,0 0 257,0-20-129,0 20-288,0-20-128,0-20-64,20 21-257,-20-1 193,20-20 160,0 20 128,-1 20 64,1-20 289,0 20 191,0 0-191,-20 20-129,20-20-64,-1 20-96,-19 20 160,20-20-320,-20-1-32,20-19 64,-20 20 0,0-20 0,20 0-96,-20 0 128,0 0-32,20 0-64,1-20 0,-21 1 64,18-1-64,23-20 32,-21 20 32,18 20 320,-17-20 577,-1 20-256,0 0-353,-20 20 193,20 20 255,-20-20-383,0 19-193,0-19-32,0 20-256,0-20-129,0 0-543,0-1-1058,0 1-1121,19-20-2946</inkml:trace>
  <inkml:trace contextRef="#ctx0" brushRef="#br0" timeOffset="14892.84">6093 11009 10537,'-20'0'1442,"20"0"-1378,20 0 897,-20 0 768,40 0-896,-21 0-352,21 0-161,0-21-192,-1 21-96,1 0-32,1 0-224,-23 0-577,3 0-480,-21 0-1153,0 21-1602,-21-21-3587</inkml:trace>
  <inkml:trace contextRef="#ctx0" brushRef="#br0" timeOffset="15202.84">6113 11028 6021,'0'20'288,"20"1"802,-20-2 1344,19 1-673,-19 0-832,20 20-416,-20-1 159,0 21 65,0-1-256,0 1-225,0 19 0,0-18-96,0-22 289,0 1 31,0 0 1,0-1-1,20-19-224,-20 0 33,0-20-33,20 20 32,0-20-128,-20 0 64,39 0-95,-19 0-97,21 0-64,-3 0 0,3 20-289,-1-20-800,-1 0-1153,1 19-1185,-20-19-7271</inkml:trace>
  <inkml:trace contextRef="#ctx0" brushRef="#br0" timeOffset="26576.52">5040 7510 6245,'0'0'1826,"0"-19"-1986,0 19 608,0 0 1538,0 0-1153,0 0-641,0 0 65,0 0 191,0 0-224,0 19 128,0 1-95,0 1-193,20 19-32,-20-2 0,0 3 0,20-1 64,-20-1-64,21 21 0,-21-20 32,0 19-64,20-19 64,-20-20-64,0-1 0,18 2 32,-18-1 32,0-20 0,0 0 0,0 0 64,0 0 33,0 0-97,0-20-96,0-1 0,-18 2-32,18-1-33,0-20 33,-20 0-192,20-19-32,0 19 160,0 1 96,-21-1 32,21 0 64,0 19 160,0 2 0,0 19-160,0-19 32,0 19-32,0 0-32,0 0-96,0 0-64,0 0-192,0 0 192,0 19 96,21 0-64,-21 22-193,0-1 161,0 19 128,0-19 0,0 19 0,0 1 32,0-20-32,-21 0 32,21-1-64,0-19 64,0 0 0,0-20 33,0 20-1,0-20 192,0-20-128,0 0-64,0-19-32,0-2-64,0 2 64,0-1-128,0-19-32,0-1-96,0 1 63,-20-1 65,20 0 128,0 20 129,0 21 223,-20-2 0,20 21 97,0 0-1,0 0-480,0 21-64,0-2-32,20 2 96,-20 17-32,0 3-128,20 19 32,-20-1 64,0 1-96,0-1-65,0 1 1,0 0 192,0-21 32,0 1 0,0-20 0,0-20 32,0 0-32,0 0 96,0 0 64,0-20-96,21 0-32,-21 0-32,0-19 0,20-2 32,-20-18-32,0 19-32,0-19 32,0-1-32,0 1 64,0-1-32,0 1-32,0-2 32,0 22 32,0-1 32,0 40 97,-20-20 319,20 20-256,0 20-384,0 0 160,0 19 32,0 21-32,0-1 32,0 22-64,0-22 32,0 21 32,0-21-32,0 1 0,0-20 0,0-20 0,0-1 0,0 1 0,0-20 96,0 0 96,-21 0-31,21 0-354,0-20-95,0 1 32,0-22 32,0 2-65,-20-1 1,20-19-160,0-21-193,0 21 1,0 19 640,-20-1 384,20 3 353,0 17 224,0 21-65,0 0-864,0 21-32,20-2 129,-20 21-33,0 20 32,0-1 0,0 1-64,0 19 64,0-19-64,-20 19-32,20 1-32,0-40 0,0 0 32,0-21-64,0 1-64,0-20-192,0 0-545,20 0-1281,-20-20-5093</inkml:trace>
  <inkml:trace contextRef="#ctx0" brushRef="#br0" timeOffset="28798.64">7423 5663 3555,'20'-20'0,"-20"20"929,0 0 1089,0 0-641,0 0-672,0 0 480,0 0-128,0 0-609,0 0-160,0 0 353,0 20-96,0 1-353,0-2-64,0 1-96,20 19 64,-20 2 0,0 17 160,19 2 33,-19 20-65,0 19-96,0 1-32,0-1-64,0-19 0,0 19 0,0-40 32,0 22-32,0-22 0,0-19 0,20 19-64,-20-19 0,0-1 0,20 1 64,-20 0-64,0-20 32,0 19-192,0 1-128,0-20 160,0 0 63,0-20-127,0 0 64,0 0-32,0 0-705,0-20-32,0 0-160,0-20-160,0 1 288,0-1 545,0 20 416,0-20 96,0 21-128,0-21 0,0 20 96,0-20-128,0 0-64,0 0 224,0 2-96,0-3 192,0 1 32,0-19 224,-20-1-351,20-20-1,-20 2-128,20 18 288,-19-20 288,-1 20 385,20 21 128,-20-1-512,20 0-353,0 1-160,0-2 128,-20 2 64,20 20-192,0-22-64,0 21-32,0 1 0,0-1-32,0 20 32,0 0 32,0 0 32,0 0 64,0 0-64,0 0-32,0 20 96,0-1 160,20 1-63,-20 21-129,0 17 0,20-17 0,-20 38-32,20-20 0,-20 21-64,0 0 32,0 19 32,0-19 32,0 19 96,0 0 224,-20-20-64,20 1-160,0 0-128,-20-21-32,20-19 32,0 19-64,0-19 64,0-20 32,0 20-32,0-21 32,0-19 0,0 21 0,0-21-96,0 19-160,0-19-96,0 0 96,0 0 128,0-19 128,-20 19-96,20-21-65,0-18 97,0-1 32,0 0 0,0-19 0,0-1 0,-20 1 32,20-20 257,0 18 127,20-18 0,-20 0-191,20-1 223,-20 0-128,20 2-159,-20 18-33,0-20-32,0 0-32,0 21-128,0-1-32,-20 0 32,20 21 32,-20 0 0,20 18 64,0 1 0,-20 20 0,20-19-32,0 19-96,0 0-257,0 19 33,0 1 288,20 21 0,-20 17 32,20 2 32,-20 0-32,20 19 32,0 21 0,-20 0 0,19-1 32,-19 0 0,0 0 160,0 0 161,-19 1-1,19-1-160,-20 1-160,20-41-64,0 1-64,0-1 32,0-19-64,0-20 0,20 0-32,-20-20 64,19 0-96,-19-20 224,0 0 0,0 1-256,0-21-257,0 0-63,0 0-65,0 0-320,-19 1-160,19-1 32,0 0-1121,0 1-2274</inkml:trace>
  <inkml:trace contextRef="#ctx0" brushRef="#br0" timeOffset="31510.8">9666 3954 672,'0'0'2883,"0"0"-2371,0 0 641,0 0 193,0 20-738,0-20-223,0 20-97,21-1-64,-21 1 353,0 1-65,0-2 1,20 21-33,-20 0-63,0-1-353,0 21 32,0 0 64,0-1-288,0 21 128,-20-1-32,20 0 64,0 1 32,-21-1-64,21 21 0,0-20 96,-20-1-64,20 1-192,0-1 288,0 1-224,0-20 224,0 19 64,0 0 160,0 1 193,-20-21-385,20 21-128,0-21-32,-19 1 0,19 0-32,0-1 32,0-19 0,0 0 64,0-1-64,0 1 96,-20 0-32,20-1-64,-20 1 64,20 1 32,-20-2 33,0 0 127,20 2-160,0-22-64,0 1-32,0 0 32,0 0 0,0-20-128,0 0 32,0 0 64,0 0 64,0 0-64,0 0-64,0 0 64,20-20-32,-20 0-32,0 0 64,0 1 0,0-22-64,0 2 64,20-21 64,-20 0-192,0 1-1,0-21 97,0 1 32,0-21 65,0 1 31,0 0 192,0 0-64,0 19 289,20-20-225,-20 22-160,0-21 128,0 18 0,0 2-127,0 0-33,0-1-224,20 0 288,-20 1-128,0-20-192,0 19-65,0 1-63,0-1 192,0 20 96,0 1 32,0 19 0,0 20 32,0-20 0,0 21 32,0 19 32,0-21-32,0 21-96,0 0-96,0 0-128,0 21 160,0-2 32,0 1-32,0 40 64,19 0 0,-19-1-32,0 21 32,0 19-32,0 0 64,0 1 32,0 19 0,0-19 0,0 19-32,0 1-160,-19-21 128,19 20 0,-20 0 32,20 0 0,0-20 0,0-19 0,0-1-32,0-19 32,0-1 0,0 1-32,0-20 0,0-1 32,0-18 64,0-2-64,0 1 32,0-20-64,0 0 97,0 0-97,0 0 0,0-20-32,0-20-33,0 1 98,0-1 31,0-20-32,0 1 0,0-20 64,0-1 32,0-19-64,0-1-64,0-19 0,0-1 96,20 2-64,-20-1-32,0-1 32,0 1-160,0 0 224,0-1 160,19 41-160,-19-21-96,0 41 32,0-1 32,0 20 97,0 0-1,0 1-64,0-1 0,0 0-64,0 21-32,0-2 0,0 2 32,0-1-64,0 0 0,0 20-32,0-19 32,0 19-192,0 19 160,0 1 96,0 0 0,0 20-32,20 19 0,-20 1 64,0 20-160,20-1 64,-20 0 0,0 20 64,0 21-32,0 19-64,0 0 31,-20 1 66,0 19-66,20-20 66,-19 0 31,-1-20 64,0-19 0,20-1-64,0-20 96,0 0 192,0-19 1,0-1-129,0 1-160,0 0 32,0-21-96,20-18-32,-20 18 32,0-39-32,0 0-32,0 0 32,0 0 160,0 0-32,0-19-128,0-1 64,-20-20-64,20 0 32,0 0-64,0-20 0,0-19-160,0 19-65,20-19 1,-20 0 192,0-20 64,20 0 0,-1-1 96,-19 0-64,20-19 64,0 0-64,-20-1 0,21 1 32,-1 0-192,-20 20 384,18-21-192,-18 21 0,0 19 32,0-19 32,0 39-160,0 1 64,0-1-32,0 20 0,0 0 32,0 21 0,20 19 0,-20-20-32,0 20-64,0 0 0,0 20 0,0-20-32,21 0 32,-21 19 96,0 2 0,0-2 32,0 1-32,0 20 32,0 19 0,0 2-32,0 18 0,0 20 0,0 20 96,0 0-96,0 1 0,0 19 0,-21-19-96,21 18 128,-20-18 288,20-1 225,-18-20 191,18 1-351,-20-1-353,20-39 192,0 19-32,0-19 0,0-1-63,0 1-129,0 0 64,0-21-96,0-18 128,0-2-160,0 1 96,20 0-128,-20-20-193,0 0-63,0 0 320,0 0 32,0 0 96,0 0-160,0 0-160,0 0-289,0 0-480,0 0-864,0 0-2339</inkml:trace>
  <inkml:trace contextRef="#ctx0" brushRef="#br0" timeOffset="34424.96">4643 7530 1121,'20'0'1249,"-20"0"-577,0 0 33,0 0-321,0 0 97,0 0 288,0 0 159,0 0 226,0 0 447,0 0-31,0 0-353,0-20-320,0 20-129,0 0-95,0 0-321,-20 0-448,20 0-128,-18 0-160,18 0-1,-20 0-31,-1 20 96,1-20 31,20 21 65,-20-2-256,0 2-97,20-21 65,0 19 127,0 0-31,0 2-65,0-21 1,20 20 224,0-20-1,-20 20 161,20-20 0,-20 20-192,0-20-545,0 20 257,0-1 640,0-19 192,0 20 128,-20 0 161,0-20 95,0 20-95,1 0-481,-1-20-64,20 20-32,-20-20 0,20 19-192,0-19-641,0 0-384,20 0 1185,-20 0 96,20 0-32,-1 0 32,1 0-32,-20 0 640,0 20-31,0 0 320,0 20-417,0-20 33,-20 20 63,20 19-63,0-19 128,-19-20-193,19 20 129,0-21-161,0 2-288,0-2-128,19 1 224,1 0 33,0-20-289,0 0-225,1 20-159,-21-20-545,20 0-1281,-20 0-3940</inkml:trace>
  <inkml:trace contextRef="#ctx0" brushRef="#br0" timeOffset="35702.04">5439 7332 6470,'0'0'1281,"0"0"-961,0 0 1762,0 0-32,0 0-1025,0 0-545,0 0 1,18 0-33,-18-20-191,41 0-97,-21 20-96,18-20 64,3 1 0,-1-1-64,-1 0 0,-19 0-64,20 0-32,-21 1 0,21 19 0,-40-21-224,20 21-257,-20 0-223,0 0-161,0 0-96,0 0-128,-20 0-513,20 21-480,-20-21-2722</inkml:trace>
  <inkml:trace contextRef="#ctx0" brushRef="#br0" timeOffset="36170.06">5617 7054 6181,'0'0'993,"0"0"-929,0 0 481,0 0 128,-20 0-33,20 0-416,0 0-64,0 0 193,-20 20 95,20-1-320,0-19-96,-21 21-64,21-2-32,-18 2 0,-2-2-96,20 1-128,-20 0-193,-1 0 417,1 0 96,20-1 32,-18 1 225,18 0-1,0-20 0,0 0-128,18 0 193,-18 20 95,20-20-128,1 0 1,19 0-33,-22 0 64,3 0-159,-1 0-97,0 20-96,19 0-64,-39-20-129,20 19-287,0-19-481,-20 0-352,20 0-1954</inkml:trace>
  <inkml:trace contextRef="#ctx0" brushRef="#br0" timeOffset="37259.11">5973 6935 3555,'0'-20'1441,"0"20"289,0-20 512,0 0-608,0 20-513,0-20-128,0 20-97,0 0-95,0 0-256,0 0-353,0 0-480,0 0-1,0 20 289,0 0-32,0 20-96,21-20-192,-21-1 96,20 1 96,-20 0-97,20-20 65,-1 20 64,1-20 64,0 0 96,-20 0 0,20-20 224,-20 20-63,0-20 95,0 0-128,0 1-128,0-1-32,0 0-64,0 0-64,0 0-160,0 20-96,0 0 127,0 0-383,0 20 223,0-20 385,20 40-32,-20-20 0,19 19 32,1-19-32,-20 0 64,20 20-32,0-21 96,-20 2 65,0-2 159,0 21 192,0-20 65,-20-20-1,20 20-63,-20 0-161,0-20-96,1 0-159,-1 0-65,0 0-161,0 0-351,-19 0-289,19 20-416,20-20-1377,-20 0-5222</inkml:trace>
  <inkml:trace contextRef="#ctx0" brushRef="#br0" timeOffset="37759.15">6172 6537 5829,'0'-39'1698,"0"39"-1026,-20 0 1090,20-20-289,0 20-832,0 20-513,-19-20-96,19 19 256,0 1 33,0 20-33,0-20-160,0 20-64,0 0-32,19-21-64,1 2-32,0 18-256,0-39-449,-20 20-736,20-20-2243</inkml:trace>
  <inkml:trace contextRef="#ctx0" brushRef="#br0" timeOffset="37924.15">6311 6577 10826,'21'41'-96,"-21"-41"160,0 19 96,20 0-192,-20 2-417,18-2-1088,3-19-833,-1 21-673</inkml:trace>
  <inkml:trace contextRef="#ctx0" brushRef="#br0" timeOffset="38284.18">6271 6319 11146,'0'0'128,"20"0"-32,-20 0 577,20 19 224,1-19-641,-1 0-256,-2 0-224,3 0 64,-21 0 128,20 21-193,-20-21-447,20 0-449,-20 20-2082</inkml:trace>
  <inkml:trace contextRef="#ctx0" brushRef="#br0" timeOffset="38904.21">6451 6219 8423,'19'-19'1410,"-19"19"-1474,20 0 1729,0 0 65,-20 0-513,20 0-448,0 19-289,19 1-63,-19 20-97,20 0-128,-21 0-64,1 19-64,0-19 64,0 0-31,1 19-161,-21-19-193,0 0-287,0 0-802,0 0-1376,0-1-6727</inkml:trace>
  <inkml:trace contextRef="#ctx0" brushRef="#br0" timeOffset="39942.28">5180 8246 10409,'-20'-20'-64,"20"1"128,-21-2 1570,3 21-1058,-2 0-287,-1 0-257,1 0 96,-18 0 160,17 21-64,21-2-192,-20 1-64,20 0 0,0 20 32,0-20-32,20 19 32,19-18 96,1-21-96,1 19 32,-2-19 0,1-19 65,-1-2 95,-19 1 160,20-19-128,-40 19 257,20-20 544,-40 20-289,0-20-223,0 21-65,-19-1-191,-1 0-225,-1 20-32,-18 0 32,19 20-289,22 0 65,-3-1 96,21 21-64,0-20-128,0 0-97,39 0 193,1-20 96,1 0 64,-2 0 64,-19 0 32,20-20 64,-21 20 193,-19-20 127,0 0-96,0 1-31,-19 19-33,-21-21-32,20 2-96,-19-1-224,19 20 0,-21 0-32,21 0-128,2 20-32,18-1 95,0 2 1,0-2 64,18 1 32,2 0 96,21-20 32,-21 0 0,-2 0-32,3 0 64,-21 0-32,20 0 65,-20 0 63,0 0 0,-20 0-224,20 0-32,-21 0-192,21 0-257,-18 0 129,18 0 192,0 20 95,0-20-447,0 0-1026,0 20-383,18-20-1507,-18 0-5028</inkml:trace>
  <inkml:trace contextRef="#ctx0" brushRef="#br0" timeOffset="40478.31">5676 8365 11691,'-20'0'2017,"20"0"-1568,-19 0 352,19 0-449,19 0-32,-19 21 97,40-2-65,-20 1 32,39 0 1,-19-20-225,-1 19-128,22 2 32,-23-21-128,23 20-32,-22-20-256,-19 19-33,0-19-191,-20 0-257,20 0-352,-40 0-1474,0 0-8614</inkml:trace>
  <inkml:trace contextRef="#ctx0" brushRef="#br0" timeOffset="40816.33">5656 8604 11851,'0'0'1665,"0"0"-1665,0 0 385,0-20 608,-19 20 160,19-20-705,-20-20-160,20 21 129,-20-22-33,0 22-320,-1-21-32,21 0-32,-18 20 0,18-19-32,-20 39-32,20-20-64,20 0-96,-2 0 64,3 20 32,19 0 63,-1 0-31,1 0 32,0 0 32,-1 0 0,1 20-64,-1-20-256,1 0-513,-19 20-512,-1-20-1442,-2 0-6213</inkml:trace>
  <inkml:trace contextRef="#ctx0" brushRef="#br0" timeOffset="41378.36">6271 8286 11883,'0'-60'801,"-18"41"-994,18-2 418,0 21 447,0 0-352,0 0-832,18 21 512,2-2 96,0 21-32,1 20-32,17 0-96,-17-1-160,-21 1-64,20-21 224,-20 1 96,20-20 0,-20-1 192,0-19 192,0 0 673,0 0-96,0-19-801,0-1-256,0 0-256,20-20-160,-20 21-161,19-1 193,21-1 31,-20 21 257,0 0 160,-1 0 64,1 21 128,0-1 64,0-1-256,0 1-64,-1 0-192,1 20-641,-20-21-1857,20 2-3460</inkml:trace>
  <inkml:trace contextRef="#ctx0" brushRef="#br0" timeOffset="42164.41">6927 8445 9801,'-20'0'192,"20"0"481,0 0 1441,-20 0-1506,20 0-512,0 19 64,-21-19 321,21 21 159,-18-1 33,18 19-128,0-19-385,-20 0-128,20 0-32,20-1-32,-20 21-32,18-19-128,3-2-257,19-19-63,-20 20-33,19-20 65,1 0 191,-20 0 1,0 0 64,19-20 128,-19 1 96,-20-2 128,21 2 64,-21-2 192,0-18 65,-21 19-65,1-20-63,-19 21-33,19-1 224,-20 20-191,0 0-225,1 0 64,19 20-96,-21-20-32,23 19-32,18 1-32,0-20 32,18 20 96,3 0 0,19-20-64,-20 20 32,19-20-160,1 0-224,-20 0-449,19 0-704,-19 0-1282,0 0-4804</inkml:trace>
  <inkml:trace contextRef="#ctx0" brushRef="#br0" timeOffset="42467.42">7225 8028 11691,'0'-20'256,"0"-1"705,-21 21 800,21 0-992,0 21-769,0-1 32,-20 19 417,20 1 127,0 20-95,20-1-1,-20 1-192,21-1-96,-1-18-192,18-2 0,-17 0 0,19-18-448,-20-1-513,19-1-512,-19-19-673,0 0-3043</inkml:trace>
  <inkml:trace contextRef="#ctx0" brushRef="#br0" timeOffset="42712.44">7482 8286 9160,'0'0'545,"0"0"448,20 20 1377,0-20-737,0 20-415,1-1-193,-3 1-545,2 1-384,21-2 0,-21 1-256,-2-20-609,23 20-384,-21-20-640,-20 0-1539,20 0-4996</inkml:trace>
  <inkml:trace contextRef="#ctx0" brushRef="#br0" timeOffset="42900.45">7680 8167 13933,'-18'40'-192,"-2"-21"544,20 1 1794,-21 20-929,1 0-1121,0-1-32,2 1-128,18-20-224,-21 19-1025,21-18-1250,0-1-2626</inkml:trace>
  <inkml:trace contextRef="#ctx0" brushRef="#br0" timeOffset="43247.47">7721 7849 7655,'0'-20'1217,"0"0"-1185,0 20 2755,0 20-1666,0-20-737,0 39 513,0-19 352,-20 20-32,20 0-224,0 0-384,20-1-545,-20-19-32,20 20 32,0-20-352,-1 0-737,21 0-929,-20-20-1153,0 0-5573</inkml:trace>
  <inkml:trace contextRef="#ctx0" brushRef="#br0" timeOffset="43421.48">7959 7948 12587,'21'39'673,"-21"-18"-417,0-1 1058,18-1-706,-18 1-608,20 0-640,-20 0-1058,21 0-2562</inkml:trace>
  <inkml:trace contextRef="#ctx0" brushRef="#br0" timeOffset="43585.49">8018 7829 3203,'-20'0'12780,"20"0"-13325,0 0 449,0 0 96,0 0-512,20 20-3492</inkml:trace>
  <inkml:trace contextRef="#ctx0" brushRef="#br0" timeOffset="43831.5">8097 7749 14541,'0'0'-576,"21"20"800,-21-20 833,20 20 96,0 0-801,0 0-224,-1 19-63,-19-19-65,20 20-129,-20-20-287,20 19-161,-20-18-31,0-1-97,0-1-128,0 1-768,0-20-4645</inkml:trace>
  <inkml:trace contextRef="#ctx0" brushRef="#br0" timeOffset="44191.52">8217 7610 11915,'0'0'2306,"20"0"-2562,0 19 960,0 22 1122,19-21-32,-19 20-833,20 19-545,-21-19-128,21 19-127,-19 21-97,-1-20-64,-2 19-96,2-19-97,-20 19-159,0-19 0,0-1-225,-20-19-448,20 0-1217,-18 0-2530</inkml:trace>
  <inkml:trace contextRef="#ctx0" brushRef="#br0" timeOffset="46578.66">6728 11148 7591,'0'-20'480,"0"20"1250,0 20-449,-20-20-512,20 20-257,-20 0 225,20-1 128,-20 21-129,20 0-223,0-21-97,0 21-95,0 0-193,0-1-96,0 1-32,20 0-64,0-19-225,0-2 1,1 1-256,-3 0-481,-18-20-833,20 0-2242</inkml:trace>
  <inkml:trace contextRef="#ctx0" brushRef="#br0" timeOffset="47062.68">7046 11326 10121,'0'-20'513,"-20"20"-321,20 0 1505,0 0-992,-20 0-609,20 20-96,-20 0 64,20 0 0,0 0 64,0 19-96,20-18-32,0 19 96,0-21-96,0 2 65,19-21 31,2 0 64,-3 0 32,-18 0 160,21-21 193,-21 2-97,-2-2 33,3 2-33,-21-2-160,-21-18-192,3 19-31,-2 0-65,-21 0 128,3 20-128,18 0-64,-21 0-193,41 0-736,-20 20-704,20-20-1122,20 20-2210</inkml:trace>
  <inkml:trace contextRef="#ctx0" brushRef="#br0" timeOffset="47257.7">7502 11386 8872,'20'20'1826,"-20"-20"-1634,0 0 1858,0 0-673,0 0-1153,0 0-256,0 0-320,0 0-1666,20-20-5157</inkml:trace>
  <inkml:trace contextRef="#ctx0" brushRef="#br0" timeOffset="47682.71">7721 11247 9192,'20'-20'-416,"-20"20"576,20-20 1217,-1 20-800,1-19-449,-20 19-96,20 0 64,-20 0 0,0 0-32,0 0-320,-20 0 128,0 0 128,-19 19 0,19 1-96,0 0 32,-1 0 32,3 0 32,18-1-64,0 1 64,18 0 128,3 0 128,-1 0 64,20 0-128,-1-1-63,1 2-161,0-2 160,-21-19-64,1 21-64,0-2 96,-20 2 576,0-2 289,-20-19-256,-19 20-289,19 0-223,-20-20-129,20 20-64,-19-20-417,19 0-608,0 20-1409,0-20-3524</inkml:trace>
  <inkml:trace contextRef="#ctx0" brushRef="#br0" timeOffset="48138.75">8158 11366 11787,'0'20'1057,"0"-20"-1442,20 0 834,-20 0 864,19 0-704,1 0-353,20 0-160,-20 0-128,19 0-256,-19 0-1218,0 0-3619</inkml:trace>
  <inkml:trace contextRef="#ctx0" brushRef="#br0" timeOffset="48375.75">8535 11207 8936,'20'0'3587,"-20"0"-3907,0 0 1089,0 20 1153,0 20-545,0-20-608,0 19-289,-20 1-288,20 0-96,0 0 0,0-21-448,20 2-417,-20-2-640,20 2-801,-1-21-2274</inkml:trace>
  <inkml:trace contextRef="#ctx0" brushRef="#br0" timeOffset="48657.78">8674 11108 13132,'20'0'-288,"-1"20"576,-19-20 1378,20 20-545,20 0-641,-19 19-192,-3 1 385,2 0-161,0-1-159,-20 21-97,21-21-192,-21 22-96,-21-21-160,21-1-321,-20-19-223,20 20-129,0-20-352,-20-20-641,20 19-2915</inkml:trace>
  <inkml:trace contextRef="#ctx0" brushRef="#br0" timeOffset="49010.8">8893 11009 11755,'39'-21'-513,"-19"21"705,-20-19 1442,20 19-513,0 19-609,-1 2-95,1-2 95,0 1-31,-20 1-193,20-2-256,-20 21-64,0-20-32,-20 0 96,20-20 0,0 20 0,-20-20 32,20 0 64,20 19 449,0-19 31,0 0-95,-1 0-161,1 0-288,0 0 0,20 0-544,-21 20-1346,-19-20-1825,20 0-8329</inkml:trace>
  <inkml:trace contextRef="#ctx0" brushRef="#br0" timeOffset="49667.84">9508 11346 5637,'0'0'3011,"19"0"-2595,-19 0 2403,0 0-353,0 0-1281,0 0 64,20 0 33,0 0-674,20-20-63,-1 20-225,2 0-128,-3 0-192,23-20 96,-41 20-160,19 0-224,-19 0-481,0 0-480,0 0-641,-20 0-576,0 0-2243</inkml:trace>
  <inkml:trace contextRef="#ctx0" brushRef="#br0" timeOffset="49998.85">9687 11188 2146,'0'19'320,"0"-19"-32,20 0 2307,-20 0-642,0 0-671,0 0 223,0 20 97,0-20-257,0 20 0,0 0-480,0 19-385,0-19-95,18 20-225,-18 0-128,0-21-96,20 21-192,-20-19-385,21-2-416,-21 2-320,20-21-833,-20 19-3364</inkml:trace>
  <inkml:trace contextRef="#ctx0" brushRef="#br0" timeOffset="52487">5160 8266 1281,'20'0'1121,"-20"0"-545,0 0 866,0-20 223,0 20-223,0 0-321,0-20-256,0 20-33,0-19-63,0 19-160,0 0-129,0 0-32,-20 0-159,20-21-193,-21 21-128,21 21-32,-18-21-225,-2 0 97,20 0 0,-21 19 96,21-19 64,-20 20-64,20 0 32,0 0 32,-20 0-32,20 0-32,20-1 32,-20 1-32,20 1-65,1-2 1,-1-19 96,-2 0 64,3 0 64,-1 0 64,0-19-32,0-2 97,-1 1 31,-19 1-32,0-21-160,0 20 64,0 0 0,-19 0-96,-21 1-64,20-2 64,-19 21 0,-2 0 0,21 0 0,0 21-64,-19-21 32,39 19-64,-20 1 96,20 0-32,0 0 0,20 0 64,-20 0 0,21-1 64,17 1 0,-18-20 64,1 0-64,-1 21 97,-2-21 127,3-21 128,-1 21-95,-20-20 95,20 1-64,-20-1-95,0 0-65,-20 0-128,20 0-96,-20 0-64,-1 1 64,3-2 0,-2 2-96,-1 19 32,1 0-64,0 0-129,2 19 97,-3 2 64,21-2 32,0 1-32,0 20 32,0-20 0,21 0 0,-3-1 64,2 1-32,21 1 32,-21-2 0,-2-19 32,3 0 32,-21 0 64,20 0 0,-20-19 0,20-2 32,-20 1-63,0 1-33,-20-1 0,20 0-32,-20 0-64,-1 0-32,3 0 64,-2 20-97,-1 0 1,21 0-192,0 20-1089,-20-20-1794,20 20-6630</inkml:trace>
  <inkml:trace contextRef="#ctx0" brushRef="#br1" timeOffset="54586.12">4862 7233 1281,'0'0'1761,"0"0"-1280,0 0 1441,0 0 192,0 0-1217,0 0-481,0 0 64,0 0 1,0 0-65,0 0 129,0-20 95,0 20-95,0 0-65,0 0-31,0 0-97,0 0-224,0 0 64,0 0-160,0 0 32,0 0 33,0 0 95,0 0 64,0 0-96,0 0 0,0 20 193,20-20-129,-20 0-96,0 20 32,20-20-96,-20 19 0,20 1 32,-1 0 0,1-20 0,0 20 129,0 0-129,1 19 64,-3-19-64,22 0-96,-19 0 64,-1 0-32,19 0-32,-19-1 32,-20 1-32,20 1 0,0-2 64,-1-19-64,1 21 0,-20-21 0,20 19 0,-20-19 0,0 0-192,20 19-224,-20-19-33,0 0-127,0 0-289,0 0-512,0 0-930,0 0-6725</inkml:trace>
  <inkml:trace contextRef="#ctx0" brushRef="#br1" timeOffset="55227.15">4902 7650 128,'-20'0'1025,"0"0"-129,20 0 450,0 0-97,0 0-96,-20 20-448,20-20 256,0 0 608,0 0-608,20 0-320,-20-20-1,0 20 33,0 0-225,0 0-320,20-21-96,-20 21 32,20 0 1,-20-19-33,20 0-32,-1-2 32,1 2-32,20-2 64,-1-18-64,1-1 0,1 0 0,-2 1 96,1-1 96,-1 20 0,1-20 96,-20 21-95,0-1-193,-1 20 0,-19 0-193,0 0-2081,-19 0-3075</inkml:trace>
  <inkml:trace contextRef="#ctx0" brushRef="#br0" timeOffset="59427.39">10460 11009 3363,'0'-21'5285,"0"21"-5157,0 0 576,-20 0 578,1 0-353,-1 21-545,0-2 32,0 22 193,-20-2 32,21 1 287,19 0-383,-20 19 31,20-19-63,0 19-97,20-19-223,-20 20-97,19-20-32,21-21-32,-20 2-96,20-2-417,-21 1-512,21 0-416,-20-20-769,-20 0-2915</inkml:trace>
  <inkml:trace contextRef="#ctx0" brushRef="#br0" timeOffset="59695.41">10620 11108 5829,'18'0'5701,"-18"-20"-5669,0 20 321,0 20 1120,0 0-544,0 20-192,21-1 96,-21 1-129,0 19-255,0 1-225,0-1-224,0-19-32,0 0-256,20-19-289,0-2-224,-20 1-224,20-20-512,-1 0-1987,-19-20-5604</inkml:trace>
  <inkml:trace contextRef="#ctx0" brushRef="#br0" timeOffset="59876.42">10818 11366 12427,'19'0'289,"1"0"768,-20 20 896,20-20-960,0 0-833,19 0-160,-19 0 0,0-20-160,21 20-993,-23 0-2146,-18-20-7047</inkml:trace>
  <inkml:trace contextRef="#ctx0" brushRef="#br0" timeOffset="60156.44">11096 11168 128,'20'0'12652,"-1"0"-12332,21 0 1217,-20 0 193,20 0-1121,-21 20-641,1-1 64,0-19-32,0 40-161,1-20-95,-21 0 0,0 19 64,-21-19 192,1 20 32,0-20 32,20-1 32,-20 2 32,20-21 0,0 19-64,0-19 0,20 0-32,0 0-224,21 0-1089,-23 0-1442,22 0-4580</inkml:trace>
  <inkml:trace contextRef="#ctx0" brushRef="#br0" timeOffset="60424.45">11414 11088 10217,'20'0'192,"-2"20"1154,3 0 575,-1 0-799,0 0-258,0 19 257,-1 1-192,1 0-288,0-1-225,-20 1-384,0 0 128,0 0-160,0 0-128,-20 0-288,20-1-417,-20-19-448,20-20-449,-19 20-1889,-1-20-6887</inkml:trace>
  <inkml:trace contextRef="#ctx0" brushRef="#br0" timeOffset="60763.47">11552 10929 9993,'20'-20'544,"0"20"97,0-20 2082,0 20-898,-1-20-1152,1 20-417,0 20-224,0 0 0,-20 20-64,0-20-96,0 20-128,0-21 160,0 22 96,0-22 0,0 1 0,20 0 64,-20-20-32,0 0 32,19 20 64,-19-20 0,40-20-64,-20 20-64,1 0-32,-3 0-352,2 0-1122,-20 0-1697,0 0-8358</inkml:trace>
  <inkml:trace contextRef="#ctx0" brushRef="#br0" timeOffset="63279.61">7522 7272 1665,'0'0'769,"20"0"608,-20 0 577,0 0 128,0 0-352,0 0-225,0 0 64,0-19-287,0 19-129,-20 0-192,20 0-353,-20-20-384,20 20-127,-20 0-65,20 0-64,-19-20 0,-1 20-97,0 20 1,20-20-32,-20 20 0,0-1 32,20 1 96,0 20-64,0-20-32,0 0 96,20-1 0,20 1 32,-20-20 32,19 0 96,-19 0 0,21 0 0,-23-20-64,2 20 96,0-19 160,-20-1-63,0 0-1,0 0-128,0 0 96,-20 0-64,0 1-448,2-21 608,-3 20-576,1 0 64,-20 20 160,21 0-512,-1 0-1,0 0 225,0 20 95,20 20 97,-20-20 64,20-1-32,20 1 32,-20 0-32,20 0 32,0 0 0,0 0 64,-1-20-32,1 0 160,0 0 64,0 0 96,1-20 1,-21 0-97,18 0 0,-18 0 96,0 0-159,0 1-65,-18-1 32,-3 0-96,21 0-96,-20 20-97,-20 0-95,21 20 32,-1-20-64,0 20 159,20-20 33,0 20 0,0-1-32,0 1 160,0-20-96,20 20 96,0 0 0,-1-20-32,1 0 160,0 0-64,0 0 128,-20 0 32,21-20 65,-21 20-1,0-20 64,0 0-127,-21 1-225,1 19-32,0-20 0,0 20-1,1 0-63,-1 0 64,0 0-128,0 0-32,20 20-64,0-1 96,0 1-161,0-20 1,20 20 0,0-20-161,0 20 225,-1-20 64,1 0-32,-20 0-449,0 0-929,0 20-1216,0-20-4229</inkml:trace>
  <inkml:trace contextRef="#ctx0" brushRef="#br0" timeOffset="64752.7">7780 5623 96,'0'0'5829,"0"0"-4772,0 0 2114,0 0-673,0 0-864,0 0-673,0 0-128,0 0-513,20 0-224,-20-20 64,20 20-96,20 0-64,-20 0-32,-1 0 64,21-19-64,-20 19-32,1 0-96,17-20-96,-17 20-32,-1 0-417,-20 0-288,0 0-288,20 0-1410,-20 0-3170</inkml:trace>
  <inkml:trace contextRef="#ctx0" brushRef="#br0" timeOffset="65126.71">7959 5445 6438,'21'0'2594,"-21"0"-2850,0 0 672,0 19 801,-21-19-1056,1 0-194,20 20 33,-40 0-64,21 0-160,-1 0 128,-20-20 96,20 20-64,0 0-64,1-1-96,-1-19 128,20 20 0,0-20 31,0 20 1,0-20 225,20 0 63,-20 20 320,19 1 65,1-21-257,0 19-128,20-19 1,-20 20-33,-1-1-160,1-19-160,0 20-1153,0-20-4037</inkml:trace>
  <inkml:trace contextRef="#ctx0" brushRef="#br0" timeOffset="66331.78">12148 11346 6726,'0'0'2082,"0"0"-417,0 0 674,0 0-482,0 0-768,0 0-352,0 0-288,0 0-33,19 0-128,1 0 0,0 20-95,1-20-97,17 0 32,-18 0-96,21 0-32,-2 0-160,1 0-353,-20 0-480,0-20-576,-1 20-481,-19-20-2018</inkml:trace>
  <inkml:trace contextRef="#ctx0" brushRef="#br0" timeOffset="66518.8">12327 11148 10954,'0'40'352,"0"-21"769,0 1 961,0 20-801,-20-1-832,20 1-321,0 0-128,0 20-224,0-20-961,0 0-1154,0-21-5476</inkml:trace>
  <inkml:trace contextRef="#ctx0" brushRef="#br0" timeOffset="68869.92">12922 11088 7174,'0'-19'1057,"0"19"545,-20-21 512,20 21-769,0-20-160,0 20-128,0 0-288,0 0 0,0 0-129,0 0-223,0 0-353,0 0 32,-20 20-32,20 1 64,-19 18 160,-1 1-192,20 0 193,-20-1 127,0 21-288,20-21-64,0 1 96,0 19-128,0-19 97,20 0-129,-20 0-33,20-20 33,0 20 0,-1-40-64,1 20-64,0 0-288,-20-20-449,20 0-480,-20 0-577,0 0-769,0-20-4387</inkml:trace>
  <inkml:trace contextRef="#ctx0" brushRef="#br0" timeOffset="69136.95">13100 11168 10698,'0'-20'1089,"-20"0"-769,20 20 1410,0 20-353,0 0-448,0 0 32,0 19-129,-18 1-287,18-1-225,0 1-224,0 0-32,0-1-160,0 1 64,18 0-320,-18-19-128,0-2-353,0 1-513,20 0-768,-20-20-2274</inkml:trace>
  <inkml:trace contextRef="#ctx0" brushRef="#br0" timeOffset="69281.95">13260 11425 13708,'0'0'769,"0"21"-961,0-21 288,0 0-128,0 19-929,0 2-2274</inkml:trace>
  <inkml:trace contextRef="#ctx0" brushRef="#br0" timeOffset="69692.98">13477 11247 13580,'0'0'449,"0"0"-513,0-20 768,0 20 65,20 0-769,0-20-32,1 20-128,-1 0 64,-2-19-192,2 19-193,-20 0-288,0 0 65,-20 19 608,2-19 128,-23 20 192,21 0 160,0 20-128,2-21-159,18 1-33,0 20-96,0-20 32,18 0-129,22-1-63,-19 21-128,17-19 96,3-2 160,-21 2 64,0-21 32,0 19 32,-20 1 640,-20-20 129,0 20 64,-21-20-128,3 0-385,18 20-320,-21-20-128,21 0-288,2 0-1346,18 0-1601,0 0-6983</inkml:trace>
  <inkml:trace contextRef="#ctx0" brushRef="#br0" timeOffset="69908.98">13795 11446 13164,'0'0'1121,"20"0"-1025,-20 0 1954,0 0-641,20 0-864,0-21-417,19 21-96,-19 0-96,21-19-961,-21 19-1537,-2 0-2467</inkml:trace>
  <inkml:trace contextRef="#ctx0" brushRef="#br0" timeOffset="70313.02">14034 11227 11370,'0'0'897,"0"0"-96,0 0 1729,20-20-1441,0 20-736,-1 0-289,21 0 0,-20 0 0,0 0-128,-1 20-32,1 0 64,-20-20-32,0 20-33,0 0 33,-20-1 32,20 21 32,0-20-64,-19 0-64,19 0-64,19-1 96,-19-19 32,20 21 0,0-2 64,0 2-64,0-2 32,-20-19-96,19 21-1,-19-2 97,0-19 97,0 20 31,-19-20 32,-21 20 32,20 0-96,-19 0 32,19-20-160,-20 20-288,20-20-385,1 19-1313,19-19-4196</inkml:trace>
  <inkml:trace contextRef="#ctx0" brushRef="#br0" timeOffset="70861.05">14311 11088 10634,'0'0'1217,"0"0"-833,20 0 1762,-20 0-993,21 0-608,-1 0-129,-2 20 193,2 0 95,21 20-127,-21-20-129,-20 19 65,20 1-417,-20 19 0,19-19 0,-19 0 0,-19 19-160,19-19 64,0-19-224,0 18-128,-20-19-257,20 0-416,-20 0-384,0 0-289,20-20-640,0 0-4356</inkml:trace>
  <inkml:trace contextRef="#ctx0" brushRef="#br0" timeOffset="71188.07">14451 10949 10505,'20'-20'1122,"-20"0"-1090,20 20 1633,-20 0-320,19 20-704,1 0-321,0 0 1,-20-1-1,0 2-224,20-2-32,-20 1-32,0 1 0,0-2 0,20-19 32,-20 20-32,0-20 32,0 0 0,19 0-64,1 0-480,-20 0-609,20 0-833,0 0-1601,-20 0-3940</inkml:trace>
  <inkml:trace contextRef="#ctx0" brushRef="#br0" timeOffset="71741.1">14708 10849 11242,'-19'-19'-160,"19"19"672,0 0 1763,19-20-1507,1 20-255,0 0-1,1 0 33,-1 0-97,-2 0-320,2 0-128,1 0 129,-1 0-97,-20 0-97,20 20 65,-20-20 33,0 19-1,0-19 0,0 20-32,0 0 0,0 20 0,0-20 0,19 19 0,-19 1-32,0 1 64,0-2-32,0 21 0,20-21 0,-20 21-32,0-1-97,20-19 33,-20 19 64,0 2-96,20-21 32,-20-1 96,0 1 32,20 0-32,-20-21 96,0 21-32,0-20 193,0 0-65,0 0 0,0-1-32,0 1-64,0 0-96,0 0 32,-20 0 0,20-20 64,-20 0 128,0 0-191,20 0-1,-20 0-321,1 0 33,-21 0-449,19 0-480,-17 0-416,-23 0-1058,22 20-6533</inkml:trace>
  <inkml:trace contextRef="#ctx0" brushRef="#br0" timeOffset="73574.2">1169 12598 11146,'0'0'448,"0"0"257,0 0 1185,0 0-705,0 0-448,0 20 31,20-20-95,0 0-353,0 0-223,1 0-194,-1 0-319,-2 20-993,2-20-705,1 0-1666</inkml:trace>
  <inkml:trace contextRef="#ctx0" brushRef="#br0" timeOffset="73732.2">1229 12776 12171,'0'41'224,"0"-41"737,21 0 448,-1 0-832,-2 0-577,23-21-705,-21 1-1793,0 20-3299</inkml:trace>
  <inkml:trace contextRef="#ctx0" brushRef="#br0" timeOffset="74331.25">2560 12101 5797,'-21'-20'2402,"21"20"-1857,-20 0-33,20 20 1,-20-20 384,2 20-257,18 20-63,-21-1-1,21 1 33,0-20-289,0 20-128,0-21-128,0 1-32,0 20-96,0 0-288,21-21-737,-21 2-1377,18-1-5510</inkml:trace>
  <inkml:trace contextRef="#ctx0" brushRef="#br0" timeOffset="74648.25">2003 12578 13356,'-39'20'513,"19"-20"-1378,20 20 673,-20-20 512,20 20 224,20-20-31,0 0-193,19 0 129,1 0-97,19 0-96,2 0-64,18 0 1,20 0-161,20 0 64,-19-20 0,19 20-96,-20-20-128,0 20-481,1 0-192,-21-20-192,0 20 33,-39 0 31,19 0-481,-39 0-1056,0 0-481</inkml:trace>
  <inkml:trace contextRef="#ctx0" brushRef="#br0" timeOffset="75196.3">1964 12976 12203,'-20'19'513,"20"-19"-738,0 0 450,20 0 191,-1 0 160,1 0-159,20 0-289,-19 0-96,17 20-32,3-20 0,-21 20 64,0 0 0,-2 0 96,3 20 129,-21-1-65,0-19 64,-21 20-64,3-1-96,-22 2 289,19-22-1,1 1-160,2 0 129,-2-1-65,-1 2-256,21-1-288,0-20 96,0 0 320,0 0-96,21 19-32,-1-19 32,-2 0-128,2 0 0,1 21-256,-1-21-609,0 0-416,-2 19-513,3-19-1986,-1 0-5604</inkml:trace>
  <inkml:trace contextRef="#ctx0" brushRef="#br0" timeOffset="75529.32">2499 13075 1665,'0'20'11403,"0"-20"-11820,0 0 289,0 0 897,0 0 288,0 0-448,20 0-257,0 20 64,21-20-95,-23 19-225,3 1-32,19 0-64,-20-20 0,-1 20-224,21 0-257,-20 0-448,0-1-416,-20-19-1121,19 20-3044</inkml:trace>
  <inkml:trace contextRef="#ctx0" brushRef="#br0" timeOffset="75753.33">2778 13035 13516,'0'0'-608,"0"0"287,0 0 770,-20 20 480,0 0-577,0 0-224,-19 19 192,19 1-159,0 20-225,0-21-993,20 1-1346,-21-20-4611</inkml:trace>
  <inkml:trace contextRef="#ctx0" brushRef="#br0" timeOffset="76228.36">2877 12895 13516,'0'0'-192,"21"-19"96,-21 19 1313,0 0-736,0 0-481,0 0 32,18-20-32,2 20 0,0 0-32,21-19-96,-23 19-193,3 19-191,-1-19 159,0 39 193,0-18 160,-20 19 32,0-1-32,0 1 0,0 0 32,-20 0-96,20-21 96,20 1-32,-1 20-96,1-20 96,0 0 64,0-1-64,0 1-64,-1 1 64,1-2 320,-20-19 97,0 20-33,-20 0 65,1 20-289,-21-20-128,0-1-384,1 2-1346,-1-2-4836</inkml:trace>
  <inkml:trace contextRef="#ctx0" brushRef="#br1" timeOffset="78666.48">5160 11942 4804,'-21'0'2370,"21"0"-2178,0 19 1314,0-19 640,0 0-865,0 0-800,0 0-129,0 0 353,21 0-97,-21-19-31,20 19-65,0 0-224,19 19 1,1-19 95,0 21-128,-1-21-31,21 20-65,-1-20 32,2 0-96,-22 0 0,21 0-64,-1 0 0,-19 0-64,-21 0-32,1-20-641,0 20-928,-20 0-1442,0 20-6566</inkml:trace>
  <inkml:trace contextRef="#ctx0" brushRef="#br1" timeOffset="79696.55">2898 13849 9577,'0'0'224,"0"0"545,0 0 1377,-21 0-1025,21 0-673,0 0-160,0 0 225,0 0-33,21 0-127,-21 0-161,18 0 32,22 0 96,-19-19-224,17 19-96,3 0 64,18 0 33,-19 0-65,0 0-97,-1 0-383,1 0-641,-20 0-1153,19 0-5317</inkml:trace>
  <inkml:trace contextRef="#ctx0" brushRef="#br0" timeOffset="83702.78">4028 12360 7238,'0'-21'1057,"0"21"-929,0 0 609,0 0-320,-19 0-33,19 21-32,-20-2-31,20 1 127,-20 19 161,20 2-1,0 19 1,0 19-257,0-20 0,0 21-95,0 0-161,20-1-32,0-19-128,-20-1-385,39 1-864,-19-21-1313,0 1-2980</inkml:trace>
  <inkml:trace contextRef="#ctx0" brushRef="#br0" timeOffset="84352.82">4465 12558 12619,'-20'0'865,"0"0"-737,20 0 641,-19 0 384,19-19-961,0 19-320,19 0 32,1 0-64,0 0 32,20 0 32,-21 0-353,1 0-255,0 0 415,0 0-191,1 0 192,-21 19 320,0 1-32,0 0 96,0 20 64,-21-21-192,21 21 64,0 0-96,0-20 96,0 19 0,21-18-32,-1-1 0,-2-1 32,2 1 0,-20 20-64,21-20 160,-21 0 353,0-20 127,-21 20 1,1-1-129,2 1-352,-23-20-32,21 20-384,-20-20-1409,21 0-1122,-21 0-7463</inkml:trace>
  <inkml:trace contextRef="#ctx0" brushRef="#br0" timeOffset="84553.83">4922 12837 14253,'19'0'480,"1"19"-480,-20-19 801,0 0 192,0 20-865,0-20-224,0 0-512,0 0-578,0 19-1600,0-19-6919</inkml:trace>
  <inkml:trace contextRef="#ctx0" brushRef="#br0" timeOffset="84994.86">5239 12578 12203,'20'0'384,"0"0"-320,0-20 769,0 20 192,-1-19-480,1 19-449,0 0-96,0-21 32,-20 21 32,20 0-128,-20 0-128,-20 0 64,0 0 64,-20 21 31,21-2-31,-21 21 32,20-20-96,0 19 32,1-19 64,19 0-64,0 0 64,19 20 0,21-21-32,0 1-32,-1 1-128,21-1 63,-21-1 33,-19 1-64,1-1 64,-1 2 224,-20-1 256,-20 0 129,-21 0 63,2-1-223,-1 1-289,-19 0-64,19 0-545,0-20-1313,1 20-3939</inkml:trace>
  <inkml:trace contextRef="#ctx0" brushRef="#br0" timeOffset="85354.88">5597 12499 8872,'-20'-40'3876,"-1"19"-4101,21 21 610,0 0 1569,0-19-897,0 19-385,21 0-159,-1 0-1,0 19 1,19-19-257,-19 41 32,20-21-96,-1 39-96,1-19 1,-20 39-33,19-19 96,-19 20-224,-20-2-545,20 3 321,-20-2-289,0-19-384,-20-1 321,0 1 127,1-21-1248,-21 1-2788</inkml:trace>
  <inkml:trace contextRef="#ctx0" brushRef="#br0" timeOffset="86884.96">6569 12876 3299,'-39'40'5733,"39"-40"-5605,-20 0 1282,20 20 1024,0-20-673,0 0-1056,0 0 352,0 0 128,20 0-512,0 0-417,19 0-224,-19-20-64,20 20 32,-21 0-256,21 0-673,1 20-672,-23-20-385,2 0-2242</inkml:trace>
  <inkml:trace contextRef="#ctx0" brushRef="#br0" timeOffset="87034.97">6629 13055 14445,'0'40'-192,"0"-20"352,20-20 673,-1 0-353,1 0-384,0 0-1409,21 0-1794,-3 0-6149</inkml:trace>
  <inkml:trace contextRef="#ctx0" brushRef="#br0" timeOffset="87748.01">7522 12141 13196,'-40'20'32,"21"-20"-160,19 0 320,0 0 353,0 0-353,19 0 0,1 0-64,20 0-128,-19 0 0,17 0-128,3 0-160,-21 20 31,-2-1 33,3 1-32,-1 0 96,-20 0 128,0 20 0,0-21 64,0 1-32,0 1-32,0-2-96,20 1-32,-20 0-65,20-1-31,-20 2 128,19 19 32,21-21 64,-40 2 32,20-2 160,-20-19 384,0 20 417,0 0 96,-20 0-192,-20 0-641,1-20-256,19 19-288,-21-19-641,23 0-672,-2 0-2659</inkml:trace>
  <inkml:trace contextRef="#ctx0" brushRef="#br0" timeOffset="87965.03">8118 12419 14189,'0'19'1345,"0"-19"-1409,0 0 288,0 0-288,0 0-1377,0 0-705,20 0-1474</inkml:trace>
  <inkml:trace contextRef="#ctx0" brushRef="#br0" timeOffset="88354.05">8336 12220 3971,'20'0'7880,"0"-20"-7784,-20 20 192,19-19 513,1 19-545,0-20-192,1 0 64,-1 20-64,-2-20 64,-18 20-128,0 0-32,-18 0-320,-2 20 32,-1 0 256,-19 19-225,1-19-287,19 20 160,0 0 223,0-21 129,20 1-192,0 1 32,0-2 160,20 1 64,0 0 64,20-1 0,-1 2-64,2-1 0,-21-20 0,18 20 224,-17-1 32,-21-19 353,0 21 64,-21-21-417,21 19-224,-38-19-32,18 20-96,-1 0-1282,-19-20-2529</inkml:trace>
  <inkml:trace contextRef="#ctx0" brushRef="#br0" timeOffset="88686.07">7601 12876 13452,'-59'19'-160,"39"2"-192,20-21 768,20 0 609,1-21-641,17 21-319,23 0-33,-2-19 64,20 19 352,20 0-96,0-20-288,0 20 33,1 0-65,-20-19-32,19 19-129,-40-20-543,0 20-513,-18 0-417,-21 0-1409,0 0-3715</inkml:trace>
  <inkml:trace contextRef="#ctx0" brushRef="#br0" timeOffset="89118.09">8039 13075 11114,'-21'20'416,"1"0"-1376,20-1 639,-18 1 545,-3 20 33,21 19 63,-20-18-352,20 18 160,20 1 224,1-20 97,-3-1-193,2 1-96,21-20 289,-3 0 447,3-20-31,-1 0 32,-21 0-224,1-20-33,0 0-159,-20 0-97,0 0-128,-40 0-95,21 1-322,-21-2-287,-19 2-225,19-1-480,-1 20-640,2 0-2307</inkml:trace>
  <inkml:trace contextRef="#ctx0" brushRef="#br0" timeOffset="89709.13">9031 12796 13933,'20'0'384,"-20"21"-448,0-21 737,0 0 31,0 0-608,0-21 129,0 21 287,20 0-96,0-20-223,-1 1 63,-19-1-160,40-20-64,-20 20-64,-20-19-128,20 19-128,-1 0-1,-19 0-159,20 20 192,-20 20 192,0 0 0,0 19 31,20 1 33,-20 0-64,0-20 32,20 19 32,1-18 64,-21-21 193,18 20 223,2-20 1,1-20-1,-1-1 129,0 1-129,-2 1-128,-18-1-320,21 0-128,-21-20-544,20 20-802,-20 1-576,0 19-1185,0 0-3779</inkml:trace>
  <inkml:trace contextRef="#ctx0" brushRef="#br0" timeOffset="90084.15">9249 13075 14413,'-59'59'417,"19"-59"-706,40 20 513,-20-20 97,20 0-193,0-20-256,20 1-257,0-1 353,0-20 32,19 20 96,1 0-63,-1 20 31,-19 0 32,1 0-64,-1 20 32,0 0-64,-20 0 0,18 0 0,-18 19 32,0-19 32,21 20 384,-21-20 257,0-20 288,20 0-224,-20 0-225,20 0 1,0-20-33,-20-20-352,20 20-192,-1-19-64,1 19-576,-20 0-994,20-20-672,-20 40-897,0-20-5157</inkml:trace>
  <inkml:trace contextRef="#ctx0" brushRef="#br0" timeOffset="91462.23">10302 12737 8359,'0'20'545,"-20"-20"-1890,0 0 1217,0 19 928,-1 1-447,-17 21-353,17-2 256,1 1 769,0 20-64,20-21-193,0 21-319,0-20-257,20-1 224,0-19 449,21 0 96,-2-20-32,21 0-160,-21-20-161,1 0-63,0-19 160,-1-1-65,-19 0-159,-20 0-129,0 1-128,-20-1-160,-19 19-128,19 2 32,-20-1-96,0 20-128,1 0-289,-1 0-800,1 20-1089,19-20-1794</inkml:trace>
  <inkml:trace contextRef="#ctx0" brushRef="#br0" timeOffset="91643.24">10758 12976 14445,'20'59'1057,"0"-59"-993,-20 20 577,0-20 320,20 20-929,-20-20-641,0 0-1473,0 0-1121,0 0-5669</inkml:trace>
  <inkml:trace contextRef="#ctx0" brushRef="#br0" timeOffset="92183.27">11116 12796 7559,'19'-39'224,"-19"19"-192,20 0 512,-20 0 1186,0 20-289,0-20-320,0 20-288,0 0-288,0 20-33,0-20-320,-20 20-192,20 20 0,-19-1 32,19 21 1,-20 0-1,20 0-64,0-1-1,0-19 33,0 0-320,39 19 160,-19-39-32,20 20-32,0-21 224,-1-19 64,-19 0 96,21 0 128,-23-19 193,-18-1 191,0 20 97,0-20-289,-18 0-191,-3 0-289,-19-19-385,1 19-640,-1 20-384,0-20-481,20 20-2050</inkml:trace>
  <inkml:trace contextRef="#ctx0" brushRef="#br0" timeOffset="92688.3">11651 12817 10634,'0'-60'-32,"-19"40"832,-1 0 1250,0 0-929,-20 0-576,21 20-321,-21 0-192,20 20-64,-1 0-64,21 0 64,0 0 0,0 19-64,21-18-64,19-1-33,-1 19-31,1-20 64,19 22-96,-19-1 96,0-1 0,-21-19-33,1 20-127,0 0 256,-20-1 128,-20-19 192,0 20 513,-19-20 288,-1-1 96,1 1-192,-1 1-96,0-21-513,1 0 33,19-21-225,0 1-224,20-19-161,0-1 1,40-19-224,-20 19-257,19-20-64,21 1 161,-21 19 288,21 0 223,-21 1 129,-19-2 0,0 2 65,-20 19 95,0 0-192,-20 20 64,-20 0-96,1 0-577,-1 0-2081,-19 20-7784</inkml:trace>
  <inkml:trace contextRef="#ctx0" brushRef="#br1" timeOffset="99488.69">10221 13631 10249,'-38'20'513,"38"-20"-33,-21 0 641,21 0-32,0 0-512,21 0 63,-1 0-63,19 0-193,1-20-224,19 20-31,21 0 95,-1 0-32,21 0-96,-21 0 64,40 0-64,-20 20-64,21-20 0,-2 20-32,1-20 32,0 20 64,-19 0-63,-21-20-33,20 19-97,-39-19-31,-1 20-256,-19-20-353,-1 0-640,-19 0-2307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02:05.7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11135 12976 3427,'0'0'1217,"0"0"160,-19 0 929,19 0-384,0 0-609,0 0-352,-20 0-256,20 0-160,0 0-225,0 0-160,0 0-32,-20-20-64,20 20-32,0 0 128,0 0-32,0 20 193,0-20 127,20-20-160,-20 20-127,20-40-161,19 19 64,1 2-64,0-20 32,-1 19 0,1-21-32,19 22 0,2-21-32,-22 0 0,1 20-32,-20 20-97,-20 0 1,0 20 32,-20 0 96,-20 40 32,1 0 0,-22 18 32,2-17 128,-1 18 193,1-19 191,19 19-159,1-39-161,19-1-160,20-19 128,0-20-96,39-20-128,21-19 64,-1-1-192,22-19 128,18-21 32,-20 1 0,-20 18 0,1 3-96,-1 17 64,-39 21-128,0 20 160,-20 20 0,0 1 0,-20 18 96,-20 0 64,20 22 96,-19-2 257,-1 1-289,1-20-224,19-1 32,0 1-32,0-20 32,40-20 64,0-20-96,19 0 32,1-20-96,19 1 0,1-21 64,-21 20-96,1-19 64,1 18-96,-23 22-65,2-1 290,-20 20-1,-20 39 64,2 2 32,-3-1-32,1 19-96,0-19 0,0 0-96,20-1 0,0-19 32,0 0 64,0-20-704,0 20-1,0-20-1057,0 0-960,0 0-1858</inkml:trace>
  <inkml:trace contextRef="#ctx0" brushRef="#br0" timeOffset="586.03">12266 12837 11979,'-38'0'705,"17"0"-193,21 0 609,-20 0 0,20 0-160,0 0-577,20-20-95,1 20-193,-1 0-96,-2 0 0,2 0-32,1 0-192,-1 0-577,19 0-256,-39 0-160,20 0-97,-20 0-31,0 0-449,0 20-384,-20-20-1217,1 0-288</inkml:trace>
  <inkml:trace contextRef="#ctx0" brushRef="#br0" timeOffset="901.05">12286 12856 1345,'-58'0'2082,"37"20"224,1-20 417,0 0-994,1 19-704,19-19-224,-20 21-161,20-1-63,0 0-32,0-20-33,0 20-32,-20-20-63,20 19 31,0 1-95,0 0-97,20 0-96,-20 20-128,39-20 32,-19-1-64,21 1-64,-3 0 0,3 0-32,-1 0 32,-21 0 0,21-1 64,-40 1 64,20 1 32,-20-21 0,-20 19 0,-20 1 96,21 0 65,-21-20-1,-1 19-96,3-19-160,-3 0-64,2 0-449,19 0-448,20 0-608,0-19-577,20 19-2659</inkml:trace>
  <inkml:trace contextRef="#ctx0" brushRef="#br0" timeOffset="1406.08">12663 12916 6149,'-18'-40'2339,"-3"20"-1955,1 20 545,0 0 224,0 0-256,-19 0-609,19 20-288,20-1 0,-20-19 256,20 21 97,20-1 63,0 0-64,0 0-95,19-1 63,1 1-192,-1 0-32,1 20-32,1-20 0,-23 19-32,3-19 192,-21 20 193,0-20 223,-21 19 1,3-19-161,-2 1-95,-21-2-193,3 1-160,-3-20 0,21 0 32,0 0-96,20-20-64,0 1-192,20-22 32,0 2 31,21-21-63,-3 21 96,3-21 96,-3 0 96,3 21 96,-21-1 0,-20 0 0,-20 20-64,0 1 32,-1-1-160,-17 20-384,-3 0-1698,-18 0-1986</inkml:trace>
  <inkml:trace contextRef="#ctx0" brushRef="#br1" timeOffset="4524.25">18063 7710 960,'-19'0'609,"19"0"1569,0 0 96,0 0-448,-20 0-705,20 0-288,0 0 0,0 0-97,0 0-127,0 0 96,0 0-97,0 0 65,0 0-1,0 0-255,0 0 95,-20 0-95,20 0-65,0 0 96,0 0 1,0 0-65,0 0-128,0 0-192,0 0 449,0 0-385,0 0 64,0 0 65,0 0-65,20 0 32,-20 0-64,0 20 32,20-20-64,-1 0 33,1 19-65,0-19 96,0 20-64,1-20-96,-3 20-32,23 0 160,-21 0-96,0-20-64,19 20 160,-19-1-224,0 1 160,0 0-96,-1 0 96,21 0-288,-20-20 577,0 20-449,-1-1 480,1-19-320,0 21-32,0-1 0,1-20 0,-3 0-32,2 19 0,-20-19 0,0 0 64,20 0-96,-20 0 32,0 0 0,0 0 0,0 0 33,0 0 31,0 0-224,0 0 63,0 0-319,0 0-321,0 0-416,0-19-897,0 19-288,0-20-1922</inkml:trace>
  <inkml:trace contextRef="#ctx0" brushRef="#br1" timeOffset="5729.32">18103 8087 1345,'0'0'128,"-20"0"352,20 0 2083,0 0-1410,20 0-577,-20 0 545,0 0 385,0 0-65,0 0-384,0 0-352,0 0 32,0 0 63,0 0-255,0 0-161,0 0 33,0 0-33,0 0 32,0-20-31,20 20 63,-20 0-63,0-20-33,21 20-160,-3-19 0,-18-1 32,20 20-191,1-21 31,19 2 0,-22-1 64,3-20 0,19 20 0,-1 0 64,-19 1 32,20-1 1,-20 0 31,19 0-64,1 0-32,-19 0-32,17 1 64,-18 19-95,1-20-65,-1 20 64,0-20-160,-20 20 128,0 0 0,0 0-128,0 0-321,0 0-736,0 0-1057,0 0-1153,0 20-5029</inkml:trace>
  <inkml:trace contextRef="#ctx0" brushRef="#br1" timeOffset="13093.74">16654 12181 4804,'0'0'2338,"20"-20"-736,-20 0 576,0 0-416,0 0-257,20 0-128,-20 1-192,0-1-416,0 20-32,-20-20-97,20 20-415,-20-20 159,0 20-736,1 0 448,-1 20-128,-20 0-289,19 19 97,-17 1 32,17 0 192,1 19 0,20-19-64,0 19 64,0 1 0,0-20-32,20 0 0,1 0 32,-1-21 0,19-19 32,1 21 0,19-2 32,1-19 32,-1 0-32,20-19-32,-18-21-32,-2 0 64,-19-40-32,-20 40 32,-20-19-128,-20-1 32,0 1-96,-21 19-32,-17 0 96,-3 21-192,-18-1 96,20 20 288,-1 0 0,1 39-224,0-19 32,39 20 32,-1 0-65,21-21 130,21 21-66,-1-20 130,19 0-1,21 0-96,-21-1 256,21-19-96,-21 20-96,1-20-96,-1 0 64,1 0-320,1 0-897,-21 0-993,-2 0-737,3 0-2851</inkml:trace>
  <inkml:trace contextRef="#ctx0" brushRef="#br1" timeOffset="13361.76">17330 12399 12908,'0'0'576,"0"20"-608,0-1 1762,0 2-97,0-1-896,0 0-256,18-1-129,-18 2-224,0-2-32,0 21-128,20-20-224,-20 19-545,0-19-832,0 0-1058,21 0-3395</inkml:trace>
  <inkml:trace contextRef="#ctx0" brushRef="#br1" timeOffset="13714.78">17686 12240 11787,'-20'0'2882,"20"0"-2305,0 0 1121,0 0-1,20-20-928,0 20-289,19 0-223,2 0-129,-1 20-160,-1-20-32,1 20-577,0-20-864,-1 0-1346,1 0-2306</inkml:trace>
  <inkml:trace contextRef="#ctx0" brushRef="#br1" timeOffset="13879.79">17826 12360 10473,'0'19'481,"0"1"1313,0-20 672,20 0-576,19 20-1090,1-20-319,-20 0-289,19 0-192,1 0-480,-20 0-1795,-20 0-3074</inkml:trace>
  <inkml:trace contextRef="#ctx0" brushRef="#br1" timeOffset="14543.83">18719 12141 4612,'0'-40'5733,"0"40"-4708,0-20 993,-20 20-416,0 0-545,1 0-641,-1 0-352,0 20-96,-1 0-32,1 0 32,0 20-64,20-1 96,0 1 0,20 0 0,-20-1 0,41 1 32,-21-20 0,0 19 0,19-39 96,-19 21 289,0-21 351,19 0-31,21-21-128,-21-18-257,1 0-64,-20 18-96,-20-18-64,-20-1-96,-20 0-32,1 20-64,19 1 64,-20-1-128,1 20-672,19 0-834,0 0-1057,0 20-1729</inkml:trace>
  <inkml:trace contextRef="#ctx0" brushRef="#br1" timeOffset="14954.84">19195 11902 13965,'-20'21'736,"20"-42"97,20 2 1249,0 19-929,0-20-768,19 20-289,-19-20-64,20 20 0,-20 20-160,19 0 64,-39-1 32,20 21 0,-20-21 32,-20 2 128,20 19-160,-20-20 128,1 19 320,-1-19-96,0 0-31,20 0-65,0 0-64,0-20-32,20 20-64,0-1-64,19-19-160,2 20-705,-21 0-1313,18 0-2530</inkml:trace>
  <inkml:trace contextRef="#ctx0" brushRef="#br1" timeOffset="15085.84">19513 12479 14765,'0'20'289,"20"-1"383,-20-19 578,0 0-1090,20 21-929,-20-21-3395</inkml:trace>
  <inkml:trace contextRef="#ctx0" brushRef="#br1" timeOffset="15878.9">16455 13273 11082,'-59'-20'577,"39"1"-161,0 19 513,0-20 640,1 20-416,19 0-704,0 0-193,0 0 0,19 0-192,1 0-64,20 0 64,-1 0 0,1 0-64,1 0 0,-2 0-96,1-20-288,-20 20-128,-20 0-545,0 0-545,-20 0 481,0 0 448,0 20 385,-1 0 192,3-1 64,-2 22 64,-1-2 160,21 0 0,0 2 1,21 18-129,-1-19-64,-2 0 64,3 0 256,-1-21 192,-20 1 225,20 0 384,-20 0 32,0-20-256,-20 20-513,0 0-319,-19-1-65,-2-19-161,21 20-415,-18-20-417,17 0-577,1 0-704,0 0-1537</inkml:trace>
  <inkml:trace contextRef="#ctx0" brushRef="#br1" timeOffset="16173.92">17091 13333 7815,'20'-39'1537,"0"18"65,-20 1 31,-20 20-864,20 0-417,-20 20-31,0 1 95,0 18 161,1 0-225,19 21 0,-20 0 1,20-20-225,-20 0-32,20-1-64,20 1-32,-20-20-64,20 20-481,-1-21-704,1 1-737,0-20-2146</inkml:trace>
  <inkml:trace contextRef="#ctx0" brushRef="#br1" timeOffset="16649.95">17587 13393 11370,'20'-21'705,"-20"2"-641,0 19 897,0-20-128,-20 20-321,0 0-512,0 20 0,1-20 64,-1 40 64,0-20 0,0 20-31,0-21 95,20 21-64,-19 20-96,19-21 96,0-19-96,19 20-32,1-20-32,0 0 0,20-1 32,-1 1 32,1-20 64,-1 0 0,1 0 0,1 0 96,-3-20 97,3 1 159,-21-21 65,0 20 31,-20-20-224,0 1-127,0-1 191,-20 0 193,-20 1-289,-1 18-224,2 2-256,-1 19 0,1 0-1218,-1 0-928,0 19-1025,21 2-7303</inkml:trace>
  <inkml:trace contextRef="#ctx0" brushRef="#br1" timeOffset="17219.98">18044 13154 10089,'-20'-39'833,"0"39"-353,20 0 1122,0-20-417,0 20-897,0 0 417,20 0-32,0 20-1,-1-1-95,21 21-161,1 0-192,-3-1 33,3 21-33,-21-20-96,-2 20 64,3-1-96,-21-19 32,0 20-64,0-21-32,-21 1-32,3 0-64,-2-1-352,0-19-289,-21 20-832,23-40-1410,-3 20-4164</inkml:trace>
  <inkml:trace contextRef="#ctx0" brushRef="#br1" timeOffset="17539">18579 13432 11370,'-20'-19'1378,"2"19"-161,18 0 865,-21 0-96,21 0-1122,0 0-223,21 0 0,17 0-449,-18 0-96,21 0 0,-2 0-192,1 0-96,0 0-737,-1 0-1089,-19 0-1345,0 0-5093</inkml:trace>
  <inkml:trace contextRef="#ctx0" brushRef="#br1" timeOffset="17682">18660 13432 11979,'-61'40'833,"61"-20"-289,0 0 1442,0-20-160,41 20-961,-21-20-769,19 0-128,1 0-545,-1 0-1185,-19-20-2434</inkml:trace>
  <inkml:trace contextRef="#ctx0" brushRef="#br1" timeOffset="18064.03">18996 13095 9833,'-20'-40'224,"20"40"673,0-20 1825,40 20-1152,1 0-705,-2 20-545,1-20-160,19 20-160,-19 0 0,-1 0 0,-19-1-64,-20 1 64,0 20 96,0-20 64,-20 0 33,1-1 191,-1 1 0,-20 1 97,20-2-289,20 1 0,0-20 128,0 20-63,0-20-97,20 19-128,20-19 0,-20 21-64,-1-21-288,1 0-481,0 20-1057,0-20-1345,0 19-3844</inkml:trace>
  <inkml:trace contextRef="#ctx0" brushRef="#br1" timeOffset="18303.04">19294 13671 14061,'-20'40'704,"20"-21"1122,0 1 288,20-20-1569,0 0-449,-20 21-769,20-21-1665,-20 0-5285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02:53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19533 8842 960,'-20'-20'1442,"20"20"-577,-21 0-513,21 0-96,0 0 0,0-19 161,0 19 63,0 0 225,0-20-64,0 20 416,0 0-129,0-20-127,0 20-96,0 0-33,-18 0-191,18 0-65,0 0 193,0 0-1,0 0-95,0 0 64,0-20-1,0 20-128,0 0-95,-20 0 63,20 0 97,0 0-97,0 0 65,0 0 63,0 0-128,0 0 1,0 0-161,0 0-32,0 0-64,0 0-63,0 0-1,0 0 64,0 0 0,0 0 32,0 20-32,0-20 0,0 0-160,0 0 32,0 0 33,0 0-33,0 20 64,0-20-96,0 0 64,0 0-64,20 0 32,-20 20-64,0-20 224,0 0-160,0 0 32,18 0-64,-18 0-32,0 19 160,0-19-96,0 0 96,21 0-32,-21 20 129,0-20-161,20 0 64,0 20-96,0-20 96,-1 20-224,1 0 96,0-20 0,0 20 0,19-1 32,-19 2 0,0-2-64,20 1 128,-21 0-224,1 0 160,0 0 0,21 0-96,-23-1 64,2 2 0,1-2 0,19 1 0,-21 0-32,21 0 64,-20-20 0,0 20-32,-20-20-32,19 0 128,-19 20-96,0-20-96,20 0 160,-20 0-32,0 0 32,0 0 32,0 0-64,0 0 0,0 0-64,0 0 32,-20-20 0,20 20-192,0 0 128,-19-20 0,19 20-64,-20 0-33,0-20 97,0 20-96,0-20 96,1 20 0,-1-20-96,0 1 128,-1 19 64,1-21-32,-18 21 96,17-19-192,-19-1 96,21 0 32,-21 0-32,0 0 64,1 0-32,19 1 0,-20-2 0,21 2 64,19-1-64,-20 0 128,0 0-224,0 0 96,-1 20 0,3-20 0,18 1 97,-20 19-193,20-20 64,-20 20 0,20 0 0,0 0 32,0 0-161,20 0 97,-20 0 64,20 20 0,-2-20-32,-18 0 0,21 19-32,-1 1 32,0-20 129,19 20-258,-19 0 129,0 0-32,20 19 64,-21-18-32,21-2 32,0 21-96,-1-20 64,2 20 0,-3-21-32,-18 2 64,21-2-128,-2 1 160,-19 0-128,20 0 160,-20-20-224,-1 0 96,-19 20 32,20-20 0,-20 0-96,0 0 96,0 0-192,0 0-96,0 0-737,0 0-769,-20-20-897,20 20-3330</inkml:trace>
  <inkml:trace contextRef="#ctx0" brushRef="#br0" timeOffset="1">20069 8743 4868,'0'0'513,"0"0"-161,0 0 1762,0 0-352,0 0-930,-20 0-287,20 20 63,-20-20-63,20 20-161,0-20-95,-20 20-97,0-1-32,1-19 64,-1 20 129,0 20-1,-21-20-64,23 19 0,-23 1 1,1-20-225,21 20 32,-21-20-64,20 19 0,0-18 0,1-2 160,-1 1-32,20 0 64,-20-20-127,20 20-65,0-20 0,0 0-32,0 0 32,0 0-32,0 0 0,0 0-64,0 0 0,0 0-1,0 0 1,0 0 64,0 0-128,0 0-32,0 0-32,0-20 160,20 20 32,0-20-32,-20 0-32,19 20-32,1-19-64,0-2 63,0-18 97,19 19 0,-19 0-32,21-20 0,-21 21 0,18-21 64,3 20 0,-2-20-64,1 20 32,0 0-32,-1 1 32,-19-1 32,0 0-32,0 20 0,-20-20 32,0 20 0,0 0 65,0 0 31,0 0-64,-20 0-96,20 20 0,-20-20 32,0 20-32,0 0 0,-19-1 32,-1 1 0,1 0 32,-1 0-32,-19 20 32,18 0 128,-18-1 128,-1 1 0,21-20-63,-21 19 95,21-18-128,19 18-64,0-19 0,0 0-96,-1 0-32,21-20 32,0 20-64,-18-20 32,18 0 32,0 20 0,0-20 32,0 0-64,-20 0 0,20 0-96,0 0 96,-20 19 0,20-19-32,0 0-32,0 0-32,0-19-96,20 19 64,-20-20 32,20 0 32,-2 0-64,3 0 96,19-20-97,-1 21 33,1-21 64,0 0 32,-1 0-64,21 1 64,-21-21 0,2 40 0,-3-20 64,3 20-32,-21 1-32,0-1 32,-1 20 32,-19-20 1,20 20-33,-20 0 32,0 0-96,0 0-32,-20 0-65,1 20 97,19-20-32,-40 20 64,19-1-32,-17 1 32,18 0 0,-21 20 0,2-1 0,-1-18 0,0 18-32,1-19 64,-1 20-32,1-20-32,19 20-128,0-21-801,0 1-416,20 0-1602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02:53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18063 7710 960,'-19'0'609,"19"0"1569,0 0 96,0 0-448,-20 0-705,20 0-288,0 0 0,0 0-97,0 0-127,0 0 96,0 0-97,0 0 65,0 0-1,0 0-255,0 0 95,-20 0-95,20 0-65,0 0 96,0 0 1,0 0-65,0 0-128,0 0-192,0 0 449,0 0-385,0 0 64,0 0 65,0 0-65,20 0 32,-20 0-64,0 20 32,20-20-64,-1 0 33,1 19-65,0-19 96,0 20-64,1-20-96,-3 20-32,23 0 160,-21 0-96,0-20-64,19 20 160,-19-1-224,0 1 160,0 0-96,-1 0 96,21 0-288,-20-20 577,0 20-449,-1-1 480,1-19-320,0 21-32,0-1 0,1-20 0,-3 0-32,2 19 0,-20-19 0,0 0 64,20 0-96,-20 0 32,0 0 0,0 0 0,0 0 33,0 0 31,0 0-224,0 0 63,0 0-319,0 0-321,0 0-416,0-19-897,0 19-288,0-20-1922</inkml:trace>
  <inkml:trace contextRef="#ctx0" brushRef="#br0" timeOffset="1">18103 8087 1345,'0'0'128,"-20"0"352,20 0 2083,0 0-1410,20 0-577,-20 0 545,0 0 385,0 0-65,0 0-384,0 0-352,0 0 32,0 0 63,0 0-255,0 0-161,0 0 33,0 0-33,0 0 32,0-20-31,20 20 63,-20 0-63,0-20-33,21 20-160,-3-19 0,-18-1 32,20 20-191,1-21 31,19 2 0,-22-1 64,3-20 0,19 20 0,-1 0 64,-19 1 32,20-1 1,-20 0 31,19 0-64,1 0-32,-19 0-32,17 1 64,-18 19-95,1-20-65,-1 20 64,0-20-160,-20 20 128,0 0 0,0 0-128,0 0-321,0 0-736,0 0-1057,0 0-1153,0 20-5029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03:41.29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9964 7292 3587,'-20'0'1217,"20"0"160,0 0 513,0 0 192,0 0-192,0 0-609,0 0-736,0 0-129,0 0 161,0 0-33,20 0-95,20 0-97,19 0-64,20 0-160,0 0-32,41 0-64,-1 0 353,1 0-225,19 0 0,-1 0 0,2 20 257,-21-20-129,0 0-128,-19 20-128,-21-20-96,0 0 0,-39 20-160,-1-20-513,-19 0-192,-20 0-224,0 0-224,0 0-1602,-20-20-4580</inkml:trace>
  <inkml:trace contextRef="#ctx0" brushRef="#br0" timeOffset="5835.33">2758 9180 544,'-20'0'577,"0"0"448,20 0 672,-20 0 545,1 0-64,-1 0-736,20-20-321,-20 20 0,20 0-160,-20 0-96,20-20-257,0 20-127,0 0-257,0 0-192,0 0-160,0 0 128,20 20 160,-20-20 96,40 0-32,-21 0 97,21 0 127,0 0-64,-1 0-95,1 0-1,1 0-128,17-20-160,1 20 64,2 0-32,-2-19-32,1 19-96,-21 0 160,21 0-96,-1 0 0,-18 0 32,18 19 32,0-19-64,1 0 64,-21 0 0,21 0 32,-21 0 0,21 0-32,-19 0 160,-3 0-256,23 0 64,-22 0 0,21 0-32,-21 0 64,21 0 0,-1 0-64,-18 0 96,18 0-64,-1 0 65,3-19-33,-2 19 64,1 0 96,-21-21-288,1 21 64,-19 0 0,17 0-96,-18 0 96,1 0-97,-1 0-63,18 0 128,-17 0 32,19 21 64,-1-21-128,1 0 96,0 0 0,-1 19 96,1-19-128,-1 0 32,22 0-64,-23 0 128,3 0-32,18 0-64,1 0-32,-1 0 160,22 0-128,-22 0 0,20-19 32,0 19 0,-19 0-32,19-21 32,-20 21 0,2 0 0,-3 0 0,-17-19-64,-2 19-64,1 19 64,0-19 0,-1 0 32,1 0 0,-20 21 64,19-21-32,1 0 64,1 19-32,-2-19 0,1 0-32,-1 0 0,1 0 0,0 0 32,-1 0-32,21 0 0,-21 0 0,1 0 0,-1 0-32,22 0 64,-2 0-64,1-19 32,-1 19 0,1 0 32,-1 0-32,-18 0-32,18 0 32,-1 0-32,3 0 0,-2 0-64,20 0 32,-19 0 64,-1 0 0,2 0 0,-2 0 64,20-21-32,-19 21-32,-1 0 0,20 0 32,-18 0-64,-2 0 32,1 0 0,19-19-64,-20 19 32,1 0 32,20 0 0,-22 0 0,3 0 0,18 0 0,-20 0 32,1 0 0,-1 0-32,2 0 0,-2 0 0,0 0-32,1 0 0,-21 0 0,21 0 32,-1 19-128,2-19-1,18 0 129,-20 0-32,21 0 32,-21 0 32,0 0-32,2 0 32,-3-19 32,3 19-128,-22 0 32,1 0 32,-1 0-32,1 0 0,-20 0 0,19 0-64,-19 0 32,20 0 32,-19 0 32,-3 0 0,-18 0 0,20 0 0,-20 0 32,-20 0-96,2 0-96,-23 0-160,1 0-65,1 0-159,-21 0-1,1 0 225,0 0 192,-22 19 32,-18-19 64,0 0 0,0 21 64,-39-21 0,18 19 32,-19-19 0,1 20-32,-22 0 32,2 0-64,-2 0-64,2 0-96,-20 0 32,18-1-33,2 1 1,-22 0-64,22 0 64,0 0 128,-2 0 64,21-1 0,1 1 32,-22-20 96,22 21 64,19-21-128,-21 0-63,21 19-33,1-19-33,-1 0 1,-1 0 64,21 0 33,0 0-33,0-19 96,19 19 32,-19 0 32,0-21-128,0 21-96,18-20 0,-18 20 0,20 0-32,0-19 0,-20 19 0,40 0-32,-22-20 96,2 20 0,0-20 64,18 0-128,3 0 64,-1 0 0,-2 1-257,22-1 65,-1 0-160,-19 20 96,19-20 160,0 0 0,1 0 64,-22 0 64,23 1 32,-3 19 64,1-21-128,1 21-64,-1 0 32,1-19-225,-21 19-383,21 0 159,-1 0 97,-19-20-32,18 20 255,1 0 129,-19 20-64,19-20 32,1 0 32,-1 19-96,1 2-160,-1-2 160,-1-19 96,3 20 0,17 0 32,-19-20 0,40 20 128,-18-20 288,-3 0 33,21 0-385,0 0 32,0 0 64,0 0 32,0 0-96,0 0 96,0 0-128,0 0-96,21 0 0,-3 0-32,22 0-64,1 0 128,18 0 0,20 0 32,0 0 64,20-20-32,20 20 481,1 0 31,19 0-63,-1 0-257,2 0-32,18 0-64,2 0-31,-2 0-97,2 0 32,-2 0 32,1 0-32,-1 0-64,1 0 0,0 0 96,-19 20-192,18-20 32,0 0 96,2 20 0,-2-20-32,2 0 64,-2 0-32,20 0 64,-38 0 64,18 0 32,22 0-160,-22 0 64,1 0-63,-1 0-1,-18 0-32,18 0 0,2-20 0,-22 20-32,21 0-33,-21-20 1,2 0-32,0 20 160,-23-20-32,3 20 0,-21-19 0,20 19 0,-40 0-32,0-21-32,2 21-64,-22 0-256,1 0-160,-1 0 95,0 0 161,2 0 224,-2-19 64,1 19-32,-1 0 160,0 0 96,-19 0-96,1-20 33,-23 20-97,2 0-96,0 0 0,-20 0 0,0 0-96,0 0 0,-20 0-65,0 0 97,2 0 32,-3 0 0,1 0 0,-20 0-32,21 0 128,-21 0 0,-19 0 128,-1 0-95,-19 0 63,0 0 0,-1 0-64,-39 0-128,0 20 0,-21-20-64,2 19-96,-1-19-33,-19 21-31,-2-21 96,2 19 96,-2-19 64,2 20 32,-2-20 32,2 20 64,-2-20 32,2 20-32,0-20-96,-2 20-96,22-20 32,-21 0 0,19 20-32,22-20 32,-21 0 0,20 0 32,-1 0 32,1 0 64,20-20 0,-19 20-31,18 0-33,-19 0-32,20 0 0,0 0-65,-21 0-31,21 0-64,-20 0 96,19 0 64,1-20 0,0 20 64,0 0-64,-21 0 32,21 0 0,-20 0-32,-1 0 0,3 0 0,-3 0-128,1 0-64,20 0 64,-1 0 64,1 0 64,0 0 0,0 0 128,-21 0-64,41 0-64,-20 0 0,20 0-32,-2 0-32,22 20-128,1-20 32,17 0 128,1 0 64,20 0 128,-19 0 224,39 0 0,-20 0 97,20 0-97,-20 0-192,20 0-192,0 0 0,0 0-160,0 0-160,20 0-128,-20 0 448,40 0-32,-21 0-129,21-20-63,21 20 160,-3 0 32,22 0 32,-1-20-32,20 20 0,20-20 64,21 20 0,-21-20-32,19 20 96,22-19 0,-2 19-64,2-21 32,-2 2 0,0 19-32,22-20-32,-2 0 32,-20 20-32,41-20-32,-20 20 64,0 0 65,-1-20-33,20 20 0,-19 0 128,1 0 64,-2 0-128,0 0 32,-18 0-160,18 0 0,0 0 96,-18 0-96,18 20 0,1-20 0,-20 0 33,0 0 95,-1 20 0,1-20 32,-1 0-32,2 0-64,-22 20-32,22-20-32,-22 0 0,21 0-32,0 0 64,-20 0 0,19 0 0,-18 0 192,-21 0 225,19 0 63,-18 0-223,-1 0-225,-20 0-64,-20 0-32,2 0 0,-22 0 0,0 0-33,1 0 98,-21 0-33,-19 0 0,0 0 0,0 0-257,-20 0-896,-20 0-1794,0 0-7334</inkml:trace>
  <inkml:trace contextRef="#ctx0" brushRef="#br1" timeOffset="9297.53">5001 7551 5925,'0'-41'1441,"0"22"-1088,0-1 512,21 20-65,-21-20-63,18 20-160,-18-20-225,0 20 0,0 0 193,20 20 127,-20 0-191,0 0-97,0 19-95,0 22-33,20-2 0,-20 21-64,0-1 0,0 20-96,0 21-31,0-21-65,0 20 32,0-20-32,0 1 0,0-21-32,0-19-33,0 0-31,0-1 64,0-19 64,0-20 0,0 0 32,0 0 65,-20-1-33,20-19 32,-20 0-64,20 0-320,0-19-225,0-21 97,-18 0 64,18 1-225,0-22-160,18 2 257,-18 0 128,0-41-33,-18 21-287,18-21 159,0-19 289,0 20-32,0-1 192,0 1 480,0 39 545,0 1 352,0 39-256,0 0-96,0 20-416,0 0-641,0 40 64,18 0 64,-18 19 0,20 40 0,-20 0 32,0 21 64,0 19-96,0 1-32,0-21 97,0-1 319,0-18-96,-20-40-352,20-1-32,20 1-32,-20-40-448,20-1-705,1-19-1890,-1 0-8488</inkml:trace>
  <inkml:trace contextRef="#ctx0" brushRef="#br1" timeOffset="10292.58">7324 5822 4964,'20'-19'1057,"0"-1"-865,-20 20 161,19-21 640,-19 21 288,0 0-544,0 21 159,0-1-63,0-1 32,20 20-96,-20 21-321,0 20-256,20-1-128,-20 20-32,0 21 0,20-1-64,-20 20 32,0 0 0,20 1 32,-20-2-64,0 21 97,-20-20-1,20 20 96,-20-20 384,0 1 353,0-21-192,1 20 256,-21 0-513,20 0-96,-1 1 161,21-21-1,-18-1-287,18 2-65,-20-1-128,20 0-32,0-39-64,0-1 64,0-19-64,20 0 0,-20-41-129,18 1-159,3-20-609,-1-20-192,0 1 32,0-1-32,-1-40-64,-19 20 0,0-19-65,0-21 578,0 1 608,-19-1 384,19-19 288,-20 19 514,20-19-33,0-1-193,0 1-319,0 0 95,0-20 65,20-20-96,-1 19-33,-19-38-223,0 19-289,0-41-449,0 22-223,-19-21 383,-1 40 258,20 0 31,-20 39 0,20 1 128,0 19-160,0 21 0,-20-1-64,20 21-32,0-1 0,0 0 64,-21 21-32,21-2-32,0 21-129,0 0-1728,0 21-161,0-2-2627</inkml:trace>
  <inkml:trace contextRef="#ctx0" brushRef="#br1" timeOffset="11187.63">9666 3954 5381,'0'20'4260,"0"-20"-4324,21 20 416,-21-1 321,20-19-257,-2 41-352,-18-22-64,20 1 64,-20 19 0,21 1-32,-21 20 577,0-1-257,0 2-288,0-2 160,-21 20 33,21 21-65,-20-1-64,2 1-128,18-1 0,0 0 32,0 1-128,0 20 0,0-1 160,0 19 480,0-18-255,0 19 575,0-1-191,0 22 32,18-21 608,-18 0-1281,0 20 32,20-20-32,-20 0 0,0 0-32,21 0 0,-21 1 32,0 18 32,0-19 32,0 1 96,0-1-31,-21-20 63,21 19-64,0 2 128,0-21 33,0 0-225,0 1 96,0-1-96,0-20 0,0 1 96,21-21-128,-21 1-32,20-1 128,0-20-128,-20 1 33,19-20-65,1 0 0,0-1 64,-20-19-193,0-20 1,0 20 0,20-20 96,-20 0-128,-20-20-224,20 0-161,0 1-224,-20-21-800,20 0-513,0 0-192,-20 0-2114</inkml:trace>
  <inkml:trace contextRef="#ctx0" brushRef="#br1" timeOffset="12327.7">1329 11148 13965,'-59'20'961,"39"-20"-449,20 0 33,0 0-321,0 0 128,20 0-96,-2 0-192,23 0-31,18-20 31,1 20-32,-1-20-96,20 20-481,-19-20-128,-21 20-191,2 0 191,-21 0 449,-20 0 288,0 0-128,0 20 64,-41 0 128,21 20-96,-19-1-32,19 1 0,0-1-32,0 1 0,20 0-64,20-1 0,-20 1 96,20 0 0,0-19 32,1-2 128,-21 1 256,18 0 417,-18-20-513,-18 20-128,-23-20-63,1 0-129,1 0-321,-1 0-992,-19 20-1025,39-20-4805</inkml:trace>
  <inkml:trace contextRef="#ctx0" brushRef="#br1" timeOffset="12565.71">2122 11088 15662,'0'-19'1089,"0"38"-1569,-20 1 352,2 0 1153,18 0 64,-20 20-865,-1-21-32,21 41-192,-20-1-96,0 1-224,20-21-289,0 22-63,20-21-482,-20-1-191,41-19-481,-21 0-2145</inkml:trace>
  <inkml:trace contextRef="#ctx0" brushRef="#br1" timeOffset="12810.73">2341 11326 13901,'-20'20'-321,"0"0"-191,20 20 640,-19 0 160,19 0-256,0 0 0,19-21 0,21 1 96,0 0 385,-1-20 31,22 0 129,-23 0 224,3-20 32,-3 0-128,-38 1-97,0-2-255,0 2-289,-38-21-288,-3 19-801,3-18-513,-23 19-543,22 20-2564</inkml:trace>
  <inkml:trace contextRef="#ctx0" brushRef="#br1" timeOffset="13120.75">2580 11009 10890,'59'0'160,"-39"0"865,0 19 0,19 1 448,-19 20-448,20 20-352,-21-1 96,21 1 127,-20 19-543,-20 0-161,20-18-128,-20 18-32,0-39 64,0 0 0,0 19 0,-20-19-64,20-20-672,-20 19-1026,0-19-2017,0-20-8072</inkml:trace>
  <inkml:trace contextRef="#ctx0" brushRef="#br1" timeOffset="13539.77">3374 11247 13132,'0'0'929,"0"0"-577,0 0 1666,0 0-288,0 0-609,38 20-288,-18-20-481,21 0-256,-21 0 32,19 0-352,1 0-929,-1 0-1121,-19 0-2082</inkml:trace>
  <inkml:trace contextRef="#ctx0" brushRef="#br1" timeOffset="13690.78">3412 11425 14894,'0'21'-32,"20"-21"224,1 19 1057,19-19 160,-1 0-1024,-19 0-546,20-19-1280,-21 19-1153,1 0-5254</inkml:trace>
  <inkml:trace contextRef="#ctx0" brushRef="#br1" timeOffset="14196.81">4267 10869 11530,'0'0'353,"0"-20"287,0 20 1795,0 20-1538,-21 0-833,21 0 448,0 20 1,0 20-481,0-21 0,21 1-161,-21 0-447,20 0-705,0-20-737,-2-1-2114</inkml:trace>
  <inkml:trace contextRef="#ctx0" brushRef="#br1" timeOffset="14390.82">4068 11227 15182,'0'20'160,"20"-20"-448,0 0 1056,19 0 770,22 0-609,18-20-769,20 20-128,-20-20 0,0 20-32,-18 0-320,-3 0-897,-17 0-641,-3 0-1537,-17 0-4357</inkml:trace>
  <inkml:trace contextRef="#ctx0" brushRef="#br1" timeOffset="14694.84">4088 11465 10602,'59'0'64,"-39"-19"320,21 19 417,-23 0 576,2 19-512,1 2-769,-1-21 160,-20 19 0,0 21 97,0-20-1,-20 0 161,-1 0 255,1 0-95,20 0-481,-18-1-224,36 1-96,-18-20 96,20 20-449,21-20-640,-3 0-800,3-20-1859,18 0-5477</inkml:trace>
  <inkml:trace contextRef="#ctx0" brushRef="#br1" timeOffset="15126.84">4584 11465 12491,'-20'61'-320,"0"-42"576,20 21 1794,-20-20-993,20 0-1121,0 19 0,0-39 96,0 20 32,0-20-64,20-20 128,-20 20 0,20-39-192,0 19 0,-20-20 64,21 20 0,-1 1-128,-2-2 64,2 21 160,-20 0 0,21 0 0,-1 0 0,-20 21-31,20-2-33,-20-19 32,18 20-64,-18 0 0,21-20 0,-21 0 0,0 0-128,0 0-33,20 0-159,-20-20-577,20 0-64,0 1 385,19-2 448,-19 21 512,0 0 865,0 0 161,-20 21-97,0-2-352,19 1-385,-19 20-384,0-20-192,0 0-160,0-1-865,0 1-2050,0 0-5413</inkml:trace>
  <inkml:trace contextRef="#ctx0" brushRef="#br1" timeOffset="15739.9">5656 11188 12075,'0'0'1153,"0"0"-1473,0 19 1024,0-19 1186,20 20-705,-20 20-480,20-1-289,-20 1 1,20 20-417,-20-20-96,20 0-97,-20-21-255,19 2-545,-19-2-384,20 1-449,-20-20-672,20-20-2627</inkml:trace>
  <inkml:trace contextRef="#ctx0" brushRef="#br1" timeOffset="16070.91">5973 11009 13708,'21'-21'385,"-1"21"-449,-20 0 512,20 0 417,-20 0 288,19 21-672,-19 18-353,20-18 0,-20-2-96,0 21-32,0-20-96,0 0 64,0-20 64,0 20 64,0-20 32,0 0-128,0 19-64,0-19 96,20 0 32,0 20-32,0-20-128,19 0-673,-19 0-576,20 0-1346,-19 0-7783</inkml:trace>
  <inkml:trace contextRef="#ctx0" brushRef="#br1" timeOffset="16482.94">6589 11247 13869,'0'0'896,"0"0"-1280,20 0 672,0 20 577,19-20 192,1 0-416,19 0-417,2-20-128,-23 20-128,3-20-320,-1 20-1250,-21 0-864,1 0-2723</inkml:trace>
  <inkml:trace contextRef="#ctx0" brushRef="#br1" timeOffset="16661.95">6749 11168 11402,'0'39'449,"18"1"95,-18 0 609,0 19 225,20-19-1154,-20-1-256,0 1-417,21-19-415,-21-2-418,20 2-1184,0-21-2947</inkml:trace>
  <inkml:trace contextRef="#ctx0" brushRef="#br1" timeOffset="16979.97">7125 10969 15598,'21'0'-160,"-1"0"192,-2 0 96,2 0 193,1 19 63,-1-19-352,0 21-128,-2-21-96,3 19 128,-21 22-97,0-22-159,-21 1 64,21 0 352,-18 0 160,18-20 97,-20 0-225,20 20 0,20-20 0,-20 0 96,18 0 0,23 0-192,-21-20-576,19 20-641,-19 0-1282,20 0-5188</inkml:trace>
  <inkml:trace contextRef="#ctx0" brushRef="#br1" timeOffset="18220.04">7066 11386 5829,'0'-20'1602,"0"20"-161,-20 0 705,20 0 32,-20 0-320,20 0-449,-20-20-320,20 20-128,0 0-224,-20 0-321,20 0-288,0 0-96,0 0-32,0 0-288,20 0 192,-20 0 128,40 20-32,-20-20 0,19 0 64,2 20-128,-3-20 96,3 20 0,-21-1-128,0 2 0,-20-2 0,0 2 192,0-2 0,-40 2 0,19-2 160,-17 1-224,18 0 128,-1-20-96,1 20 65,20-20-258,20 0 65,1 0 193,17 0-97,23 0-32,-2 0-417,1 0-223,-21-20-610,21 20-607,-21 0-1699,22-20-5989</inkml:trace>
  <inkml:trace contextRef="#ctx0" brushRef="#br1" timeOffset="18509.05">8039 11326 16559,'0'0'-192,"0"0"416,40 0 897,-1-20-192,21 20-480,-1-19-385,-19 19-160,19-20-481,-19 20-384,-1-20-1505,-19 20-1986,-20 0-6149</inkml:trace>
  <inkml:trace contextRef="#ctx0" brushRef="#br1" timeOffset="18674.06">8257 11128 6342,'0'40'4964,"20"-20"-4868,-20 19 449,0 1 1697,0-1-512,0-19-1410,0 20-384,0 0-353,0 0-864,19-21-1409,-19 2-5542</inkml:trace>
  <inkml:trace contextRef="#ctx0" brushRef="#br1" timeOffset="19187.09">8674 11148 12908,'0'0'384,"0"-20"-384,20 20 513,-1-20 544,21 20-609,1-20-448,-3 20-160,3 0-225,-3 20 289,-17 0-384,-1 20-193,-20-20 225,0-1 384,-20 21 96,20-20 32,-21 19-64,21-19-96,-18 0-289,18 0 33,18 0 32,3 0 0,19 20 287,-20-21 33,-1 2-32,1-21 32,-20 19 129,0 2 607,-20-21 289,-19 19-288,-1-19-385,-19 0-480,-2 0-512,22 0-321,-1-19-1634</inkml:trace>
  <inkml:trace contextRef="#ctx0" brushRef="#br1" timeOffset="19548.09">9110 10949 7334,'-19'-20'7720,"38"20"-7944,-19 0 256,20 0 192,0 0-96,0 0-96,0 20-96,-1-20-64,1 20-96,0 20 127,-20-21 1,0 1 128,0 1 32,-20 18 289,0-39 287,20 20-31,-19 0-129,19-20-287,0 20-225,0-20-129,19 0 97,21 0-416,19 0-1218,-18 0-1441,-1-20-7527</inkml:trace>
  <inkml:trace contextRef="#ctx0" brushRef="#br1" timeOffset="19843.12">9626 10750 2370,'20'20'9769,"0"0"-9801,21 0 160,-3 19 1217,3 1 321,-2 0-577,1 0-673,-20 19 65,19 1 127,-39 0-287,20-1-289,-20 1 0,-20-21-128,-19 21-289,19-1-287,-39 2-738,19-21-736,-19-1-1057,-2 1-3555</inkml:trace>
  <inkml:trace contextRef="#ctx0" brushRef="#br1" timeOffset="20399.16">5398 10869 10762,'20'-39'865,"1"39"-898,-21-20 546,0 20 896,0 0-896,-21 20-257,1 19 257,20 1-65,-20 39 32,0 2-255,0 18 31,1 0-160,-1-20-64,20 21-32,0-41-96,0 21 64,20-40-288,-1 19-97,1-39-288,0 20-832,0-20-2178</inkml:trace>
  <inkml:trace contextRef="#ctx0" brushRef="#br1" timeOffset="21012.2">3671 12438 11466,'-20'0'1506,"20"0"-994,0 0 1474,0 0 256,0 0-1057,20 21-224,-20-21-256,20 0-417,-1 0-160,1 0-128,20 0-224,-19 0-705,17 0-608,-18 0-962,1 0-896,-1 0-3715</inkml:trace>
  <inkml:trace contextRef="#ctx0" brushRef="#br1" timeOffset="21178.21">3791 12518 14477,'-41'40'385,"21"-40"-738,20 20 994,-20-20 512,40 0-160,-20 20-449,20-20-95,21 0-321,-3 0-224,3-20-801,-21 20-1473,19 0-1954,1 0-6405</inkml:trace>
  <inkml:trace contextRef="#ctx0" brushRef="#br1" timeOffset="23660.35">4941 12042 12139,'0'0'64,"-19"39"-224,-1-19 320,20 20 481,0 19-353,-20-19-224,20 20-128,0-41-641,0 22-352,0-22-1057,20 21-3363</inkml:trace>
  <inkml:trace contextRef="#ctx0" brushRef="#br1" timeOffset="23839.36">4704 12518 12619,'-61'0'993,"61"0"-1249,0 0 608,0 0 353,41 21 128,-1-21-481,-1 0-352,21-21-128,19 21-128,0-19-577,-20 19-2178,2 0-6630</inkml:trace>
  <inkml:trace contextRef="#ctx0" brushRef="#br1" timeOffset="24156.38">4862 12697 10570,'-20'40'96,"20"-1"-192,-19 2 160,19-2 544,-20 0 129,20 2-321,0 18-288,20-19 161,-1 0 95,1 0-64,20-21-128,-20 1-31,19-20 63,1-20-96,-19 20 128,-3-39 321,2 19 95,-20 0 33,0-20-321,-20 20-127,2 1 63,-23-21-384,1 40-352,21-20-513,-21 20-993,20 0-2146</inkml:trace>
  <inkml:trace contextRef="#ctx0" brushRef="#br1" timeOffset="24322.39">5498 12638 17680,'0'19'160,"0"1"-480,-21-20 320,1 20-160,2-20-1794,-3 20-3875</inkml:trace>
  <inkml:trace contextRef="#ctx0" brushRef="#br1" timeOffset="24698.41">5854 12319 13004,'-39'-19'1249,"39"19"-1281,0 0 865,0 19 288,20 1-64,-20 1-320,0 18-289,19 0-96,-19 22-63,0-21-482,20 19 386,-20-19-322,0-1-543,20-19-641,-20 0-769,21 0-1057,-21-20-4581</inkml:trace>
  <inkml:trace contextRef="#ctx0" brushRef="#br1" timeOffset="24893.42">6073 12360 16751,'40'-41'-192,"-40"41"224,0 20 449,0 1 319,0-2-319,20 1-353,-20 19-32,19-18-96,1 19 0,20-21 96,1-19-256,-3 21-384,23-21-610,-22 0-1120,1-21-1730</inkml:trace>
  <inkml:trace contextRef="#ctx0" brushRef="#br1" timeOffset="25065.43">6370 12339 12651,'-18'21'1186,"18"-2"-1250,0 1 448,0 19 1249,0 2-223,0-2-1282,0 1-384,0 0-994,0 0-799,0-1-1411</inkml:trace>
  <inkml:trace contextRef="#ctx0" brushRef="#br1" timeOffset="25621.46">6986 12479 9480,'40'0'1442,"-40"0"-481,0-20 929,0 20-609,20 0-897,-20-21-96,0 21-95,20-19-129,-20-21-64,19 21 64,1-2-128,0 1-32,1 1-65,-1 19-127,-20 19-64,0-19 320,0 20 192,0 1-128,18-2 64,-18 1 0,0 0 0,20-1 0,-20 2 225,21-1 479,-21-20 129,20 0-224,0 0-225,-2-20-191,3-1-225,-1 2-128,0-21-32,0 21-801,-20-22-577,19 41-800,-19 0-1666,0 0-5252</inkml:trace>
  <inkml:trace contextRef="#ctx0" brushRef="#br1" timeOffset="25967.48">7225 12618 12780,'-41'39'1697,"23"-19"-1985,-2-20 512,20 0 225,-21 0 351,21 0-928,0 0 64,0-20 0,21 1 32,-1-1-32,-2 20 0,-18-20-32,20 20-64,1 0 32,-21 0 96,20 0 96,-20 20-64,0 0 0,20-1-32,-20 1 32,18-20 0,3 20 96,-1-20 160,0 0 256,0 0 65,-1-20 32,1 20-129,20-20-64,-40-19-255,20 19-514,-20 0-544,0 0-800,0 1-1666,0-2-6182</inkml:trace>
  <inkml:trace contextRef="#ctx0" brushRef="#br1" timeOffset="26406.51">7959 12360 10217,'-79'-41'5958,"59"2"-5478,0 19-191,0 20-65,20-20 320,20 20-448,-20 0-288,40 0 224,-1 20-32,1 0 32,-1 0 0,-19-1-128,1 22 128,-1-22 32,0-19 64,-20 40 65,0-21 287,18 2 193,-18 19-97,-18-21-352,18 2-127,-20-2-97,20 1-97,0-20 1,0 0 32,0 20-576,20-20-161,-2 0-608,3 20-673,-1-20-1410,20 0-6213</inkml:trace>
  <inkml:trace contextRef="#ctx0" brushRef="#br1" timeOffset="26551.51">8435 12419 14862,'21'-20'1537,"-21"20"-1633,0 0 288,0 0-64,-21 20-416,21-20-993,0 0-673,21 0-1505,-1 0-5350</inkml:trace>
  <inkml:trace contextRef="#ctx0" brushRef="#br1" timeOffset="26905.53">8694 12260 9545,'-20'-40'2978,"20"40"-3298,0-20 672,20 20 1474,-20 0-577,19 0-640,1 0-513,20 20-128,-40-20 0,21 20-64,-3 0-321,-18 0-127,20 0 95,-20-1 161,0 1 96,0-20-128,0 21 128,20-2-193,-20 1-576,0 0 481,21-1 416,-1 2-32,-20-1 160,18 0 0,-18 20 256,21-21 64,-21 1-223,0 0 63,0 0 288,0-20 33,0 0-161,0 20-288,0-20-96,-21 19 0,3-19-352,-2 0-1442,-1 0-4996</inkml:trace>
  <inkml:trace contextRef="#ctx0" brushRef="#br2" timeOffset="33888.93">16913 4868 8423,'-20'-19'737,"20"19"1697,-21-20-320,1 20-672,20 0-449,-20 0-160,20 0 31,0-21-95,-19 21-224,19 0-65,0 0-192,0 0-31,0 0-161,19 21 192,1-21 160,0 20-223,21-1-65,-3 1-32,3 0-64,-1 20-32,19-20-32,-19-1 96,19 1-288,-19-20 128,-21 20-64,21 0 32,-19-20 128,-21 0-128,0 0 160,0 0 32,0 0 32,-21-20-256,1 20-64,0-20-97,1 0 97,-21 1-224,0-1-97,1 0 513,-21 0-64,21 0 32,-22 20 32,23-20 160,-3 20-224,21 0 128,20-19 32,-20 19 0,20 0 33,0 0-97,0 0 0,20 0 64,0 0 0,1 0-64,-1 19 0,0-19-32,19 0-64,-19 20 128,20-20-32,-1 20-32,1 0 32,-1 0 32,1 0-64,0-1-96,-21-19 0,21 20 256,-19 0-224,-1-20-32,-2 20 0,2-20-32,-20 0-1,0 0-159,0 0-128,0 0 160,0 0-577,0 0-609,-20 0-800,20-20-865,-18 20-6726</inkml:trace>
  <inkml:trace contextRef="#ctx0" brushRef="#br2" timeOffset="34199.95">16933 5126 13773,'-20'0'544,"20"0"321,0 0 1793,0 0-1344,20-19-1442,19-1 192,1 0-96,19-20 64,1 0 0,-1 1 0,0-1-128,2 0 576,-23 21-416,-18-1 0,1-1-96,-1 21-320,-20 0-833,0 0-1410,-20 0-2177</inkml:trace>
  <inkml:trace contextRef="#ctx0" brushRef="#br2" timeOffset="42872.45">15244 10432 1569,'0'0'96,"0"0"256,0 0 1442,0 0-545,0 0-576,0 0 96,0 0 640,0 0 160,0 0-447,0 0-130,0 0 65,0 0-32,0 0-32,0 0-128,0 0-64,0-20-257,21 20-351,-21 0-65,20 0 0,0 0 0,19-19-64,1 19-64,19-21 0,20 21 0,2-19-32,-2 19 64,0 0-64,20-20 32,-20 20-32,0 0 32,2 0 0,-2 0-32,-20 0 64,1 20-64,-21-20 0,1 0 32,-20 0-32,1 0-320,-3 0-834,-18 0-1344,0 0-5413</inkml:trace>
  <inkml:trace contextRef="#ctx0" brushRef="#br3" timeOffset="48895.78">11116 11168 10986,'0'0'160,"0"0"-512,0 0 384,0 20 576,0 19 257,0 21-416,0-1-289,0 1-64,0 20-64,0-1 32,0 1-64,0-21 32,0-19 32,0-20 96,0-1 257,0-19 287,0 0 129,0-19-641,0-21-160,19 0 0,1 1-32,0-1-32,0 0 0,0 20-64,19 1 64,-19 19 0,20 0 32,-19 0-32,-3 39-32,-18-19 64,20 20-32,0-1 0,-20 1-96,0 0-385,21-20-352,-21-1-95,0 1-322,0 0-960,20-20-2947</inkml:trace>
  <inkml:trace contextRef="#ctx0" brushRef="#br3" timeOffset="49127.81">11592 11326 12171,'0'0'769,"-20"20"-673,0 20 801,20-1 832,-19 22-415,19-2-898,-20 1-352,20-1-32,20 1-64,-1-20-128,1-1-449,0-19-191,20 0-257,-1-20-289,-19 0-383,20 0-770,-21-40-2818</inkml:trace>
  <inkml:trace contextRef="#ctx0" brushRef="#br3" timeOffset="49285.81">11750 11526 10281,'20'19'1346,"-20"1"-994,20 0 481,0 0 256,19 0-513,-19 0-416,21 19-320,-3-39-416,-17 20-321,19-20-480,-20 0-1346,0 0-2818</inkml:trace>
  <inkml:trace contextRef="#ctx0" brushRef="#br3" timeOffset="49429.82">11969 11565 7142,'-39'20'1794,"19"0"-673,0 20 833,-21-21-192,23 21-513,-3 20-1025,21-21-448,0-19-1250,0 0-447,0 0-482,21-20-2754</inkml:trace>
  <inkml:trace contextRef="#ctx0" brushRef="#br3" timeOffset="49653.84">12009 11267 13484,'40'0'801,"-21"20"-705,1-1 481,0 21 1216,0 0-415,-20-1-1058,20 22-96,-20-2-224,-20 1 0,20-1-64,-20 1-224,0-20-673,20-1-160,0-19-320,0 0-962,0-20-2978</inkml:trace>
  <inkml:trace contextRef="#ctx0" brushRef="#br3" timeOffset="49812.84">12307 11486 12651,'20'19'449,"0"-19"-449,-1 0 865,1 0 512,0 0-1025,0 0-576,0 0-2050,-1 0-1826</inkml:trace>
  <inkml:trace contextRef="#ctx0" brushRef="#br3" timeOffset="49947.85">12347 11625 13965,'0'20'160,"19"-20"1409,1 0 770,0 0-962,20 0-1121,-21 0-288,21 0-416,-20 0-1122,0 0-2498</inkml:trace>
  <inkml:trace contextRef="#ctx0" brushRef="#br3" timeOffset="50736.9">13161 11526 4580,'-20'19'5829,"20"-19"-5348,0 0 1152,-20 0 609,20 0-768,0 0-962,20 0-63,-20 0 352,20 0-225,-2 0-288,3 0-256,-1 0-32,20 0-32,-21 20-448,1-20-673,0 0-449,20 0-512,-21 0-1569,-19 0-4004</inkml:trace>
  <inkml:trace contextRef="#ctx0" brushRef="#br3" timeOffset="51117.92">13617 11425 13741,'-21'0'288,"21"0"-352,-20 0 1057,-18 21-289,17-2-640,1 2-96,20 19-32,0-1 0,0 1-160,0 0-128,20-21 127,21 21-31,-3-20-96,3 0 288,-1-20 128,-1 0 0,1-20 128,-20 20 64,-1-20-31,1-20-65,-20 21 32,0-1 128,0 0-64,-20 0-223,1 0 95,-21 0 96,20 1-224,0 19-224,1-21-417,-1 21-480,20 0-256,0 0-897,0 0-865,20 0-2243</inkml:trace>
  <inkml:trace contextRef="#ctx0" brushRef="#br3" timeOffset="51261.93">14014 11605 704,'20'20'4292,"-20"-20"-6150,20 0-1279</inkml:trace>
  <inkml:trace contextRef="#ctx0" brushRef="#br3" timeOffset="51704.95">14173 11425 10345,'19'0'353,"1"0"-706,-20-19 674,40 19 543,-20 0-191,-1 0-641,-19 0-64,0-20 32,0 20-352,0 20-289,-19-20 97,-21 19 159,20-19 161,0 21 96,1-2 128,19 2 64,0 19 96,0-21 128,0 1-192,19 0 33,1 0-65,20 20 128,-20-21-160,-1 1-32,1 0 32,0 0 192,1 0 609,-21 0-192,-21-1 191,1 1 97,0 0 64,1-20-352,-21 20-353,20-20-160,-19 0-64,19 0-64,0 0-64,0 20-929,0-20-1890,20 0-4195</inkml:trace>
  <inkml:trace contextRef="#ctx0" brushRef="#br3" timeOffset="52070.97">14014 11664 11947,'0'0'1729,"-21"0"-1600,21 0 1664,0 0 161,-18 0-1185,18-19-513,0 19-352,0 0-384,0 0-2659,0 0-4517</inkml:trace>
  <inkml:trace contextRef="#ctx0" brushRef="#br3" timeOffset="52625.01">14530 11704 8231,'0'0'4068,"0"0"-3619,0-20 1248,0 20 257,0 0-1089,20 20-193,0-20-127,0 20-65,-1 0-31,1 0-97,20-1-64,-1 1-288,-19 0-64,21 0 32,-21 0-288,-2-20-256,2 20-513,1-20-321,-21 19-640,0-19-768,20-19-1763</inkml:trace>
  <inkml:trace contextRef="#ctx0" brushRef="#br3" timeOffset="52799.01">14868 11645 11723,'-20'19'576,"-1"1"353,1 0 1986,-18 20-865,-3-1-1121,2 1-385,-1 0-384,0-1-128,1 1-192,-1 0-1602,40-20-2273,-20 0-7752</inkml:trace>
  <inkml:trace contextRef="#ctx0" brushRef="#br3" timeOffset="54320.1">16119 9538 3875,'0'0'1057,"-20"0"769,20-21 384,-20 21-641,20 0-544,-21 0-64,21 0 0,0 0-224,-20-19-96,0 19-353,2 0-224,-3 0-96,-19 0 0,-19 0 32,-1 0 32,1 0-32,0 19 0,-22-19 0,22 0 0,-20 0-32,19 21 32,1-21-96,19 20-96,1-20 95,19 0 33,-1 20 32,1-20 0,0 0-32,20 20 64,0-1 64,-18-19-32,18 21 64,0-2 97,-21 1-33,21 20-128,0-20-32,0 19 64,0 1-64,0 0 0,0-1 32,-20 21-64,20 0 32,0-1 0,-20 1 128,20-20-96,0 0-64,0-1 32,0 1 32,0-20-64,0 0 64,0-20 0,0 20-32,0-20 128,20 0 64,-20 0 65,20 19-33,1-19-128,17 0-64,-18 0-32,21 0 0,18 0 0,1 0 64,-1 21-64,20-21-32,0 0 0,20 0 32,1 0 32,-1 0 0,20 0-32,-20 0 0,1 0-224,-20 0 96,-21 0-32,0 0-65,-19 0-95,1 0 160,-23 0 128,3 0 64,-21 0 32,0 0 160,0-21-160,0 21 160,0-19 193,0 19-97,-21-20-160,21 0 97,0 0-193,0-20 0,0 1-64,21-1-64,-21 0 32,0 0-129,0-19 97,0-1-96,0 20 96,-21-19 32,21 19 32,0 20 32,0-20 96,-18 21 0,18-1 97,0 0 63,0 0 0,0 0-192,0 20-64,0-20 0,0 1-128,0 19 96,0-21 0,-20 21 64,-1 0 385,-19 0-33,1 0-96,-21 0 65,-19 21-129,0-2-128,0 1-160,-2-20-352,2 20 608,20 0-544,-1-20-577,21 20-737,19-20-1601,0 0-8456</inkml:trace>
  <inkml:trace contextRef="#ctx0" brushRef="#br3" timeOffset="55536.17">11910 12459 6918,'0'-60'1153,"0"21"-64,0 39-96,0-21-64,0 21 32,0 0-353,0 0-319,0 0-225,0 0 128,0 21 353,0-2-1,0 21-288,0-21 97,0 22-97,20 19 96,-20 19-32,0 20-159,0 21 31,-20-1 32,20 20 64,0 0-192,0-20 0,0-19-96,0-1 0,20-40-96,-20 1-32,18-1-320,-18-39-417,21 1-1185,-21-2-1569,0-19-5510</inkml:trace>
  <inkml:trace contextRef="#ctx0" brushRef="#br3" timeOffset="56022.2">11274 13253 7559,'-39'0'3331,"19"0"-2210,0 0-320,0 0 832,20-19-256,-20 19-800,20 0-385,0 0 321,0 0-65,20 0-96,0 0-159,20 0 31,-1 0-64,1 0-128,19 0 32,2 0-32,18-20-64,20 20 64,0 0 32,21 20-64,18-20 64,1 0 0,19 0-64,2 0-32,-2 0 64,20 0-32,-18 0 0,-2 0-32,-18 0 32,-1 0-288,-21 0-64,1 0 352,-19 0-193,-20 0-127,-1 0-96,-40 0-737,1 0-513,-19 0-672,-21 19-3556</inkml:trace>
  <inkml:trace contextRef="#ctx0" brushRef="#br3" timeOffset="57708.3">11414 12876 3138,'-21'0'2627,"21"0"-193,-20-20-224,20 20-576,0 0-481,0 0-64,0 0-416,0 0-257,0 0 129,0 0 159,0 0-191,0 0-97,0 0 1,0 20 31,20-20-64,-20 19-63,21-19-1,-1 21-96,-2-21 0,3 20-128,-1-20 129,20 20 31,-21 0-224,21-20 160,-20 19-160,19 1 32,1 0 0,-20 0-32,19 0 96,1 0-96,1-20 65,-23 20-97,23-20 64,-1 19-32,-1-19-32,-19 20 32,20 0-64,-20 0 64,19-20 0,-19 20-32,20 0 96,-21-1-128,21 1 64,-19 20-64,17-20 64,-18 0-32,1-1 0,-1 2 32,19-1 64,-19-20-192,0 19 128,20 2-32,-21-2 0,1 1 0,20-20 32,-20 20 0,-1 0-96,21-20 96,-20 20 64,19-20-256,-19 20 224,21 0-32,-21-20-32,-2 19 32,23 1-32,-21-20 128,20 20-224,-21 0 96,21-20 64,0 20 0,-1 0-64,1-1 128,-1-19 0,2 20-128,17 1 96,-17-2-96,-1 1 0,19 0 64,-19-20-64,-1 19 129,1-19-193,-1 21 64,-19-21 0,21 0 0,-21 20 0,-2-20-97,2 0-31,-20 0 96,21 19-192,-21-19 64,0 0 32,0 21 96,-21-21-32,21 0-64,0 0 64,-20 19-33,20-19-31,0 0 0,0 0 32,0 0 0,0 0 32,20 0 64,-20 0-32,21 0 32,-21 0-32,0 0 128,0 0-96,20 0 32,-20 0 64,0 0-128,0 0 64,0 20-64,20-20-32,-20 0 128,0 20-32,20-20-32,-20 0 0,19 0 0,-19 0 32,20 20 0,-20-20-32,20 0 64,-20 0-288,20 20 160,-20-20-96,20 0-161,-20 0-287,19 0-513,-19 0-705,0 20-1601,0-20-7079</inkml:trace>
  <inkml:trace contextRef="#ctx0" brushRef="#br3" timeOffset="58329.33">13776 13790 11691,'0'0'1793,"0"0"-768,0 0 385,0 0-257,19-19-417,1-2-223,0 1-257,21 20-96,17-19 0,-17-1-96,18 0 1,20 0-1,-19 0-128,-21 0-33,1 1-447,-1-1-513,-19 20-609,0 0-255,-20 0-930,0 0-2434</inkml:trace>
  <inkml:trace contextRef="#ctx0" brushRef="#br3" timeOffset="58667.35">13835 13671 10345,'0'0'1153,"-20"0"-800,20 0 512,0-20-193,-20 20-448,1 0-95,19 0 63,-20 20 192,0 0-128,0 0 129,0 19-129,1-18-128,-1 18-64,20 0 0,-20-18 288,20 18 321,-20-39 96,40 21 0,-20-2-225,40-19-256,-21 0-192,41 0-96,-21-19-160,21 19-512,-1 0-898,-18-21-1056,-3 21-3236</inkml:trace>
  <inkml:trace contextRef="#ctx0" brushRef="#br3" timeOffset="59287.39">14649 13214 9352,'0'0'481,"0"20"-449,0-1 801,0 1 544,0 40-544,-20 0-545,20 0-224,0-1-64,0 21-32,-20-21 96,20 1-32,0-21 96,0-18 64,0-2 353,20-19 256,-20 0-545,0 0-160,20-40-32,-20 20-64,20 1-64,-20-21 32,20 20 32,-1 0-96,1 0 96,-20 20 224,20 0 128,1 0-63,-21 20-65,0 0-32,0 20-160,0-20-64,20 19-64,-20-18-224,0-2-385,18 1-704,-18-20-705,20 20-3524</inkml:trace>
  <inkml:trace contextRef="#ctx0" brushRef="#br3" timeOffset="59512.4">15046 13294 12203,'0'-21'320,"0"42"97,0-2 832,0 21-288,-20 0-353,0 20-319,1-21-225,-1 21-64,20-1-32,-20 1-96,40-20-769,-20-21-416,20 1-289,19 1-1601,1-21-4004</inkml:trace>
  <inkml:trace contextRef="#ctx0" brushRef="#br3" timeOffset="59835.42">15204 13532 12812,'-18'-20'1377,"18"20"-1409,0 0 608,18 20 513,-18 0-576,20 0-353,0 0-192,1 19-128,19-19-224,-21 0-65,21 0-256,0-20-512,-21 0-801,1 0-832,0 0-1667,0 0 1763,0-20 2626,-20 0 192,0 0 0,0 0 192,-20 1 128,20-1 1410,-20 0 96,0 20 384,0 0-288,1 20-705,-1 0-576,0-1-33,0 21-159,0 0-417,1-20-608,-1-1-1827,20 1-1632,0 1-1507</inkml:trace>
  <inkml:trace contextRef="#ctx0" brushRef="#br3" timeOffset="60074.43">15503 13174 11242,'39'-20'1666,"1"20"-737,-19 20 672,17 20 161,-17-1-481,19 2-544,-22 18-577,3 1-96,-1-20 32,-20 19 32,0 1-160,0-1-256,-20-19-417,-1 0-1153,3-1-1761,-22 1-7496</inkml:trace>
  <inkml:trace contextRef="#ctx0" brushRef="#br2" timeOffset="68104.89">15463 398 3106,'20'0'2787,"-20"-21"-160,0 21-513,0 0-449,-20 0-256,20 0-448,0-20 64,0 20 64,-20 0-128,20 0-192,0 0-545,0 0 65,20 20 159,0 1-224,0-2-224,19 21 32,1 0 0,19 19-32,-18-19-160,-3 19 96,3 1-192,-1-20 64,-21-1-417,21-18 225,-40-2-1058,20 1-992,-20-20-1858</inkml:trace>
  <inkml:trace contextRef="#ctx0" brushRef="#br2" timeOffset="68292.89">15562 815 13965,'-40'19'512,"21"-19"-448,19 0 1538,0 0-449,19 0-705,1-19-191,20-2-129,-1-18 128,2-1-256,17-20-32,-17 21-96,-21-21-609,0 21-864,-1 19-1570,-19-20-6727</inkml:trace>
  <inkml:trace contextRef="#ctx0" brushRef="#br2" timeOffset="68761.92">14331 1331 14958,'-20'0'480,"20"0"577,0 21 577,0-21-1090,20-21-256,1 21-95,17-40 95,3 20-160,38-19 32,-19-21-192,19 20 0,0-19-224,0 19-673,-18-19 0,-2 18-801,-19 2-800,-1 20-1698</inkml:trace>
  <inkml:trace contextRef="#ctx0" brushRef="#br2" timeOffset="68991.92">14987 834 4356,'-40'0'4388,"40"0"-3075,-20 0 1057,20 0-992,0-19-802,20 19-192,0 0-127,0-21-161,39 2-96,-19-1-64,-1 20 64,22-20-32,-23 20-32,-18 0-32,21 0 64,-41 20 160,20 0 160,-40 20 192,20-21-127,-20 22-33,-21-22-32,21 20-384,2 2-1313,-3-21-1378,1 19-5380</inkml:trace>
  <inkml:trace contextRef="#ctx0" brushRef="#br2" timeOffset="71357.08">13398 1649 8071,'20'20'4837,"0"-40"-4805,1 20 640,-3-20 161,2 0-513,0 0-255,-20 1-33,21-1 64,-1 20 64,-20-21-128,0 21-417,0 0 1,-20 0 192,20 21 160,-41-1-32,21-1 64,2 1-64,-3 20-64,1 0-65,0-21-223,20 21 32,20-20 63,0 0 129,1 1 192,17-2-32,3 0 32,-21 2-64,18-2 128,-17 2 160,-21-1 289,0-20 128,0 19 95,-41-19-351,3 20-225,-3 0-160,3-20-353,17 0-800,1 0-1826,20 0-7557</inkml:trace>
  <inkml:trace contextRef="#ctx0" brushRef="#br2" timeOffset="71499.08">13815 1809 13580,'40'0'-96,"-19"0"0,-21 19-288,0-19-2018,0 0-5478</inkml:trace>
  <inkml:trace contextRef="#ctx0" brushRef="#br2" timeOffset="71725.1">13934 1609 4644,'21'0'7655,"-21"0"-7911,0 0 352,20 0-96,-2 0-32,-18 0-128,21 0-64,-1 20 128,0 0 63,-20 0 33,0 19 65,0-19-1,0 20 64,0-20-64,-20 20-64,20-21-64,-20-19-257,20 21-479,20-21-1218,0 0-4645</inkml:trace>
  <inkml:trace contextRef="#ctx0" brushRef="#br2" timeOffset="72064.12">14291 1669 11242,'20'-20'-192,"-20"20"1153,20-20-224,1 0-705,-21-19 0,20 19-64,-2-1-32,-18 21-97,0 0-159,0 0 448,-18 21-128,-2-1 64,-1-1 32,-19 1-96,21 20 0,19-20 128,0 19 33,0-19 31,39 0 64,-19 0 64,21 0-95,-3 1-1,23-21-96,-22 19-96,-19-19-128,0 19 192,-20-19 480,0 21-319,-20-21-193,-19 19-385,-1-19-671,-1 21-1795,3-21-6150</inkml:trace>
  <inkml:trace contextRef="#ctx0" brushRef="#br2" timeOffset="76520.37">20644 7749 8391,'-20'-19'481,"20"19"704,0 0 1281,0 0-800,0 0-705,0 0-192,0 0 191,0 0-191,20 0 64,-20 0 0,20 0-417,1 19-31,-3-19-33,23 20 64,-1 0-95,-1 0-97,21 0-96,-1 19-32,0-19-128,1 0 96,-1 0-64,-18 0 0,-1 0 0,-1-1 0,-19 2-64,0-21-32,0 0-96,-20 0-33,0 20-287,0-20-225,0-20-736,0 20-1570,-20 0-2722</inkml:trace>
  <inkml:trace contextRef="#ctx0" brushRef="#br2" timeOffset="76788.39">20883 8028 14830,'-60'19'992,"39"-19"-767,21 0 2049,0 0-416,21-19-1282,-1 19-448,20-41 32,19 2 1,20-1-161,-18 0 64,-3 1-32,3-1 64,-42 20-224,21 0-193,-20 20-543,-20-19-994,0 19-1890,0 19-4452</inkml:trace>
  <inkml:trace contextRef="#ctx0" brushRef="#br2" timeOffset="77986.45">21975 5126 13612,'-21'0'673,"21"0"192,0 0 1441,0 21-1505,21-21-257,19 19 225,-1 1-96,1 20 31,-1-20-319,21 0-289,-1-1 64,1 2-128,-1-21-96,-18 20-128,-3-20-257,-17 19-319,-1-19-770,0 0-448,-20 0-1089,0 0-5253</inkml:trace>
  <inkml:trace contextRef="#ctx0" brushRef="#br2" timeOffset="78195.47">22033 5445 15214,'-38'0'1505,"38"-20"-1473,20 0 1346,19-1-97,1-18-1057,19 0-128,1-1 64,-21 0 193,21 0-193,-21 20-32,2 1-192,-3-2-320,-38 2-641,20-1-1378,-20 20-1344,-20 0-4933</inkml:trace>
  <inkml:trace contextRef="#ctx0" brushRef="#br2" timeOffset="79204.53">23364 655 8872,'0'0'608,"0"-19"1923,0 19-33,0 0-1185,0 0-864,0 0 256,0 0 416,20 0-289,0 19-127,19 2-289,1-2-191,0 1-65,-1 0-224,22 20 64,-23-21-288,3 21-769,-1-20-993,-1 20-513,1-20-1505,-40-20-5605</inkml:trace>
  <inkml:trace contextRef="#ctx0" brushRef="#br2" timeOffset="79370.53">23463 974 11851,'-39'0'1825,"39"-21"-1857,0 1 1474,19-19-577,21-1-673,0 1-128,-1-1-64,1 0 64,1 0-416,-3 0-1794,3 21-5318</inkml:trace>
  <inkml:trace contextRef="#ctx0" brushRef="#br2" timeOffset="80387.59">20426 8464 2754,'0'-19'5349,"0"19"-4612,0 0 2146,0 0-225,0-20-640,0 20-288,0 0-481,20 20-352,-20-20 128,20 0-257,0 19-287,19 2-193,-19-21-192,20 20-32,-1-20-160,1 19-32,-1-19-320,2 20-513,-21-20-353,0 0-639,-2 20-802,-18-20-1409,0 0-5349</inkml:trace>
  <inkml:trace contextRef="#ctx0" brushRef="#br2" timeOffset="80560.6">20723 8306 15438,'-38'20'417,"-3"-1"896,1 1 416,1 20-832,-1 0-608,20 0-354,-19-20-159,19 19-160,20-19-513,-20 0-801,20 0-1152,-20-1-2435</inkml:trace>
  <inkml:trace contextRef="#ctx0" brushRef="#br2" timeOffset="81102.63">18877 8464 5733,'0'-19'5541,"-19"19"-4131,19 0 1120,0 0-224,0-20-768,0 20-193,0 0-352,0 0-577,19 20 289,1-20-193,20 19-287,-1-19-97,1 21-128,1-1-128,18-1-289,-19-19-191,-21 20-449,21-20-609,-20 0-1313,0 0-3043</inkml:trace>
  <inkml:trace contextRef="#ctx0" brushRef="#br2" timeOffset="81252.64">19116 8345 16367,'-79'41'384,"38"-22"353,3 21 640,-23 20-672,22-21-641,19-19-1025,0 0-929,20 0-1185,0-1-5028</inkml:trace>
  <inkml:trace contextRef="#ctx0" brushRef="#br2" timeOffset="81844.68">17508 6597 12203,'-20'0'192,"0"0"865,20 0 641,0 21-513,0-21-769,0 19 1,20 0 127,0-19 1,0 21-225,-1-2-224,21 2-96,0-2 0,-1 1 0,-19 0-576,21-20-289,-23 0-512,2 20-802,1-20-1920</inkml:trace>
  <inkml:trace contextRef="#ctx0" brushRef="#br2" timeOffset="81995.68">17745 6597 8295,'-59'21'6086,"19"-2"-6022,21 0 1313,-21 21 417,0-19-929,21 18-673,-1 1-352,0-20-2114,20 19-2050</inkml:trace>
  <inkml:trace contextRef="#ctx0" brushRef="#br2" timeOffset="82543.72">21478 6637 11402,'-20'0'1730,"20"19"-929,-20-19 1665,40 0-480,-20 21-705,20-2-736,19 2-289,1-21-160,1 19 0,18 1-96,-19-20-256,19 20-705,-19-20-769,-21 0-1569,21 20-2947</inkml:trace>
  <inkml:trace contextRef="#ctx0" brushRef="#br2" timeOffset="82709.73">21736 6577 17232,'-39'20'128,"19"1"224,-20 17 1762,1-17-1057,19 19-833,-21 19-288,21-39-961,20 20-1185,0-21-1729,0 1-6215</inkml:trace>
  <inkml:trace contextRef="#ctx0" brushRef="#br2" timeOffset="83726.78">22947 3338 8776,'-39'0'4612,"39"0"-4388,0 0 1762,0-20-608,20 20-898,-1 0-224,21 0 33,0 0 63,-1 0-224,1 0-160,-1 0-192,-19 0-1122,20 0-1088,-19 0-705,-3 0-3811</inkml:trace>
  <inkml:trace contextRef="#ctx0" brushRef="#br2" timeOffset="83871.78">23145 3178 13708,'-59'21'769,"39"-1"-673,0 0 1890,-19 19-416,19-19-1378,-20 20-577,21 0-1825,-1-1-3299</inkml:trace>
  <inkml:trace contextRef="#ctx0" brushRef="#br2" timeOffset="84570.83">16317 2702 13773,'0'0'-32,"-20"0"1665,20 0-256,20 0-864,-20 19 448,19 2-481,21-1-256,-20 0-95,19-1-514,1-19-1024,1 19-897,-2-19-641,-19 0-2883</inkml:trace>
  <inkml:trace contextRef="#ctx0" brushRef="#br2" timeOffset="84706.84">16575 2662 16303,'-79'59'737,"38"-18"1377,3 17-993,-3 3-993,1-2-1185,40-19-4709</inkml:trace>
  <inkml:trace contextRef="#ctx0" brushRef="#br2" timeOffset="89569.12">15801 636 352,'0'0'1153,"0"0"-96,0 19-32,0-19-64,0 0 256,0 21 160,0-21-256,19 19-352,-19 1-288,0 0 63,0 0-64,0 0 1,0-1-129,20 2-224,-20-21 33,20 19-33,-20 1-64,0 1 32,20-2 0,-20 20 0,20-19 128,-20 1-32,0 18 65,19 0-65,-19-18-96,20 19 0,-20-1 0,0-19 0,20 20 32,-20 19-96,0-19 0,20 1 0,1-2-32,-21-20 0,18 22 32,-18-2 32,20 0-96,-20 2 64,20-2 33,-20 1-65,0 0 0,21-1 0,-21 1 0,20 1 0,-20-22 0,20 0 0,-20 2 64,18 19-32,-18-20 64,21-1 128,-21 21 0,20-20-64,-20 20 129,0-21-129,0 21-32,20 0-128,-20-20 0,0 19 0,20-19 0,-20 0-32,0 21 96,0-22-32,19 0-32,-19 2 160,0-2 128,0 2 33,0-2-161,20 1-128,-20 0-32,0 0 0,0-1 32,0 1-32,20 0 32,-20 0 160,20 20 192,-20-21-63,20 1-129,-1 1-64,-19 18-64,20-19 32,0 20-128,-20-20 160,20 0-32,-20 18-96,21-17 64,-21 19 0,18-20 225,2 19-257,0-19 0,-20 20 0,21-20 32,-1 19-32,-2 1-64,-18-19 160,21 18-160,-1 1 64,0-20 32,-20 20 128,20-1 0,-1-19-63,1 20-161,-20 0 160,20-1-160,0-19 96,0 20-128,-20-1 192,19 2 0,1-2 96,-20 0 32,20 2 1,0-2-97,0-19-96,-20 20 32,19 0-64,1-21-32,-20 21 0,20 0 32,1 0-32,-1-20 0,-20 19 0,20 1 128,-2-20-32,3 19 0,-21 1-160,20-20 64,0 0-64,-20 20 224,20-20-192,-1 20 32,-19-21 0,20 2 64,-20 18 0,20-19 97,-20 0-129,0 20-32,0-21 0,20 1 64,-20 20-160,0-20 192,0 0-64,20-1-96,-20 21 160,0-20-160,0 19 32,0-18 64,19 18 0,-19 1 96,0-19-224,0 18 128,20-19-64,-20 20 32,0-20-257,0 0 610,0 19-513,20-19 160,-20 0 0,0 0 96,0 20-64,0-21 192,0 21-320,20-20 192,-20 20-128,0-20 64,0 0-32,0 20 0,0-20 96,0 19-224,0-20 192,0 2-32,20 19-32,-20-21 32,0 1 0,0 20-32,0-20 96,19 0-192,-19 19 64,0-19 64,0 0 64,0 21-192,20-22 128,-20 1 0,0 19 0,0-18 32,0-1-64,0 19 0,0-20 64,20 2-96,-20-1 0,0-1 32,0 21 0,21-20 32,-21 0-64,0 0 32,20-1 32,-20 1 32,0 0 0,0 20-128,0-20 96,18 0 0,-18 20-32,0-21 32,20 1-64,-20 20 32,0-20-32,21 0 64,-21-1-64,0 22 128,20-22-192,-20 1 128,0 0 0,20 0 64,-20 20-192,0-21 64,19 1 96,-19 0 33,20 0-162,-20 0 33,20 1 64,-20-2-96,20 0 128,-20 2 1,20-2-130,-20 2 130,0-2-65,19 1 0,1 0 32,-20 0-32,20 0 0,-20 0-65,20-1 162,-20 1-129,0-20 32,20 20 0,-20 0 64,19 0 32,-19 19-192,0-19 128,20-20-64,-20 20 0,20 0 32,-20 0 0,20 0 0,-20-1 0,21 2 0,-21-2 64,18 2-128,-18-21 128,20 19-96,-20 1 64,21 0-64,-21 0 64,20 0-32,-20-20 0,20 19 0,0 1 0,-20 0 0,19 0-32,-19 0 64,20 0 0,-20-20-64,20 19-161,0 1 482,-20 0-289,20 0 0,-20 0-32,19 0 32,1-1 32,-20 1-32,20 1 0,-20-2-64,20 2 160,0-2-64,-20 0 64,19 2-64,1-1 32,-20 0-32,20-20 0,0 20 0,-20 0-64,21-1 64,-3 1 0,2 0-64,1 0-224,-21 0 544,20 0-320,0-1 32,-20-19 32,18 20-64,3 0-224,-1 0-129,-20-20-255,20 20-449,0 0-929,-20-20-1281,0 19-4421</inkml:trace>
  <inkml:trace contextRef="#ctx0" brushRef="#br2" timeOffset="90817.19">18162 7730 2049,'-18'0'97,"18"-20"95,0 20 576,0-20 289,0 20-288,0 0 128,0 0 705,-21-20 287,21 20-383,0 0-289,0 0-416,0 0-289,0 20-256,0-20-192,0 0 1,0 0-1,0 0 64,21 20 224,-21-20 385,0 0-65,18 20-191,-18-20-65,0 19-95,0 1-129,20 0-96,-20 0 0,21 0-32,-21 0 32,20 19 0,0-19 256,-20 0-63,18 0-33,3 19-64,-1-18-32,-20-1 97,20 19-161,0-19 0,-20 20-288,19-20 480,1 0-192,0-1-32,-20 2 0,20-2 32,0 1-32,-1 0-128,-19 0 160,20-20-64,0 20 0,0-20-96,1 20 128,-3-1-96,2 1 160,0-20-160,1 21 32,-1-2 64,-20-19 0,20 20-96,-1 0 64,-19-1 33,20-19-98,0 21 33,0-1 0,-20-20 33,20 19-33,-1 1 0,1 0 0,0 0 160,0 0-32,19-20 32,-19 19-96,0 2 128,0-21-224,-20 19 64,21 2-32,-3-21 0,2 19 0,0-19 64,1 20-160,-1-20 192,-2 20-96,3-20 0,-1 20 32,0 0 64,0-20-128,-1 20 32,1-1 0,-20-19 0,20 0 0,0 20 96,-20-20-192,20 0 192,-20 20 1,19-20-65,-19 20-32,20-20-32,0 0 64,0 20-64,0-20 64,-1 20-64,1-1 64,0-19-64,1 21-1,19-21 66,-22 0-33,3 0-161,-1 0-159,0 0-385,0 0-95,-1-21-450,-19 21-607,0 0-1506,20 0-7400</inkml:trace>
  <inkml:trace contextRef="#ctx0" brushRef="#br2" timeOffset="91302.22">18818 8306 2530,'-20'-40'2402,"0"40"-320,1 0-737,19 0-224,0 0-288,-20 0 0,20 0-385,0 0 1,0 20-65,20-20-95,-20 0-193,0 20 0,0-20-288,0 0-577,-20 20-705,20-20-1184,-20 0-1410</inkml:trace>
  <inkml:trace contextRef="#ctx0" brushRef="#br2" timeOffset="94264.39">18441 8226 9480,'-20'-19'1057,"20"19"-640,0 0-1,0 0 705,20 0 0,-1 19-384,21 1-224,-20 0-161,19 0 64,22 0 1,-21 19-33,19 2 161,-19-2-417,-1 0-64,21-18 96,-21 18-128,1 1 64,-1-20 0,-19 0-32,21 20 256,-21-21-159,19 2 95,-19-2-32,0 1 64,0 0 65,19 0-33,-19-20-192,-20 20 32,40 0 0,-40-20 33,39 19-161,-19-19 0,0 20 0,-20-20-32,20 0 32,-1 20 0,-19-20 0,20 0-32,-20 20 0,20-20 0,1 0 0,-21 20 64,20-20-64,-20 0 32,20 0 64,-2 20 32,3-20 32,-1 0 0,0 0-64,0 0-160,-1 0 96,1 0 33,0 0-162,0 0 65,0 0 64,-1 0-32,1-20-32,20 20 96,-20 0-64,-1 0 32,1 0-32,0 0 0,1 0-32,-1-20-192,18 20 448,-17 0-192,-1 0-32,19 0-32,-19 0 97,0 0-65,20-20 32,-21 20 0,1-20 32,20 20-128,-20 0 96,-1-20-64,1 20 32,0-19 32,0 19-32,1 0 0,-1-20 32,-2 20-64,3 0 32,-1-20 0,0 20-64,0-20 32,-1 20-65,1-20-63,0 0 32,0 1 96,19-2-32,-39 21 128,20-19-64,0-2 32,0 21-96,0-19 128,-1-1-96,-19 0 32,20 0 0,0 0-32,-20 1-128,20 19 192,-20-20 0,21-1-96,-3 21 192,-18-19-32,20-1-128,-20 20 0,21-20 64,-1 1-32,0 19 32,-2-21-32,-18 1 32,21 1-32,-1-1-64,0 0 96,-20 0-32,20 20-32,-20-20 128,19 20-64,-19-20 32,20 20 64,-20-19-128,0 19 0,20-21 64,0 2-31,-20 19-98,20-20 226,-1 20-257,-19-20 96,20 0 96,-20 20-96,20-20 64,-20 0-64,20 20 0,-20-20 32,0 1-32,21 19 32,-21-20 32,20-1-192,-20 2 64,0-1 160,18 20-160,-18-20 64,20 0-32,-20 0 96,21 0-64,-21 1-32,0-1 64,20 0-32,-20 0 32,20 0-64,-20 0-32,19 1 64,-19-1-96,20 0 96,-20-20 0,20 19 32,-20 2 96,20 0-160,0-21 0,-20 19 96,19 1 0,1-19 32,0 19-160,-20-20 64,20 20 0,0-19 32,-20 19 0,19-20-32,-19 20 0,20 1 96,-20-1-64,0 0-32,0 0 0,0 0 0,20 1 0,-20-2 0,0 2 0,0-2-32,0 2 32,0 19 0,20-20 0,-20 0 64,0 0-96,21 0 128,-21 20-96,0-20 0,18 1 0,-18 19 32,0-20 0,0 0 0,0 0-128,20 20 192,0-20-96,-20 0 0,21 1 0,-1-1 32,-2 0 32,-18 20-64,21-20 0,-1 0 0,0 0-64,0 1 96,-1-21-64,1 19 96,0 2-64,0-21 64,0 20-64,-1-20 32,-19 20-32,20 1 0,-20-21 0,20 20-32,-20 0-32,20 0 96,-20-19-64,20 18 32,-20 2 64,0-1-32,21 0-32,-21 1 0,0-2 0,18 1 0,-18 1-224,0-2 448,0 2-192,0 19-32,20-20 0,-20 0-32,21 20 32,-21-20-32,20 0 0,-20 0 32,20 0 32,-2 20 0,-18-19-32,21-1 0,-21 0 0,20 0 64,-20 0-128,20 0 96,-20 20-64,20-19 64,-1-1-64,1-1 64,0 2-64,-20-20 96,20 19-64,0-1 32,-20-18-32,19 19 64,-19 1-96,0-2 64,0 1-32,20 0 0,-20 0 0,0 1 0,0-1 32,0 0 1,20 0-33,-20 0 32,0 0-32,0 0 0,0 1 0,20-1-65,-20 0 65,20-1-32,-20 2 64,19-1 33,-19 1-65,0-22 32,20 22 0,-20-1-64,20 0 128,-20-20-64,21 20-32,-21 1-160,20-21 160,-2 20-32,-18-20 160,20 0-224,-20 1 192,21 19-385,-21-20 834,0 0-513,20 1-32,-20-1 64,0 0-128,20-1 0,-20 22-32,0-21 64,19 0 128,-19 1-128,0-1 0,20 0 96,-20 1-64,20-1 0,-20 0 0,20 0 0,-20 0-64,20 1 64,-20-1-32,19 0 64,-19 0 0,0 1-96,20 0 96,-20-2 0,20 2-96,-20-21 64,20 21-64,-20-1 32,20 0 32,1 0-32,-21 0 64,18 1-32,2-1-64,-20 0 224,20 0-288,-20 1 64,21 19 64,-1-20 32,-20 0-96,18 1 31,-18 19-31,21 0 128,-21-20-96,20 20 32,-20-19 97,20 19-194,-20 0 65,20-1 64,-20 2-128,19-20 96,-19 18 32,20 1-32,-20-19-32,20 19 64,-20 0 64,0 0-192,20-20 96,-20 21-32,20-1 0,-20-20-64,19-1 160,-19 22-64,20-20 64,-20 19-128,20-20 96,-20 0 64,20 0-32,-20 1-128,20-1 32,-20 20 32,19-20-64,-19 1 64,20-1 64,-20 0-192,20 0 128,0-19 32,1 19-64,-3-19 224,2-1-192,-20 20 32,21-19-32,-21 19-32,20 1 64,-20 19-64,20-20 64,-20 0 1,18 0-33,-18-20 32,21 1-64,-21-1-1,20 1 33,-20-1 0,20 21-32,-20-21 64,20 0 33,-20 0-65,19 1 160,-19-1-32,0 1 32,20 18-192,-20-17 0,0 17 32,0 2-32,-20 19-128,20-20 0,0 20 31,0 1-159,0-2-513,0 2-1152,0 19-2628,-19 0-7654</inkml:trace>
  <inkml:trace contextRef="#ctx0" brushRef="#br2" timeOffset="99055.66">18302 1589 10537,'-79'40'1314,"59"-20"-1026,-1 0 641,1-20 448,20 20-576,20-20-321,21-20-287,-3 20-161,43-20 128,18 0 352,39 20-63,2 0-65,18-20-96,22 20 33,-2 0-129,21 0-128,-21 0 32,0 0 0,-18-20 64,-22 20-736,-39 0-1314,-39-19-2178</inkml:trace>
  <inkml:trace contextRef="#ctx0" brushRef="#br2" timeOffset="105720.04">19930 10571 5220,'20'-39'1122,"0"18"95,-20 2 929,0-1-385,0 20-511,0-20-354,-20 0-223,0 20 32,-1-20-129,-17 20-159,-3 0-321,1 0-64,-19 0-96,-20 0 0,19 20-129,-19-20 1,0 20 32,-1 20 64,20 0 96,-19-1 0,20 1 0,19 19 0,-1 1 96,23 0-32,18-1 64,0 21 0,18-21 33,23 1-33,-1 20-96,19-20 32,20-1 0,0-19 0,22-1-32,-2 1 32,19-20-96,-19-20 0,20 0 128,1-20 256,-21-20 1,0 1-1,1-21 32,-40 1 1,-1-21 127,-19 20-95,-21-19-161,-19-1-192,0 1-64,-39 0-32,-21-1 32,-19 20 64,-1 21 224,-19-1-224,0 0 128,-20 20-320,19 20-544,1 0-1218,20 20-1505,19 0-5638</inkml:trace>
  <inkml:trace contextRef="#ctx0" brushRef="#br2" timeOffset="121771.96">19771 9517 6438,'-20'-19'704,"20"19"513,-20 0 193,0-20-545,0 20-353,-19 0-31,-1 20-65,-19-20 32,19 19-127,1 22-225,-22-1-64,21 0-32,1-1 0,19 21 0,0-1 64,0 21 0,20-21 96,20-19 128,0 20-31,20-1-65,19-38 128,2 18-64,18-19 417,0-20 64,0 0 31,0-20-95,20-19-257,-18-2-191,-2-18-354,-20-1 514,1 0-385,-41-19 0,1 20 0,-20-21 64,-20 20-192,-19 21 224,-40-22-128,-1 42 128,0-21-64,-19 40-128,20 0 0,0 0-865,19 20-641,21 0-800,-1-1-2691</inkml:trace>
  <inkml:trace contextRef="#ctx0" brushRef="#br0" timeOffset="126386.22">2539 9180 64,'0'0'8039,"0"0"-7943,-20 0-192,20 0 609,0 0 384,0 0-641,0 0-192,0 0-64,20 0 352,-20 0 481,0 0-224,0 0-289,21 0-256,-21 0 32,20 0 160,-2-20 129,-18 20-1,21-20 64,19 1-127,-20-21-33,19 20-288,1-20 0,19 0-32,1 0-32,-21 1 32,42-1 0,-22 0-32,20-19 64,0 19 96,1-20-64,0 1-32,-1-1 32,0 1 0,-19 19-32,19-19 32,0-1-32,0 0 0,-18 1 0,18-1 96,0 0 0,20 1-32,-20-1-32,2 0-32,18 1 32,-20-21 0,0 21 160,20-1 33,-20-20 31,2 20 160,-2-19-224,20 20-127,-20-1-65,1-19-65,19 19 65,0 1-96,-18-1-96,-2 0 0,0 1 96,0-1 64,0 1 32,1-1 32,20 0-32,-21 1 96,0-1-32,0 0-32,20 21-32,-18-21 0,18 1 0,-20-1-32,0 0 64,0 21 0,20-21 32,-20 0-64,21 1 0,-20-1 32,20 1-32,-1-1 32,0 1 0,0-1 64,0-20 33,1 21-33,-1-1 32,0 0-32,0-20-32,21 2-64,-1-2 64,-1 1-64,21-1-64,-19 0 128,-1-19-224,1 19 512,-3 1-160,23-20 33,-21 19-65,1 1 128,18-21-32,1 1 64,-19 19-31,18-19-129,-19 0 192,0 19 1,1-19-129,-21 39-96,0-19-160,-20 19 64,-18 21-256,-2-21-929,-1 40-1282,-17-20-1152,-21 40-6631</inkml:trace>
  <inkml:trace contextRef="#ctx0" brushRef="#br1" timeOffset="132729.59">17646 12200 11274,'-19'0'1089,"19"20"-801,19-20 129,21 0 608,1-20-192,18 20-65,20-19-223,1 19-321,19 0-192,-20 0-32,-20 0-256,2 0-577,-22 0-480,-19 0-257,0 0-287,-20 0 383,0 0-384,-20 0-480,-21 0 1730,3 0 608,-23 0 64,2 19 128,0-19 897,-1 20 352,40 0-608,-19 0-320,39 0 736,0 19 160,20 2-384,-1-2 160,1-19-288,20 20-384,-20-20-1,19 0-288,-19-1 0,21 21 161,-23-20-161,2 20 0,1-20 321,-21 19 159,0-19 129,-21 0-160,-17 0-289,-3-20 161,-18 20-289,-21-20-288,21 19-64,0-19-289,-1 20-704,19-20-640,2 0-738,39 0-1248,0 0-5093</inkml:trace>
  <inkml:trace contextRef="#ctx0" brushRef="#br1" timeOffset="133234.62">18778 12121 8904,'20'-20'1537,"-20"0"-512,0 20 64,-20 20-704,20 0 191,0 20 417,-19 19 192,19 21-480,-20-1-128,20 1-161,0-21-320,0 1-32,0-20-64,0 19 64,20 1-96,-1-1-64,1-18-513,20-2-415,-1-20-1443,-19 2-3490</inkml:trace>
  <inkml:trace contextRef="#ctx0" brushRef="#br1" timeOffset="133681.64">19255 12419 13773,'19'-59'2530,"-19"18"-2050,-19 41-448,-1-19 321,0 38-33,0 1-288,-19 20-96,19 0 64,0 0 0,20 19 64,-20-19-32,20 20-32,0 19-32,20-19 64,20-21 64,-1 2-32,21-2 96,-1-39 65,0 0-1,2 0 64,-3-39-288,3-2 128,-22 2-64,1-21 161,-20 20-290,-20-19-95,0 19 0,-40-19-96,-19-2 160,-2 2-64,-18 40 224,20 19-96,-1 0 128,1 39 32,19-19 64,1-1-192,19 2 64,20-1 0,0 0 32,20 20 64,-1-21-63,21 1-97,0 0 32,19-20-353,0 20-1056,-19 0-1474,21-1-1857</inkml:trace>
  <inkml:trace contextRef="#ctx0" brushRef="#br1" timeOffset="133877.65">19889 12657 3683,'20'40'9481,"-20"0"-8937,0-20 738,0 19 607,-20-18-767,20 18-802,0-19-320,0-1-32,20 2-353,-20-21-864,21 20-897,-1-20-1729</inkml:trace>
  <inkml:trace contextRef="#ctx0" brushRef="#br1" timeOffset="134540.69">20108 12081 768,'-20'0'12492,"20"20"-12460,0-20 128,20 20 1442,20-20-129,-1 20-704,1 0-161,21 19 289,-2 21-192,-19-1-161,-1 1-319,1-20 63,-20 20-192,-20-21 96,0 1-160,0 20-32,0-1 64,-20 1-480,20-1-577,-20-18-737,-20 17-736,21-17-1794</inkml:trace>
  <inkml:trace contextRef="#ctx0" brushRef="#br4" timeOffset="141596.09">19393 8862 6213,'-20'-20'1762,"1"20"96,19 0 96,-20-20-225,20 20-447,0 0-450,0-19 1,0 19 0,0-20-96,0 20-129,0 0-95,0 0-161,0 0-224,20 0-32,-1 20 64,21-1 65,-19 21-65,19-20 96,19 20-96,0 19-192,1-19 192,-1 0-96,1-1 0,20 1 0,-22 0 65,3-20-162,-22 0 1,1 0 97,-20-20-33,-1 20-32,-19-20 32,0 0 160,0-20-64,-19 20-192,-1-20 96,0 0-128,-20-20 32,-19 20-32,18-20-65,-18 1-31,0-1 256,-1 20-32,1-19-128,-1 18 160,1 2-32,18-21 0,3 20 32,-3 0-96,21 0 32,0 20 32,20-19-32,-19-1 0,19 20 65,0 0-65,0 0-193,19 0 193,1 0 32,0 20 32,21 19 97,-3-19-65,3 40-32,18-20-32,21-1 32,-21 21-32,20-21-32,0 1 64,2-20-64,-22 20-128,0-20 64,-19-20 32,-20 20-353,0-20-95,-20 0-33,0 0 97,0 0-833,-20-20-321,-20 20-223,20-20-193,-19 0-1025,19-20-4516</inkml:trace>
  <inkml:trace contextRef="#ctx0" brushRef="#br4" timeOffset="142136.12">20049 8822 9096,'39'-59'481,"-39"39"992,20 20 577,-20-20-385,0 20-447,0 0-770,0 20-192,-20 0 65,-19 20 95,-1 19-224,-19 1 0,-20 19 129,-2-19 31,2 19 225,20-19-97,-1-20-192,1-1-128,18-19-31,23 0-194,-2 0 1,20-20 0,38-20-32,-17 0 64,19-19-416,19-1 31,1 0 193,19-19 32,-20 19-192,20-20 159,-18 20 33,-2 0 128,-19-19 96,-20 39 0,-20-20 64,0 40 32,-20-19 161,-20 19-257,1 19 32,-22 21-32,3 0 192,-22 20 128,40-1-127,-19 1 63,-1-1 32,21 1-96,19-20-127,0-20-162,20-1 33,20-19 129,19 0 63,1-19-128,19-21-321,-19 0 33,19 0-32,-19-19 96,1 39 0,-23-20 192,-18 40 64,0 0 160,-18 0-320,-2 20 96,-21 0 32,2 40-160,-21-21-1378,21 1-3491</inkml:trace>
  <inkml:trace contextRef="#ctx0" brushRef="#br4" timeOffset="144390.25">2718 9140 9577,'-20'0'864,"20"0"129,0 0 577,0 0-193,0-19-1089,0 19-192,20 0 193,0-21-33,0 21 160,0-19 129,-1-1-129,21 0-95,0-20 63,-1 20-32,1-20 97,19 1-225,2-1-64,-22 0-32,21 21-96,-21-21 96,21 0-320,-21 1 577,22-1-417,-3 0 64,3 0-32,-22 0 0,21 1-32,-21 18 64,21-18-32,-21 0-97,1-2 194,19 2-65,-18-1-64,-1 20 64,19-19-32,-19-1 32,19 0-64,-19 20 96,19-20-64,0 1-64,-18-2 32,-1 22 96,19-21 64,-19 20-224,-1 0 96,1-19 0,-1 19 0,1 0 0,1-20 32,-3 20 96,-18 1-128,21-21 128,-3 20-64,3-21-32,-1 22 64,-1-21-160,1 21 192,-1-22-192,1 2 160,1 19-192,-3-20 96,3 20-64,-3-19 96,3 19-64,-21 0 0,19 0 0,1-19 64,0 19-32,-1 0 0,1-20-32,1 21 96,-3-2-96,3-19 32,-21 21-64,19-1 32,1-20 96,-1 20-224,1 0 160,0 1 0,-1-21 0,1 20-96,-1 0 96,1 0 0,1 1 0,-23-1 32,23 0-32,-1-20 0,-21 20 32,21 1 0,0-2-160,-21 2 160,21-2-32,0 2 0,-1-21 32,1 20 0,1 0 0,-23 0-96,23-19 96,-1 19-64,-21 0 32,21 0 32,0 0-32,-1-19 0,1 19 0,-20-20-64,19 20-32,1-19 96,-1-2 0,2 22 0,-1-21 0,-1 0 160,1 20-128,-1-20-128,-19 1 96,20 19-32,0-20 0,-1 0 32,2 21-32,-3-22 96,3 2-32,-21 20-32,18-22 0,3 21 0,-1-19-64,-1-1 32,1 20 64,-1-20-32,1 21-32,1-21 64,-3 20-128,3 0 96,-3-20-32,3 21 96,-1-1-96,19-21 32,-19 22 96,-1-1-128,1-19 96,1 18 32,-3-18-160,3 19 192,-3 1-96,-17-2 192,19-18-128,-1 18-96,1 2 128,0-1 0,-1 0-31,1 0 63,-1-20-192,1 20 96,1 1-160,-3-21 96,3 20 672,-2-20-576,1 21 225,0-22-97,-1 22 160,1-21-96,1 20-31,-3-20-33,3 20-96,-3 0-96,3-20 64,-1 1-128,-1 19 160,1-20-64,-1 20-64,1-19 0,0-1 0,-1 20 0,1-19 0,-1-1 0,22 19 32,-23-18-32,3-1 161,19 0-161,-21 0 64,21 1 0,-21 0-32,22-2 0,-23 2-32,23-1 64,-22-19-64,21 19 32,-21 0 32,21 0-64,-21 0 224,1 1-96,-19-1-32,17 20-32,3-19-64,-3 18 0,3-18 0,-1 19-32,-21 0 0,1 20 64,0-20 0,-20 20-416,0 0-833,0 0-2883,-20 0-5445</inkml:trace>
  <inkml:trace contextRef="#ctx0" brushRef="#br5" timeOffset="149326.54">18759 9638 3138,'19'-21'1057,"-19"21"417,0-19 832,20-1-288,-20 0-481,0 20-223,0-20-257,-20-1-96,20 2-65,-19-1-63,-1 20-320,-20-20-193,1 20-288,-1-19 0,-21 19-32,-18 0 0,20 0 0,-20 19-32,19 1 32,1-20 0,-20 39 0,18-18 0,2-1-32,19 20 32,-19 0-64,19-1 32,20 1 32,1 0-64,19 19 32,0-19 32,19 20-32,21-1 0,0-19 0,19 19-128,0 1-289,1-1-159,20-18 31,-22-2 97,23-19 383,-22-20 33,20 20 225,0-40 351,-18 0 225,-2 0-129,1-19 1,-1-21-97,1 0-31,-21 21 63,1-21 1,-19 0 31,-3 1-191,-18 19-33,0-20 65,-18 21 63,-3-21-192,-39 21-128,1-1 97,0 0-65,-21-1-160,21 22-128,-20-1 160,18 0-96,2 1-289,19 19-447,20 0-225,1 19-833,19 1-1345,0 0-2274</inkml:trace>
  <inkml:trace contextRef="#ctx0" brushRef="#br5" timeOffset="150538.61">18203 7908 3331,'-59'-20'800,"38"20"-223,1-20 1857,-20 1 481,21 19-1538,-1-20 193,0 0 95,0 20-447,0-20-129,20 20-64,-19-20-161,19 20-319,0 0-353,0 0-224,19 20 320,21 0 161,0-20-97,-1 40-64,22-21-95,18 1-33,-20 20-32,20-20-64,1 0-64,-1-1 160,0 2-224,-18-1 32,-22-1 64,1-19-32,-20 0-32,-20 0 0,0 0 256,-20 0-160,0-19-288,-20 19 224,1-20-192,-42-20 32,22 20 64,-20 0-1,-20 0-63,20-20 192,-20 21-64,18-1 0,2 20 32,20-20 32,19 20 0,20-20 32,20 20-160,20 0-96,0 0 160,20 0 32,-1 0 96,21 20-96,-1 0 160,0 0-128,22-1 161,-22 21-322,0-20 193,1 20-32,-1-21 1,2 2-33,-23-1 0,-18-1-65,1-19 97,-21 0 33,-21 0 95,1 0-256,0-19 64,-39 19 0,0-20-97,-1-1 33,-19-18-128,0 19 160,0-20 128,-2 20-224,22 1 256,0-1-64,19 0 160,20 20 65,20 0-161,0 0-160,40 0 192,19 0 64,1 20 32,19 0-192,1-1 192,19 1-160,-20 20-32,20-20-32,-20 19-224,2-18 416,-22-1-192,1-1-128,-21 1 0,-19-20-192,0 0 128,-20 0 96,-20 0-609,-20 0-608,21-20-193,-21 20-736,0-19-3235</inkml:trace>
  <inkml:trace contextRef="#ctx0" brushRef="#br5" timeOffset="151224.64">18660 7690 14445,'39'-40'96,"-39"40"353,0 0 2145,0 0-1857,-20 20-769,-19 0 0,-2 20 96,1 19-96,-39-19 160,0 19-128,0 1 160,0 0 32,-2-1-64,22-19 65,0 0-193,19-20 0,20-1-32,20-19-129,20 0-255,0-19 416,39-1-352,-19-20-161,19 0 193,2 1 192,18-21 32,-20 20 32,20-20 96,2 21 160,-23-1 448,3 0 33,-22 21-353,-19-1-224,0 20 289,-20-20-97,-20 20-384,0 20-64,-19 0 32,-22-1 32,3 41 96,-23-20 32,2 19-64,0 1 224,0 0 160,18-1-256,22-19-64,-1-20-64,40-20 64,0 0-32,20 0 64,21-20 64,-3 0-128,41-40 0,-18 21-32,18-21 32,-20 20 0,22-19 32,-23 19 33,-17 0 31,-2 20 64,-19 1 0,-20 19 64,-20 0-256,-19 0-128,-2 39 160,-38 1-32,0 19 96,-1 1 32,1 20 0,0-21 160,20-19-63,-2 0-161,41-20-32,1-1-64,19-19-225,39 0 65,-19 0-673,21-19-1537,-3-1-2178</inkml:trace>
  <inkml:trace contextRef="#ctx0" brushRef="#br5" timeOffset="153553.78">2381 9200 2562,'0'0'192,"0"0"-256,0 0 480,0 0 1827,0 0 191,-20 0-1057,20 0-576,0 0 32,0 0 32,0 0-129,0 0-319,20-20-193,-20 20 256,0 0-31,19 0-33,1 0-96,0-20-95,0 20-1,1-20 64,17 20-128,3-19-96,-3-2 0,3 2 32,-1-1-63,19 0 31,-19 0-32,-1 0 0,1 0 32,19 1-64,-19-2-64,19 2 64,2-1 0,-2 0 0,-19 0 128,19 0-32,-19 0 32,19 20 32,-18-19-64,17-1-32,-17 0 0,18 0-32,-19 0 32,19 0 0,1 20-31,-21-19-33,22-2 0,-3 2 64,3-2-64,-2 2 32,-19-1 0,19 20-32,0-20 32,1 0 0,-1 0 0,2 1-32,-2-1 64,0 20 96,1-21 0,-1 2-64,-19-1-64,19 0 128,-18 1-224,-1-2 128,-1 1-32,1 20-32,19-19 32,-19-1 32,-1 0-96,1 20 64,1-20-32,17 0 33,1 0 31,2 1 32,-2-21-96,1 20 96,-1 0-32,2 0-64,-2 0 0,-19 0 32,19-19-32,0 19-32,1-1 32,19-18 64,-20 19-32,2-20-32,-3 20 32,3 1 32,-2-1 128,0-20-160,1 20 64,-1 0-128,2 1 160,-2-1-160,1 0 128,-1 0 1,0 0-129,1-20 128,-1 21-128,2-2 64,-23 2 0,23-22 128,-2 22-128,-19-1 96,-1 0 32,21 0 32,-21 0-160,1 0 32,1 1 0,18-1-96,-19 20-32,-1-20 160,21 0-128,-21 0 64,-19 0-64,20 20 32,-1-19 32,22-1-32,-23 0 0,23 0 64,-2 0-128,20-20 64,1 21 0,-21-2 32,20-18 0,-18 19-64,18 0 0,-20-20 96,20 21-64,1-1 0,-21 0 33,20-20-66,21 20 33,-20-19 33,20 19-66,-1-20 33,0 20-32,19-20 32,1 21-32,-20-2 64,21-17 0,-1 17-32,21-19 0,-22 20 65,1-19-65,20-1 32,-1 0 0,2 1 0,-1-2 32,-1 2 64,2 0-192,-21-2 32,1 1 128,-2 1-64,-18 19 0,0-20-64,-21 0 64,-20 21-160,1-1-385,-21 0-768,-39 0-833,0 20-1794,-20 20-8327</inkml:trace>
  <inkml:trace contextRef="#ctx0" brushRef="#br1" timeOffset="160543.18">16992 4987 640,'0'-19'897,"-20"19"352,20 0 32,-21 0-864,3-20-257,18 20 641,-20-20 352,0 20 224,-1-20 353,1 20 63,0-20-287,1 20-193,-1 0-288,0-20 32,20 20-64,-20 0-288,20 0-225,0 0-352,0 0-352,20 0 192,0 20 192,39 0 64,2 0-96,-2 0 65,20 0-129,1-1 160,-1 1-416,-20 0 160,20 0 96,-18 0-32,-22 0 0,1 0 32,-20-20-96,0 0 160,-20 0-64,0 0 641,-20 0-513,0 0-320,-20-20 64,1 20-32,-22-20 32,2 0-1,-20 0-127,0 0 128,-1 0 64,1 1-96,20-1-96,-2 0 480,22 0-192,19 0-96,0 20 96,0-20-32,20 20-128,20 0-224,0 20 352,0-20 32,19 20-64,2-20 0,17 20 0,3 0 0,-2 0 0,1-20 129,-1 19-290,-19 1 97,19 0 32,-18 0 0,-3-20-32,-17 20-64,-1-20 96,-20 20-64,0-20-416,0 0-193,0 0-384,0 0-160,0 0-1025,0-20-2595</inkml:trace>
  <inkml:trace contextRef="#ctx0" brushRef="#br1" timeOffset="160997.2">17468 4808 12940,'20'0'1537,"-20"0"-1216,-20 0 992,0 0-1217,-19 21-192,-2 18 64,-17 21 64,-22-1 0,-19 1 128,19 0 64,-20-20 161,42 20-257,-3-41-96,22 21 32,19-40-64,0 19-257,20-19-543,20-19-193,20-1 769,-1 0-417,22-20-256,18 1 289,-20-1 191,21 0-31,-21 0 191,0 0 290,2 1 383,-3-1 801,-17 0-96,-21 21-288,-20 19-96,0-20-1,-20 20-768,-21 0-224,3 20 96,-23 19 224,-18 1-32,0 19 288,0-19 161,-2 20 223,23-40-575,17 20-194,21-21-95,20 1-192,0-20-673,0 21-1025,20-2-2690</inkml:trace>
  <inkml:trace contextRef="#ctx0" brushRef="#br1" timeOffset="163259.31">2560 9220 9961,'-21'0'96,"21"0"-64,0 0 320,-20 0 609,20 0 449,0 0-546,0 0-671,0 0-1,0 0 224,20 0 257,1 0-97,-1 0-255,19 0-97,1 0-160,-1 0 0,1 20-32,19-20 32,-19 0-32,39 0 64,-18 0 0,18 20 0,0-20 33,0 0-97,20 0 64,0 0 0,-18 0 0,18 0 320,0 19-384,1-19 96,19 0-32,-1 20 33,1-20-129,21 0 160,-2 0-160,21 0-32,-19 0 160,18-20-64,-18 20 32,18 0 96,-19 0 257,19 0-417,2 0-32,-22 0 64,22 0-32,-2-19 0,20 19-32,-18 0-224,-2 0 512,20 0-288,-18-20 32,-2 20 64,2 0-128,-2 0 64,2 0-32,-2 0 64,1 0-32,0 0 32,-1 0-64,1 0 128,-1-20-224,2 20 96,-2 0 32,-18 0 0,18 0 64,2 0-128,-2 0 32,-19-20 32,-1 20 0,2 0 0,-1 0 0,-1-20 32,-18 20-64,-21 0 0,0 0 0,-20 0 0,-18 0-32,-2 0 64,-19 0-64,-1 0 0,-39 0 0,0 0 32,0 0 128,-19 0 33,-21 0-322,-1 0 226,-17 0-98,-22 0-31,1 0 32,-21 0 32,0 0-32,-17 0 32,-3 0-64,-19 0 96,1-20-128,-2 20 0,1 0-64,-20 0-32,0-20-64,-19 20 31,19 0 33,-20 0 32,0-19 160,21 19 0,-20 0 0,-2 0 32,2-21 0,-1 21-32,1-19 64,-2 19-128,2-20 0,20 20 64,-22 0 32,2 0-64,-1-20-32,1 20 0,18 0-32,-18 0 128,20 0-160,-22 0-32,22 0 224,-2 0 0,2-20-160,0 20-33,-2 0 129,21 0 0,-19 0 0,18 20 0,2-20 65,-1 0-130,19 0 65,-18 0 33,19 0-66,0 20 1,-1-20-32,1 0 32,20 0 64,-1 20-32,21-20 0,0 0 64,19 0 1,21 0 31,-1 0 128,20 0 32,1 0-96,19 0-128,0 0-352,0 0 96,19-20 224,21 20-96,0 0 64,19 0-97,-19 0 129,39 0 0,1 0 0,19 0 0,0 0 33,20 0 31,1 20-96,-1-20 64,19 0 0,2 0 32,18 0-64,1 0 0,20 0 0,-21 0 0,22-20 0,-2 20 0,0 0 96,21 0-192,-1 0 256,1 0-128,-1 20-128,1-20 64,1 0 96,17 0-32,1 0 64,-19 0-96,19 19 96,1-19 32,-1 0-32,1 0 0,0 0 0,-2 0-32,1 0 1,1 0-130,-1 0 162,21-19-1,-22 19-64,2-20 32,-1 20 192,21-20-96,-20 0 0,-1 0-64,-19 0 161,-1 1-289,-19-2 416,-21 21-352,1-19 0,-39 19 128,-41-20-256,0 20 32,-39 0-320,-1 0-737,-39 0-865,-20 20-641,-19-1-2914</inkml:trace>
  <inkml:trace contextRef="#ctx0" brushRef="#br1" timeOffset="167610.57">17846 13253 9577,'-81'20'192,"61"-20"288,2 0 1474,-3 0-96,21 0-1089,0 0-577,0 0 320,39 0-63,2 0-193,38 0-96,20 0-32,20 0 32,21 0 32,18 0-95,20 0-33,22 0-32,17 0-32,2 0 64,-1-20 0,1 20 0,-21 0-32,1-19 32,-21 19 32,-18 0-32,-22 0-96,-39 0-577,-39 0-672,-21 0-769,-19 0-3331</inkml:trace>
  <inkml:trace contextRef="#ctx0" brushRef="#br1" timeOffset="182836.45">14927 12360 9256,'0'-21'1474,"0"21"-802,0-20 642,20 20 63,-20 0-512,20 20-1,0 20 1,-1 0-192,-19 0-97,20 0-159,-20 0-289,0-1-32,0 1-32,20-1-32,-20-19-32,0 0 288,0 0 193,0-20-385,0-20-128,0-20 0,0-19 96,0 0-512,20-21-65,-20 20 1,20 21 416,-1 18-129,1 21 97,0 0 160,0 21 64,1 18 129,-21 0-97,0-18-64,18 19 0,-18-21-64,0 2 32,0-21 32,20 19 32,-20-19 256,20 0-288,-20 0-32,21-19-32,-1-21 0,0 0-160,-1 19 64,1-18 96,-20 39-96,20 0 64,-20 0-32,20 20 288,-20-1-96,0 22 32,0-21-224,0-1 128,20 21-160,-20-20-512,0 0-417,19 20-577,1-21-1088,0-19-2147</inkml:trace>
  <inkml:trace contextRef="#ctx0" brushRef="#br1" timeOffset="182995.46">15603 12499 13901,'0'0'64,"0"19"256,0 2 1314,0-21-1154,18 39-512,-18-19-513,0 0-736,20 19-32,1-19-961,-1 0-1762,-20-20-1954</inkml:trace>
  <inkml:trace contextRef="#ctx0" brushRef="#br1" timeOffset="183113.47">15603 12240 11114,'18'-20'-2755,"-18"0"-5188</inkml:trace>
  <inkml:trace contextRef="#ctx0" brushRef="#br1" timeOffset="183384.48">15801 12578 6149,'0'60'1378,"19"-60"159,-19 19 705,0-38-1121,0 19-544,0-40-289,20 0-128,-20 0-224,20 1 64,-20-21-32,20 40 32,0 0 32,-1 20 353,-19 20 479,20 0-287,0-1-193,-20 2-256,0 19-96,0-21-64,20 2-448,-20-2-801,21 21-673,-3-20-1858,-18-20-3266</inkml:trace>
  <inkml:trace contextRef="#ctx0" brushRef="#br1" timeOffset="183544.49">16158 12399 9737,'20'20'1153,"-20"-1"-993,0 2 929,0 19 545,0-21-962,0 2-672,0-2-704,20 1-289,-20 20-769,20-20-2690</inkml:trace>
  <inkml:trace contextRef="#ctx0" brushRef="#br1" timeOffset="183688.5">16218 12200 11370,'-20'-19'1730,"40"19"-4805,-20 19 2018,19-19 897,-19 20-1730</inkml:trace>
  <inkml:trace contextRef="#ctx0" brushRef="#br1" timeOffset="184113.53">16336 12598 8744,'0'40'224,"0"-21"673,0-19 1345,0 0-1345,0-19-737,20-1-96,0 0-32,-20-20-64,20 0-32,1 1-160,-21 19 96,18-1 128,-18 21 224,0 0 128,0 21 33,0-1-129,0 0-128,0-1-96,0 2 0,0-2-64,20 1 32,-20 0 0,0-20 64,0 0 0,0 0-96,20 0-192,-20-20 32,0 0 128,21 1 32,-21-2 32,20 2 0,-2-1 160,-18 0 288,21 20 225,-21 0 63,20 20-31,-20-20-224,0 20-193,0-20-160,20 19-160,-20 21-320,0-20-962,0 0-832,20 0-1633,-20 0-5574</inkml:trace>
  <inkml:trace contextRef="#ctx0" brushRef="#br1" timeOffset="184265.53">16733 12479 13837,'20'0'256,"-20"0"384,0 20 1987,0-1-1666,0 2-993,0 18-64,0-19-929,0 0-449,20 0-1376,-20-1-4870</inkml:trace>
  <inkml:trace contextRef="#ctx0" brushRef="#br1" timeOffset="184416.54">16753 12280 15566,'0'0'-833,"20"0"-800,-20 0 1697,20 0-673,0 0-3747</inkml:trace>
  <inkml:trace contextRef="#ctx0" brushRef="#br1" timeOffset="184690.56">16852 12399 11947,'20'20'801,"-20"-20"-1570,0 0 1281,0 0 513,21 0-256,19 0-577,-22 19-160,23-19 160,-21 21-63,-20-21-129,20 20 32,-20 0-32,-20-20 0,20 19 96,-20 2-32,0-2 64,-1 21 32,3-20 0,18 0-128,-20-1-160,20-19-705,0 20-1569,20-20-4613</inkml:trace>
  <inkml:trace contextRef="#ctx0" brushRef="#br1" timeOffset="185036.58">17150 12578 8071,'0'-20'5798,"0"20"-6535,20 0 737,-20 0 1153,0 0-705,20 0-416,0 0-32,0-19 161,-1 19-65,21 0 32,-19-21 64,-1 21 160,-2-39-224,2 19-128,-20-1-224,-20 2 64,2-1 64,-23 20 64,21 0 96,-19 20 160,19-1-128,0 2 129,0-1 287,20 0 1,0-1 95,0 2-127,20-2-225,0 1-64,0 0-96,-1 0-32,21 0-96,-19-20 0,17 0-352,-38 0-1218,20 19-2818</inkml:trace>
  <inkml:trace contextRef="#ctx0" brushRef="#br1" timeOffset="185721.62">16277 13055 9128,'0'-20'64,"-20"20"160,0 0 930,1 0-1058,-1 0-96,0 0 0,0 20 0,-1 20 32,3-1 32,-2 1 544,20 0 129,20-1-160,-2 2-289,3-2-160,19-19-64,-1-1 32,21 2 224,-21-21 129,21 0-1,-21 0-160,1-40-63,-19 20-33,-1-19-32,-20-2-64,0 2-160,-20-1 0,-1 0-32,1 1 128,-18 19 128,-3 0-256,21 20 0,-19 0 96,-1 0 128,20 20-64,0 0 32,20 0 32,0-1 97,0 1 31,40 20-32,-20-20 32,19-20-160,1 20-224,1-1-993,-23-19-1473,22 20-4613</inkml:trace>
  <inkml:trace contextRef="#ctx0" brushRef="#br1" timeOffset="185887.63">16773 13234 13612,'20'39'257,"-20"-18"-97,0 18 1345,20-19-544,-20 20-993,0-1-1473,0 1-2627</inkml:trace>
  <inkml:trace contextRef="#ctx0" brushRef="#br1" timeOffset="190015.86">14451 11505 5797,'0'0'545,"0"0"832,0 0 64,0 0-640,0 0 128,0 21 32,0-2-289,0 21-95,20-20-129,-20 20-95,20 19 159,-1 1-160,-19-1-159,20 1 31,-20 18-160,0 3 160,0-2-192,0 20-64,20-19 64,-20-1 0,20 1-32,-20-21 64,0 1 0,20-20-32,-20 19 96,0 1 161,0 20 63,19-21-160,-19 21-32,0-21-63,0 1-65,20-20 0,-20 19 0,0-19 32,0-1-32,20 2 32,-20-2-32,20-19 32,-20 20 32,20-20 64,-20-20-64,19 19 128,-19 2 1,20-21-161,-20 0-64,0 0 0,0 19 64,20-19 0,-20 0-32,0 0 64,21 0-192,-21 0 192,20-19-96,-20 19 64,18 0-32,2 0 32,-20 0-96,21-21 96,-21 21-32,20 0-64,-20 0 64,0 0-32,0 0-32,20-19 64,-20 19-32,0 0-32,0 0 0,19 0 64,-19-20-128,0 20 160,20 0-32,-20 0-64,20 0-32,-20 0 64,20 0-96,-20 20 192,0-20-128,20 0 0,-1 0 64,-19 19-96,40-19 160,-20 0-96,19 0 32,1 0-64,1 0 96,-3 21-96,3-21 64,18 0-128,-19 19 224,19-19-224,1 20 128,-21-20-64,21 20 32,20-20 0,-22 20 32,3 0-32,-2-20 32,20 20-32,-19 0-32,19-20 0,-18 0 128,18 19-192,0-19 192,-20 20-64,22-20-128,-23 20 160,22 0-64,-1-20 0,1 0 0,-1 0 0,0 20 32,0-20-64,2 0 128,18 20-192,-20-20 288,0 19-128,21-19-128,-21 0 128,20 20-32,-20-20 129,20 0-33,2 0 0,-2 0-224,0 0 96,1 0 0,-1 0 32,0 0-128,0 0 192,19 21-64,-17-21-64,17 0 64,-19 0-32,20 0 64,1-21-32,-21 21-32,20 0-64,1 0 128,-1 0-64,-1-20 0,1 20 0,1 0 0,-1 0 0,0 0 96,-19 0-160,19-19 32,-20 19 32,0 0 0,1 0 32,-21-20-160,-20 20 224,20 0-160,-39 0 32,19 0-32,-19 0-32,-20 0 64,1-20-65,-1 20 33,-2 0-64,-18 0 0,0 0 64,0 0 192,0 0-192,0 20 96,0-20 64,0 0 0,0 0-32,0-20 33,0 20-97,0 0-65,0 0 130,20-20-1,-20 20-96,0 0 64,21 0-32,-21-20 64,0 20 96,0 0-96,0-20 32,0 20 64,0-19 0,0-1 129,0 0-225,0 0 0,0-20 160,0 1-128,0-1-96,0-1 0,0-18 32,0-1-64,0-19 0,-21 0 0,21-21-192,-20 21 160,20-20-32,-18-1 96,-2 21 0,-1-41-65,1 1 65,0 0 0,0 20-96,20-1 128,-19 21-160,-1 19-96,20-19 96,0 19-64,0 1-161,0 19 97,0 0 288,0 1-96,0-1 0,0 20 160,0 0-192,0 20-32,0 0-288,0 0-65,0 0-31,0 0 159,0 0 289,0 0 64,0 0 0,-20 0 32,0 0 64,0 20 32,1-20 65,-1 0-129,0 0-32,-21 0-32,3 0-32,-3 0 32,3 20-64,-23-20-32,2 0-1,19 0 33,-39 0 32,20 0 0,-1 0 32,-20 0 0,1 0 0,-20 0 32,0 0 0,0 0 32,-1 0-31,1 0-33,0 20 0,-20-20 0,-1 0-33,1 20 66,0-20-66,-19 0 66,-2 20-66,1-20 66,1 19-1,-2-19 0,-18 20-32,-22-20 0,22 20 64,-20-20 64,18 20 0,2-20 32,-21 20 32,20-20 193,-19 0-385,18 0 128,2 0 96,-21 0-224,20 20 224,-40-20-192,21 0 96,0 19-96,-1-19 0,0 0 96,0 20-192,1-20 32,18 0 64,2 0 32,19 20-320,1 0-769,-2 0-2306,21 0-9353</inkml:trace>
  <inkml:trace contextRef="#ctx0" brushRef="#br1" timeOffset="197714.3">20187 7014 9577,'0'-20'928,"0"0"-511,0 1 1184,20 19-159,-20-20-289,0 20-577,0-20-159,0 20 127,0 0-95,0 0-353,0 20-32,0-20 160,0 39-32,0-19 64,-20 40 65,1 0 31,-1-1 97,0 21-97,-20-1-128,21 20-32,-1-20-32,-20 2 1,20-22-33,-19 21 0,19-1 0,-21-20-96,23 21 160,-23-20-160,21 19 64,0-39-96,20 19 32,-19-38 32,19 18-96,0-19 32,-20-20-96,20 20-224,0-20-128,0 0-257,0 0-384,0-20-321,0 20-383,-20 0-97,20 0-480,0 0-673,0 0-1602</inkml:trace>
  <inkml:trace contextRef="#ctx0" brushRef="#br1" timeOffset="198046.31">19612 7928 13196,'0'0'1345,"0"0"-1505,0 0 448,0 0 481,20 0-288,-20 40-97,20 0-288,0-1 96,-20 21 449,0 19-33,0-19-319,0 0-97,0-1 64,19-19 128,-19 0 289,20-21 0,0 2-129,0-21 65,19 0-193,1 0-160,19-40-95,-18 20-161,18-19-193,-19-2-511,0 22-481,-21-1-1474,1 0-2530</inkml:trace>
  <inkml:trace contextRef="#ctx0" brushRef="#br1" timeOffset="198817.37">19830 5564 11594,'-20'-20'321,"20"20"-193,-20 0 673,1 0-353,-1 0-224,-20 40-192,20-1 0,1 1 257,-1 39 415,0-18-319,20 18-193,0 0 0,20-19-160,19-21 32,1 21 32,19-40 96,2 0 513,-3-20 192,22 0-385,-20-40 449,-21 0-448,1 0-193,-20-19-160,0-1 32,-20 21-31,-20-21 127,-20 0-320,1 21 192,-21 0-192,1 18 160,-2 21-128,-18 0 0,20 21 32,19-2 0,1 20-32,39-19 0,0 21 32,19-22 64,21 20 0,0-18-32,19-1-32,20-1 97,-18-19-194,18 20 65,-20-20-384,-19 0-609,-1 0-1505,1 0-1474,-20 20-5925</inkml:trace>
  <inkml:trace contextRef="#ctx0" brushRef="#br1" timeOffset="199027.37">20466 5981 1505,'20'40'10442,"-20"-40"-9866,0 19 1570,0 21 257,0-20-1378,0 20-673,-20-20-288,20 20 64,0-21-128,0 1 0,20-20-256,-20 21-545,0-21-961,0-21-1601,0 21-7079</inkml:trace>
  <inkml:trace contextRef="#ctx0" brushRef="#br1" timeOffset="199235.39">20664 5822 17552,'0'0'737,"0"0"-801,0 0 1761,21-19-1088,-3 19-577,23 0-128,-1 0-96,-22 0-865,3 0-1378,-1 0-1697,0 19-8359</inkml:trace>
  <inkml:trace contextRef="#ctx0" brushRef="#br1" timeOffset="199372.4">20723 5981 11947,'61'20'96,"-22"-20"384,1 0 834,-1 0-770,1 0-576,0 0-993,-21-20-1858,1 20-7557</inkml:trace>
  <inkml:trace contextRef="#ctx0" brushRef="#br1" timeOffset="199617.41">21220 5584 11851,'0'0'512,"-19"19"-63,19 21 2465,0 20-1184,-20-21-705,20 41-256,0-20 31,0-1-287,20 1-513,-1-1 0,1-19-641,0 0-1409,0-1-2338</inkml:trace>
  <inkml:trace contextRef="#ctx0" brushRef="#br4" timeOffset="205842.77">2916 9041 3235,'-18'0'384,"18"0"-448,-21 0 1057,21 20 1825,0-20 257,-20 0-1057,20 0-448,0 0-449,0-20-192,0 20-32,0 0-353,0 0-192,20 0 1,-20-20-33,21 0-192,-3 0 0,2 1 97,21-2-161,-21-18-193,19 19 418,-19 0-225,20-20-32,-1 1 32,1 19 0,-1-20-32,1 1 32,0-1 32,19 0-192,-18 0 96,-3 20-32,23-19 0,-22-2 128,21 2-224,-21 0 96,1 18 96,-1-18-32,21-1-32,-19 0-32,-3 20 64,3-20-32,-2 21 0,1-1-32,0-20 32,-1 20-64,21-20 64,-21 21 32,22-22 0,-23 22 0,23-21 0,-22 20-64,21-20 128,-21 1-128,1 19 96,-1-20 0,1 1-96,1 19 64,-3-20-128,3 20 192,-1-20-96,-1 21-32,1-21 0,-1 19 64,1-18 0,0 19-96,-1-20 128,1 20-192,-1-19 160,22 19-32,-23-20 96,3 20-192,-1-19 160,-1 19-96,1 0 96,-20 0-128,19 0 96,1 1-128,-20-2 96,19 2 32,-19-2-32,21 2 0,-3-1 0,-17 0-32,19 0 64,-1 0-32,-19-19 32,20 19-64,-1 0 32,1-20 32,0 20 0,-1-19-64,2 19 64,-3 0-64,3-20 32,-1 21-32,-21-2 32,21-19 0,0 21 0,-1 0 32,1-22-64,1 21 32,-3-20 32,3 21 0,18-21-64,-19 20 0,-1-20 64,1 21-32,0-22 32,-1 22-64,1-1 0,-1-19 32,1 18 0,1 1 0,-3-20 0,3 21 0,-3-21 0,3 20-64,18 0 64,-19-20 64,0 21-64,-1-21 0,-19 20 32,21 0-32,-3 0 0,3-19 0,-1 18 0,-1 2-32,1-1 32,-1-19-64,-19 18 128,20 1-64,-1-19 0,1 20 0,1-2 0,-3-19 32,3 20 0,-3 1-96,3-21 96,-21 20 0,19 0-32,1 0-64,0 0 32,-1 1 96,1-21-96,1 19 224,-3 2-224,-17-20 128,19 19-192,-1-20 192,1 20-160,-20-19 128,19 18-64,21-18 128,-21 18-352,1-18 545,-1 19-321,1-20-32,1 0 64,-3 21 0,3-21-289,-2 0 738,1 20-449,0-19 0,-1-1 0,1 0-32,1-1 256,-3 22-128,23-21 64,-22 0-63,21 1 31,-21-1-128,21 0 64,-21 1 32,21-1-192,-21 0 128,22 0-64,-2 21 0,-19-21 96,19 0 32,-19 0-32,19 1 32,1 18-128,-1-18 64,0 0 65,-18-2-226,18 22 97,-19-21 32,19 20-32,-19-20 33,0 21-33,-1-21 32,1 20-32,-1 0 0,1-20 32,1 20-64,-2 0 32,1 1 0,-1-22 0,1 22-97,0-1 97,-1 0-64,1 1 128,1-2-64,-23 1 0,23 1 0,-1-1 32,-22 0 1,3 20-1,-1-20 0,0 20 32,-20-20-160,0 20-833,0 0-2146,-20 0-3748</inkml:trace>
  <inkml:trace contextRef="#ctx0" brushRef="#br4" timeOffset="207615.87">10262 4669 8872,'0'-39'192,"0"18"0,0 21 1346,0 0-449,0-19-801,-20 19-256,-1 19-64,3 2 64,-2-2 192,-1 21-32,1 20-63,0-20-33,20 20 0,0-1 0,0 1-128,40-21 128,-19 1-96,38-20 0,-19 0 256,19-20 161,1 0 287,-21-20-223,21 0-129,-21-20-160,2 1-64,-21-1-128,-20 20 513,0-20-417,-20 1-32,-1 18-224,-38-19-32,19 21 96,-19 19 128,-1-20 32,1 20-32,19 0-32,19 20 64,3-1-64,18 2 64,0-2-64,39 2 96,1-1 32,19-1 0,-19 1-96,19-20 0,1 20-64,-21-20-480,2 0-673,-1 20-994,-22-20-3266</inkml:trace>
  <inkml:trace contextRef="#ctx0" brushRef="#br4" timeOffset="207795.87">10877 4948 10954,'20'39'769,"0"-39"736,-1 20 257,-19 0-930,20 0-223,-20 0-449,0 0-160,20 0-288,-20-20-353,21 0-640,-1 0-993,-2 0-3684</inkml:trace>
  <inkml:trace contextRef="#ctx0" brushRef="#br4" timeOffset="207967.89">11135 4808 13869,'0'-19'-96,"40"19"416,-20-21 833,20 2-865,-21 19-448,1 0-1377,0 0-1730,0 0-3140</inkml:trace>
  <inkml:trace contextRef="#ctx0" brushRef="#br4" timeOffset="208105.9">11215 4968 11242,'20'19'256,"-1"-19"545,21 0 512,-20 0-864,19 0-417,1-19-897,1 19-1377,-2-20-3716</inkml:trace>
  <inkml:trace contextRef="#ctx0" brushRef="#br4" timeOffset="208287.91">11691 4669 12011,'20'0'416,"-20"0"-224,-20 20 2083,20-1-674,0 22-576,0-22-512,-20 21-417,20 1-96,0 18-513,0-19-1377,20-1-1409,-20-19-4997</inkml:trace>
  <inkml:trace contextRef="#ctx0" brushRef="#br4" timeOffset="209685.99">11096 5047 128,'-20'0'2050,"-1"0"-481,21 0-1217,0 0-448,0 0 160,0-20 32,0 20-31,0 0 543,0-20 930,-20 20 319,20 0-543,-18-20-225,18 20 256,-20 0-384,20-19-160,-21 19-65,21 0 674,-20-20-802,20 20 129,-20 0-609,20 0-192,0 0-160,-19 0-641,19 0-160,0 0-288,0 20 544,0-20-640,0 0 768,0 0-192,19 0 673,-19 0 64,0 0 224,0 0 673,0 0-193,0 0 385,0 0-384,0 0 512,0 0-577,0 0 417,0 0-704,20 0 543,-20 0-704,0 0 481,0 0-769,0 0 576,0 0-480,0 19 545,0 1-321,0 0 224,0 0 0,0 20-127,0-1-129,0-18-96,0-2-32,20 22 160,-20-22-128,0-19 32,0 20-64,0-20 96,0 0 64,0 0 64,0-20-288,0 1-96,0-2 0,0 1 96,0-20-65,0 21-31,0-21 64,0 20 0,0-20-96,0 20 544,0 20-160,0 0 321,0 0-257,0 0-160,-20 20 0,20 0 160,0 20-96,0-20-128,0 19 0,0-18 64,20 18-256,-20-18-833,21-2-1281,-1 1-1377,-20 0-7496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23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31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20.png"/><Relationship Id="rId18" Type="http://schemas.openxmlformats.org/officeDocument/2006/relationships/customXml" Target="../ink/ink3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tags" Target="../tags/tag14.xml"/><Relationship Id="rId16" Type="http://schemas.openxmlformats.org/officeDocument/2006/relationships/chart" Target="../charts/chart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4.png"/><Relationship Id="rId5" Type="http://schemas.openxmlformats.org/officeDocument/2006/relationships/tags" Target="../tags/tag17.xml"/><Relationship Id="rId15" Type="http://schemas.openxmlformats.org/officeDocument/2006/relationships/image" Target="../media/image22.png"/><Relationship Id="rId10" Type="http://schemas.openxmlformats.org/officeDocument/2006/relationships/chart" Target="../charts/chart3.xml"/><Relationship Id="rId19" Type="http://schemas.openxmlformats.org/officeDocument/2006/relationships/image" Target="../media/image30.emf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1.png"/><Relationship Id="rId18" Type="http://schemas.openxmlformats.org/officeDocument/2006/relationships/customXml" Target="../ink/ink4.xml"/><Relationship Id="rId3" Type="http://schemas.openxmlformats.org/officeDocument/2006/relationships/tags" Target="../tags/tag23.xml"/><Relationship Id="rId21" Type="http://schemas.openxmlformats.org/officeDocument/2006/relationships/image" Target="../media/image33.emf"/><Relationship Id="rId7" Type="http://schemas.openxmlformats.org/officeDocument/2006/relationships/tags" Target="../tags/tag27.xml"/><Relationship Id="rId12" Type="http://schemas.openxmlformats.org/officeDocument/2006/relationships/image" Target="../media/image24.png"/><Relationship Id="rId17" Type="http://schemas.openxmlformats.org/officeDocument/2006/relationships/image" Target="../media/image23.png"/><Relationship Id="rId2" Type="http://schemas.openxmlformats.org/officeDocument/2006/relationships/tags" Target="../tags/tag22.xml"/><Relationship Id="rId16" Type="http://schemas.openxmlformats.org/officeDocument/2006/relationships/chart" Target="../charts/chart6.xml"/><Relationship Id="rId20" Type="http://schemas.openxmlformats.org/officeDocument/2006/relationships/customXml" Target="../ink/ink5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14.png"/><Relationship Id="rId5" Type="http://schemas.openxmlformats.org/officeDocument/2006/relationships/tags" Target="../tags/tag25.xml"/><Relationship Id="rId15" Type="http://schemas.openxmlformats.org/officeDocument/2006/relationships/image" Target="../media/image19.png"/><Relationship Id="rId23" Type="http://schemas.openxmlformats.org/officeDocument/2006/relationships/image" Target="../media/image34.emf"/><Relationship Id="rId10" Type="http://schemas.openxmlformats.org/officeDocument/2006/relationships/chart" Target="../charts/chart5.xml"/><Relationship Id="rId19" Type="http://schemas.openxmlformats.org/officeDocument/2006/relationships/image" Target="../media/image32.emf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2.png"/><Relationship Id="rId22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14.png"/><Relationship Id="rId18" Type="http://schemas.openxmlformats.org/officeDocument/2006/relationships/customXml" Target="../ink/ink7.xml"/><Relationship Id="rId3" Type="http://schemas.openxmlformats.org/officeDocument/2006/relationships/tags" Target="../tags/tag31.xml"/><Relationship Id="rId21" Type="http://schemas.openxmlformats.org/officeDocument/2006/relationships/image" Target="../media/image36.emf"/><Relationship Id="rId7" Type="http://schemas.openxmlformats.org/officeDocument/2006/relationships/tags" Target="../tags/tag35.xml"/><Relationship Id="rId12" Type="http://schemas.openxmlformats.org/officeDocument/2006/relationships/image" Target="../media/image21.png"/><Relationship Id="rId17" Type="http://schemas.openxmlformats.org/officeDocument/2006/relationships/image" Target="../media/image19.png"/><Relationship Id="rId2" Type="http://schemas.openxmlformats.org/officeDocument/2006/relationships/tags" Target="../tags/tag30.xml"/><Relationship Id="rId16" Type="http://schemas.openxmlformats.org/officeDocument/2006/relationships/chart" Target="../charts/chart8.xml"/><Relationship Id="rId20" Type="http://schemas.openxmlformats.org/officeDocument/2006/relationships/customXml" Target="../ink/ink8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3.png"/><Relationship Id="rId5" Type="http://schemas.openxmlformats.org/officeDocument/2006/relationships/tags" Target="../tags/tag33.xml"/><Relationship Id="rId15" Type="http://schemas.openxmlformats.org/officeDocument/2006/relationships/image" Target="../media/image22.png"/><Relationship Id="rId23" Type="http://schemas.openxmlformats.org/officeDocument/2006/relationships/image" Target="../media/image37.emf"/><Relationship Id="rId10" Type="http://schemas.openxmlformats.org/officeDocument/2006/relationships/chart" Target="../charts/chart7.xml"/><Relationship Id="rId19" Type="http://schemas.openxmlformats.org/officeDocument/2006/relationships/image" Target="../media/image32.emf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5.png"/><Relationship Id="rId22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9.xml"/><Relationship Id="rId7" Type="http://schemas.openxmlformats.org/officeDocument/2006/relationships/image" Target="../media/image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10.xml"/><Relationship Id="rId18" Type="http://schemas.openxmlformats.org/officeDocument/2006/relationships/image" Target="../media/image44.emf"/><Relationship Id="rId3" Type="http://schemas.openxmlformats.org/officeDocument/2006/relationships/tags" Target="../tags/tag43.xml"/><Relationship Id="rId7" Type="http://schemas.openxmlformats.org/officeDocument/2006/relationships/image" Target="../media/image14.png"/><Relationship Id="rId12" Type="http://schemas.openxmlformats.org/officeDocument/2006/relationships/chart" Target="../charts/chart9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0.png"/><Relationship Id="rId5" Type="http://schemas.openxmlformats.org/officeDocument/2006/relationships/tags" Target="../tags/tag45.xml"/><Relationship Id="rId10" Type="http://schemas.openxmlformats.org/officeDocument/2006/relationships/image" Target="../media/image29.png"/><Relationship Id="rId4" Type="http://schemas.openxmlformats.org/officeDocument/2006/relationships/tags" Target="../tags/tag44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48.xml"/><Relationship Id="rId7" Type="http://schemas.openxmlformats.org/officeDocument/2006/relationships/image" Target="../media/image29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customXml" Target="../ink/ink11.xm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1.emf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customXml" Target="../ink/ink12.xml"/><Relationship Id="rId4" Type="http://schemas.openxmlformats.org/officeDocument/2006/relationships/image" Target="../media/image35.emf"/><Relationship Id="rId9" Type="http://schemas.openxmlformats.org/officeDocument/2006/relationships/image" Target="../media/image40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5.emf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1.emf"/><Relationship Id="rId10" Type="http://schemas.openxmlformats.org/officeDocument/2006/relationships/image" Target="../media/image51.png"/><Relationship Id="rId4" Type="http://schemas.openxmlformats.org/officeDocument/2006/relationships/customXml" Target="../ink/ink14.xml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3.xml"/><Relationship Id="rId7" Type="http://schemas.openxmlformats.org/officeDocument/2006/relationships/image" Target="../media/image3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tags" Target="../tags/tag59.xml"/><Relationship Id="rId7" Type="http://schemas.openxmlformats.org/officeDocument/2006/relationships/customXml" Target="../ink/ink1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7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tags" Target="../tags/tag62.xml"/><Relationship Id="rId7" Type="http://schemas.openxmlformats.org/officeDocument/2006/relationships/image" Target="../media/image23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21.png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60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3.png"/><Relationship Id="rId5" Type="http://schemas.openxmlformats.org/officeDocument/2006/relationships/image" Target="../media/image59.png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tags" Target="../tags/tag68.xml"/><Relationship Id="rId7" Type="http://schemas.openxmlformats.org/officeDocument/2006/relationships/image" Target="../media/image63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21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6" Type="http://schemas.openxmlformats.org/officeDocument/2006/relationships/image" Target="NULL"/><Relationship Id="rId5" Type="http://schemas.openxmlformats.org/officeDocument/2006/relationships/customXml" Target="../ink/ink18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70.png"/><Relationship Id="rId18" Type="http://schemas.openxmlformats.org/officeDocument/2006/relationships/image" Target="../media/image74.emf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69.png"/><Relationship Id="rId17" Type="http://schemas.openxmlformats.org/officeDocument/2006/relationships/customXml" Target="../ink/ink19.xml"/><Relationship Id="rId2" Type="http://schemas.openxmlformats.org/officeDocument/2006/relationships/tags" Target="../tags/tag74.xml"/><Relationship Id="rId16" Type="http://schemas.openxmlformats.org/officeDocument/2006/relationships/image" Target="../media/image73.png"/><Relationship Id="rId20" Type="http://schemas.openxmlformats.org/officeDocument/2006/relationships/image" Target="../media/image76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68.png"/><Relationship Id="rId5" Type="http://schemas.openxmlformats.org/officeDocument/2006/relationships/tags" Target="../tags/tag77.xml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5.png"/><Relationship Id="rId4" Type="http://schemas.openxmlformats.org/officeDocument/2006/relationships/tags" Target="../tags/tag76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notesSlide" Target="../notesSlides/notesSlide13.xml"/><Relationship Id="rId26" Type="http://schemas.openxmlformats.org/officeDocument/2006/relationships/image" Target="../media/image81.png"/><Relationship Id="rId3" Type="http://schemas.openxmlformats.org/officeDocument/2006/relationships/tags" Target="../tags/tag82.xml"/><Relationship Id="rId21" Type="http://schemas.openxmlformats.org/officeDocument/2006/relationships/image" Target="../media/image71.png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80.png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image" Target="../media/image77.png"/><Relationship Id="rId29" Type="http://schemas.openxmlformats.org/officeDocument/2006/relationships/image" Target="../media/image84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tags" Target="../tags/tag89.xml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image" Target="../media/image72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6.xml"/><Relationship Id="rId16" Type="http://schemas.openxmlformats.org/officeDocument/2006/relationships/image" Target="../media/image12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7.png"/><Relationship Id="rId5" Type="http://schemas.openxmlformats.org/officeDocument/2006/relationships/tags" Target="../tags/tag9.xml"/><Relationship Id="rId1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224865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representation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F5E795-7CEE-4E2D-A6F6-870B15130B01}"/>
                  </a:ext>
                </a:extLst>
              </p14:cNvPr>
              <p14:cNvContentPartPr/>
              <p14:nvPr/>
            </p14:nvContentPartPr>
            <p14:xfrm>
              <a:off x="1005331" y="591787"/>
              <a:ext cx="4048125" cy="333375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F5E795-7CEE-4E2D-A6F6-870B15130B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331" y="573786"/>
                <a:ext cx="4083764" cy="336939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1BAB3DF-0247-4878-9143-1333470B6E6F}"/>
              </a:ext>
            </a:extLst>
          </p:cNvPr>
          <p:cNvSpPr txBox="1"/>
          <p:nvPr/>
        </p:nvSpPr>
        <p:spPr>
          <a:xfrm>
            <a:off x="1462531" y="3925537"/>
            <a:ext cx="4609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1         2         3         4         5</a:t>
            </a: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CA591-55FC-4C9A-9F1E-CCDFDA47DF30}"/>
              </a:ext>
            </a:extLst>
          </p:cNvPr>
          <p:cNvSpPr txBox="1"/>
          <p:nvPr/>
        </p:nvSpPr>
        <p:spPr>
          <a:xfrm>
            <a:off x="609600" y="941635"/>
            <a:ext cx="46092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5 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4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3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2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1</a:t>
            </a: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2D3CAD6-DBBF-48F1-90E4-6DA164EAB325}"/>
              </a:ext>
            </a:extLst>
          </p:cNvPr>
          <p:cNvSpPr/>
          <p:nvPr/>
        </p:nvSpPr>
        <p:spPr>
          <a:xfrm flipH="1" flipV="1">
            <a:off x="1437722" y="3222159"/>
            <a:ext cx="304792" cy="3047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5BF5164-D7D1-4AFE-B890-A58F58B70FA4}"/>
              </a:ext>
            </a:extLst>
          </p:cNvPr>
          <p:cNvSpPr/>
          <p:nvPr/>
        </p:nvSpPr>
        <p:spPr>
          <a:xfrm flipH="1" flipV="1">
            <a:off x="1995931" y="2649187"/>
            <a:ext cx="304792" cy="3047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F2BE651-5475-4CC1-8C63-FA2DFDAADB8A}"/>
              </a:ext>
            </a:extLst>
          </p:cNvPr>
          <p:cNvSpPr/>
          <p:nvPr/>
        </p:nvSpPr>
        <p:spPr>
          <a:xfrm flipH="1" flipV="1">
            <a:off x="2529331" y="2115786"/>
            <a:ext cx="304792" cy="27445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B70B9AE3-74B5-4A76-AF93-21878A4B90B9}"/>
              </a:ext>
            </a:extLst>
          </p:cNvPr>
          <p:cNvSpPr/>
          <p:nvPr/>
        </p:nvSpPr>
        <p:spPr>
          <a:xfrm flipH="1" flipV="1">
            <a:off x="3138931" y="1582387"/>
            <a:ext cx="304792" cy="3047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604BB1A-EE69-47AE-9638-25DC427CDB7E}"/>
              </a:ext>
            </a:extLst>
          </p:cNvPr>
          <p:cNvSpPr/>
          <p:nvPr/>
        </p:nvSpPr>
        <p:spPr>
          <a:xfrm flipH="1" flipV="1">
            <a:off x="3714534" y="969988"/>
            <a:ext cx="304792" cy="3047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203A18-9106-48C9-B34D-8C87A1AE6D87}"/>
                  </a:ext>
                </a:extLst>
              </p:cNvPr>
              <p:cNvSpPr txBox="1"/>
              <p:nvPr/>
            </p:nvSpPr>
            <p:spPr>
              <a:xfrm>
                <a:off x="4815331" y="365478"/>
                <a:ext cx="4609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h(x)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* x         (Since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  = 0 ) </a:t>
                </a:r>
                <a:endParaRPr lang="en-IN" sz="18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203A18-9106-48C9-B34D-8C87A1AE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31" y="365478"/>
                <a:ext cx="4609214" cy="369332"/>
              </a:xfrm>
              <a:prstGeom prst="rect">
                <a:avLst/>
              </a:prstGeom>
              <a:blipFill>
                <a:blip r:embed="rId4"/>
                <a:stretch>
                  <a:fillRect l="-1190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4A48B2-4F6C-4D6E-A37D-475763E62B34}"/>
                  </a:ext>
                </a:extLst>
              </p:cNvPr>
              <p:cNvSpPr txBox="1"/>
              <p:nvPr/>
            </p:nvSpPr>
            <p:spPr>
              <a:xfrm>
                <a:off x="4815331" y="851105"/>
                <a:ext cx="139995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2800" b="1" dirty="0">
                    <a:effectLst/>
                    <a:latin typeface="Calibri" panose="020F0502020204030204" pitchFamily="34" charset="0"/>
                  </a:rPr>
                  <a:t> =  </a:t>
                </a:r>
                <a:r>
                  <a:rPr lang="en-GB" sz="2000" b="1" dirty="0">
                    <a:effectLst/>
                    <a:latin typeface="Calibri" panose="020F0502020204030204" pitchFamily="34" charset="0"/>
                  </a:rPr>
                  <a:t>?</a:t>
                </a:r>
                <a:endParaRPr lang="en-IN" sz="18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4A48B2-4F6C-4D6E-A37D-475763E6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31" y="851105"/>
                <a:ext cx="1399953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F3D993-4F19-4424-93C1-4D41A9AB6F28}"/>
              </a:ext>
            </a:extLst>
          </p:cNvPr>
          <p:cNvCxnSpPr/>
          <p:nvPr/>
        </p:nvCxnSpPr>
        <p:spPr>
          <a:xfrm flipV="1">
            <a:off x="1347784" y="840214"/>
            <a:ext cx="2819400" cy="2767708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9686F8-9D23-4354-A477-BA494E21ADCC}"/>
              </a:ext>
            </a:extLst>
          </p:cNvPr>
          <p:cNvSpPr txBox="1"/>
          <p:nvPr/>
        </p:nvSpPr>
        <p:spPr>
          <a:xfrm>
            <a:off x="4837319" y="1465675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y = x</a:t>
            </a:r>
            <a:endParaRPr lang="en-I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7BF52F-5C2B-4CEA-A8CB-BF6441CA8C3C}"/>
                  </a:ext>
                </a:extLst>
              </p:cNvPr>
              <p:cNvSpPr txBox="1"/>
              <p:nvPr/>
            </p:nvSpPr>
            <p:spPr>
              <a:xfrm>
                <a:off x="4815331" y="3217170"/>
                <a:ext cx="2157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Error or 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2000" b="1" dirty="0"/>
                  <a:t>)= 0</a:t>
                </a:r>
                <a:endParaRPr lang="en-IN" sz="2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7BF52F-5C2B-4CEA-A8CB-BF6441CA8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31" y="3217170"/>
                <a:ext cx="2157416" cy="400110"/>
              </a:xfrm>
              <a:prstGeom prst="rect">
                <a:avLst/>
              </a:prstGeom>
              <a:blipFill>
                <a:blip r:embed="rId6"/>
                <a:stretch>
                  <a:fillRect l="-3107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E1629F-4372-40D3-91CF-EB40720ED78B}"/>
                  </a:ext>
                </a:extLst>
              </p:cNvPr>
              <p:cNvSpPr txBox="1"/>
              <p:nvPr/>
            </p:nvSpPr>
            <p:spPr>
              <a:xfrm>
                <a:off x="4677699" y="2006239"/>
                <a:ext cx="3082511" cy="140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x-IV_mathan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x-IV_mathan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x-IV_matha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x-IV_mathan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x-IV_matha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x-IV_mathan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E1629F-4372-40D3-91CF-EB40720ED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99" y="2006239"/>
                <a:ext cx="3082511" cy="1401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125E1E8-DAD3-4A2D-9611-51F7CE5327B4}"/>
              </a:ext>
            </a:extLst>
          </p:cNvPr>
          <p:cNvSpPr txBox="1"/>
          <p:nvPr/>
        </p:nvSpPr>
        <p:spPr>
          <a:xfrm>
            <a:off x="402373" y="431849"/>
            <a:ext cx="471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Calibri" panose="020F0502020204030204" pitchFamily="34" charset="0"/>
              </a:rPr>
              <a:t>h(x)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366105-BE37-4069-83C8-7F967F42C0F2}"/>
              </a:ext>
            </a:extLst>
          </p:cNvPr>
          <p:cNvSpPr txBox="1"/>
          <p:nvPr/>
        </p:nvSpPr>
        <p:spPr>
          <a:xfrm>
            <a:off x="4837319" y="3967573"/>
            <a:ext cx="725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x</a:t>
            </a:r>
            <a:endParaRPr lang="en-GB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  <p:bldP spid="28" grpId="0"/>
      <p:bldP spid="32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284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1430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31275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/>
              <p14:cNvContentPartPr/>
              <p14:nvPr/>
            </p14:nvContentPartPr>
            <p14:xfrm>
              <a:off x="56520" y="300240"/>
              <a:ext cx="8583480" cy="468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240" y="291960"/>
                <a:ext cx="8601480" cy="47052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D08E3B9-FBB3-4F6F-B837-ADB6A090F496}"/>
              </a:ext>
            </a:extLst>
          </p:cNvPr>
          <p:cNvSpPr/>
          <p:nvPr/>
        </p:nvSpPr>
        <p:spPr>
          <a:xfrm>
            <a:off x="8380228" y="4928565"/>
            <a:ext cx="762000" cy="2095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6966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3252" y="2331276"/>
            <a:ext cx="2595748" cy="102944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6"/>
            <a:ext cx="835762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916439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6996240" y="3147480"/>
              <a:ext cx="264600" cy="1933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4720" y="3136680"/>
                <a:ext cx="2851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235440" y="1423440"/>
              <a:ext cx="5160240" cy="3562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000" y="1418040"/>
                <a:ext cx="5180760" cy="35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" name="Ink 5"/>
              <p14:cNvContentPartPr/>
              <p14:nvPr/>
            </p14:nvContentPartPr>
            <p14:xfrm>
              <a:off x="3987360" y="2768400"/>
              <a:ext cx="3052080" cy="2203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78360" y="2757240"/>
                <a:ext cx="3070440" cy="2219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8D08E3B9-FBB3-4F6F-B837-ADB6A090F496}"/>
              </a:ext>
            </a:extLst>
          </p:cNvPr>
          <p:cNvSpPr/>
          <p:nvPr/>
        </p:nvSpPr>
        <p:spPr>
          <a:xfrm>
            <a:off x="8380228" y="4922083"/>
            <a:ext cx="762000" cy="2095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1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69" name="Chart 6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985067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70" name="Picture 6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3252" y="3276119"/>
            <a:ext cx="3002478" cy="133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7"/>
            <a:ext cx="649224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59" name="Char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574275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6996240" y="3147480"/>
              <a:ext cx="264600" cy="1933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4720" y="3136680"/>
                <a:ext cx="2851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/>
              <p14:cNvContentPartPr/>
              <p14:nvPr/>
            </p14:nvContentPartPr>
            <p14:xfrm>
              <a:off x="6481440" y="2768400"/>
              <a:ext cx="236520" cy="1432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70640" y="2757240"/>
                <a:ext cx="2584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450000" y="128520"/>
              <a:ext cx="8125920" cy="4929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0280" y="117720"/>
                <a:ext cx="8142480" cy="49482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8D08E3B9-FBB3-4F6F-B837-ADB6A090F496}"/>
              </a:ext>
            </a:extLst>
          </p:cNvPr>
          <p:cNvSpPr/>
          <p:nvPr/>
        </p:nvSpPr>
        <p:spPr>
          <a:xfrm>
            <a:off x="8382000" y="4933950"/>
            <a:ext cx="762000" cy="2095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 II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8953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7868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18779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17198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5717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26156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7014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3587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D08E3B9-FBB3-4F6F-B837-ADB6A090F496}"/>
              </a:ext>
            </a:extLst>
          </p:cNvPr>
          <p:cNvSpPr/>
          <p:nvPr/>
        </p:nvSpPr>
        <p:spPr>
          <a:xfrm>
            <a:off x="4191000" y="2466975"/>
            <a:ext cx="762000" cy="2095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8" y="4400550"/>
            <a:ext cx="2484882" cy="3063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955296" y="1200150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0" y="2001619"/>
            <a:ext cx="101373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Price ($) </a:t>
            </a:r>
          </a:p>
          <a:p>
            <a:pPr algn="ctr"/>
            <a:r>
              <a:rPr lang="en-US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6000" y="3943350"/>
            <a:ext cx="16071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Size in feet</a:t>
            </a:r>
            <a:r>
              <a:rPr lang="en-US" baseline="30000" dirty="0"/>
              <a:t>2</a:t>
            </a:r>
            <a:r>
              <a:rPr lang="en-US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13739" y="2535013"/>
            <a:ext cx="3863061" cy="10472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/>
              <p14:cNvContentPartPr/>
              <p14:nvPr/>
            </p14:nvContentPartPr>
            <p14:xfrm>
              <a:off x="921600" y="565200"/>
              <a:ext cx="7297200" cy="4306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1160" y="556920"/>
                <a:ext cx="7317720" cy="432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D08E3B9-FBB3-4F6F-B837-ADB6A090F496}"/>
              </a:ext>
            </a:extLst>
          </p:cNvPr>
          <p:cNvSpPr/>
          <p:nvPr/>
        </p:nvSpPr>
        <p:spPr>
          <a:xfrm>
            <a:off x="8382000" y="4933950"/>
            <a:ext cx="762000" cy="2095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150"/>
            <a:ext cx="63107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08E3B9-FBB3-4F6F-B837-ADB6A090F496}"/>
              </a:ext>
            </a:extLst>
          </p:cNvPr>
          <p:cNvSpPr/>
          <p:nvPr/>
        </p:nvSpPr>
        <p:spPr>
          <a:xfrm>
            <a:off x="8382000" y="4914810"/>
            <a:ext cx="762000" cy="2095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95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681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CED487-44F3-4999-896A-25E1C53D2A58}"/>
              </a:ext>
            </a:extLst>
          </p:cNvPr>
          <p:cNvSpPr/>
          <p:nvPr/>
        </p:nvSpPr>
        <p:spPr>
          <a:xfrm>
            <a:off x="8458200" y="5010150"/>
            <a:ext cx="6858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3422" y="209550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1371421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9212" y="2800350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3270945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3270945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33471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B1984E-6BA3-4D90-8FC2-2B5BA8CE9398}"/>
              </a:ext>
            </a:extLst>
          </p:cNvPr>
          <p:cNvCxnSpPr/>
          <p:nvPr/>
        </p:nvCxnSpPr>
        <p:spPr>
          <a:xfrm flipV="1">
            <a:off x="5029200" y="590550"/>
            <a:ext cx="2743200" cy="114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D08E3B9-FBB3-4F6F-B837-ADB6A090F496}"/>
              </a:ext>
            </a:extLst>
          </p:cNvPr>
          <p:cNvSpPr/>
          <p:nvPr/>
        </p:nvSpPr>
        <p:spPr>
          <a:xfrm>
            <a:off x="8382000" y="4933950"/>
            <a:ext cx="762000" cy="2095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C93755-58B2-40C7-8213-6565F836F0BC}"/>
                  </a:ext>
                </a:extLst>
              </p14:cNvPr>
              <p14:cNvContentPartPr/>
              <p14:nvPr/>
            </p14:nvContentPartPr>
            <p14:xfrm>
              <a:off x="533400" y="895350"/>
              <a:ext cx="4962525" cy="371475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C93755-58B2-40C7-8213-6565F836F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400" y="877350"/>
                <a:ext cx="4998164" cy="3750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66D56-2899-4218-B1A7-91E5B941DFDC}"/>
                  </a:ext>
                </a:extLst>
              </p:cNvPr>
              <p:cNvSpPr txBox="1"/>
              <p:nvPr/>
            </p:nvSpPr>
            <p:spPr>
              <a:xfrm>
                <a:off x="3191318" y="4626492"/>
                <a:ext cx="4609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66D56-2899-4218-B1A7-91E5B941D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18" y="4626492"/>
                <a:ext cx="46092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01AD8-A2DB-4A15-8DDB-AD41F4885024}"/>
                  </a:ext>
                </a:extLst>
              </p:cNvPr>
              <p:cNvSpPr txBox="1"/>
              <p:nvPr/>
            </p:nvSpPr>
            <p:spPr>
              <a:xfrm>
                <a:off x="76200" y="481716"/>
                <a:ext cx="4609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)</a:t>
                </a:r>
                <a:endParaRPr lang="en-IN" sz="18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01AD8-A2DB-4A15-8DDB-AD41F488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81716"/>
                <a:ext cx="4609214" cy="369332"/>
              </a:xfrm>
              <a:prstGeom prst="rect">
                <a:avLst/>
              </a:prstGeom>
              <a:blipFill>
                <a:blip r:embed="rId6"/>
                <a:stretch>
                  <a:fillRect l="-119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4FFAF5-1EA8-4AB5-AE59-7CE012A69549}"/>
                  </a:ext>
                </a:extLst>
              </p:cNvPr>
              <p:cNvSpPr txBox="1"/>
              <p:nvPr/>
            </p:nvSpPr>
            <p:spPr>
              <a:xfrm>
                <a:off x="5334000" y="132469"/>
                <a:ext cx="4609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h(x)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* x         (Since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  = 0 ) </a:t>
                </a:r>
                <a:endParaRPr lang="en-IN" sz="18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4FFAF5-1EA8-4AB5-AE59-7CE012A6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32469"/>
                <a:ext cx="4609214" cy="369332"/>
              </a:xfrm>
              <a:prstGeom prst="rect">
                <a:avLst/>
              </a:prstGeom>
              <a:blipFill>
                <a:blip r:embed="rId7"/>
                <a:stretch>
                  <a:fillRect l="-1058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5F2C8C-76C4-4643-9347-94BF292680A2}"/>
                  </a:ext>
                </a:extLst>
              </p:cNvPr>
              <p:cNvSpPr txBox="1"/>
              <p:nvPr/>
            </p:nvSpPr>
            <p:spPr>
              <a:xfrm>
                <a:off x="4343400" y="666382"/>
                <a:ext cx="4970720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d>
                        <m:dPr>
                          <m:ctrlPr>
                            <a:rPr lang="en-IN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IN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  <m:r>
                                    <a:rPr lang="en-IN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5F2C8C-76C4-4643-9347-94BF29268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666382"/>
                <a:ext cx="4970720" cy="847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2ED47-F73B-4FB4-B461-9284E386DB8C}"/>
                  </a:ext>
                </a:extLst>
              </p:cNvPr>
              <p:cNvSpPr txBox="1"/>
              <p:nvPr/>
            </p:nvSpPr>
            <p:spPr>
              <a:xfrm>
                <a:off x="3505200" y="1742570"/>
                <a:ext cx="4970720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IN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b="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IN" b="0" i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I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2ED47-F73B-4FB4-B461-9284E386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742570"/>
                <a:ext cx="4970720" cy="387157"/>
              </a:xfrm>
              <a:prstGeom prst="rect">
                <a:avLst/>
              </a:prstGeom>
              <a:blipFill>
                <a:blip r:embed="rId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36900A5-018A-4481-B42F-8EFDAF127138}"/>
              </a:ext>
            </a:extLst>
          </p:cNvPr>
          <p:cNvSpPr txBox="1"/>
          <p:nvPr/>
        </p:nvSpPr>
        <p:spPr>
          <a:xfrm>
            <a:off x="76200" y="20160"/>
            <a:ext cx="509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Goal : To reach at the minima</a:t>
            </a: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FB33B33-800E-45B8-A04D-49622EED6D6A}"/>
                  </a:ext>
                </a:extLst>
              </p14:cNvPr>
              <p14:cNvContentPartPr/>
              <p14:nvPr/>
            </p14:nvContentPartPr>
            <p14:xfrm>
              <a:off x="1121780" y="1473199"/>
              <a:ext cx="3019425" cy="255905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FB33B33-800E-45B8-A04D-49622EED6D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3782" y="1455193"/>
                <a:ext cx="3055062" cy="2594702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5D7ED4-C2B0-4B0F-A8A0-BA46B1E1F345}"/>
              </a:ext>
            </a:extLst>
          </p:cNvPr>
          <p:cNvCxnSpPr>
            <a:cxnSpLocks/>
          </p:cNvCxnSpPr>
          <p:nvPr/>
        </p:nvCxnSpPr>
        <p:spPr>
          <a:xfrm flipH="1">
            <a:off x="2640198" y="4032250"/>
            <a:ext cx="1" cy="5370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45A3BE-CCAF-43E7-9614-861626113F2F}"/>
              </a:ext>
            </a:extLst>
          </p:cNvPr>
          <p:cNvCxnSpPr>
            <a:cxnSpLocks/>
          </p:cNvCxnSpPr>
          <p:nvPr/>
        </p:nvCxnSpPr>
        <p:spPr>
          <a:xfrm>
            <a:off x="609600" y="4032250"/>
            <a:ext cx="201575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97AA-E0BA-4356-A594-AA8B609748D9}"/>
                  </a:ext>
                </a:extLst>
              </p:cNvPr>
              <p:cNvSpPr txBox="1"/>
              <p:nvPr/>
            </p:nvSpPr>
            <p:spPr>
              <a:xfrm>
                <a:off x="139995" y="4569342"/>
                <a:ext cx="4970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97AA-E0BA-4356-A594-AA8B60974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5" y="4569342"/>
                <a:ext cx="49707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065035-B777-4CA1-8E86-5842507D2B9F}"/>
                  </a:ext>
                </a:extLst>
              </p:cNvPr>
              <p:cNvSpPr txBox="1"/>
              <p:nvPr/>
            </p:nvSpPr>
            <p:spPr>
              <a:xfrm>
                <a:off x="-70437" y="3709084"/>
                <a:ext cx="101983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 min</a:t>
                </a:r>
                <a:endParaRPr lang="en-GB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 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)</a:t>
                </a:r>
                <a:endParaRPr lang="en-IN" sz="18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065035-B777-4CA1-8E86-5842507D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437" y="3709084"/>
                <a:ext cx="1019839" cy="646331"/>
              </a:xfrm>
              <a:prstGeom prst="rect">
                <a:avLst/>
              </a:prstGeom>
              <a:blipFill>
                <a:blip r:embed="rId1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C3DA3B-E0ED-40CE-B0AF-9C4080844A5A}"/>
              </a:ext>
            </a:extLst>
          </p:cNvPr>
          <p:cNvCxnSpPr/>
          <p:nvPr/>
        </p:nvCxnSpPr>
        <p:spPr>
          <a:xfrm>
            <a:off x="3588043" y="2551325"/>
            <a:ext cx="762000" cy="0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22AA8E-D87E-40AB-A8B4-2CB541EB56CF}"/>
              </a:ext>
            </a:extLst>
          </p:cNvPr>
          <p:cNvCxnSpPr/>
          <p:nvPr/>
        </p:nvCxnSpPr>
        <p:spPr>
          <a:xfrm flipH="1">
            <a:off x="3897605" y="2209063"/>
            <a:ext cx="295275" cy="680134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C8A3DA7-61AF-40BD-8BE6-AEC2D327A813}"/>
              </a:ext>
            </a:extLst>
          </p:cNvPr>
          <p:cNvSpPr/>
          <p:nvPr/>
        </p:nvSpPr>
        <p:spPr>
          <a:xfrm>
            <a:off x="1130484" y="193614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91E8C8-7C5C-4782-811F-669FC9E20174}"/>
              </a:ext>
            </a:extLst>
          </p:cNvPr>
          <p:cNvCxnSpPr>
            <a:cxnSpLocks/>
          </p:cNvCxnSpPr>
          <p:nvPr/>
        </p:nvCxnSpPr>
        <p:spPr>
          <a:xfrm>
            <a:off x="757095" y="1998308"/>
            <a:ext cx="790793" cy="0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14EEFD-C63D-4703-919D-27EB276E424F}"/>
              </a:ext>
            </a:extLst>
          </p:cNvPr>
          <p:cNvCxnSpPr>
            <a:cxnSpLocks/>
          </p:cNvCxnSpPr>
          <p:nvPr/>
        </p:nvCxnSpPr>
        <p:spPr>
          <a:xfrm>
            <a:off x="1057462" y="1540956"/>
            <a:ext cx="95030" cy="80627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574944-D394-48AC-BD7B-1FFFC8E4FA57}"/>
              </a:ext>
            </a:extLst>
          </p:cNvPr>
          <p:cNvSpPr txBox="1"/>
          <p:nvPr/>
        </p:nvSpPr>
        <p:spPr>
          <a:xfrm>
            <a:off x="4051600" y="2644442"/>
            <a:ext cx="50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+</a:t>
            </a:r>
            <a:r>
              <a:rPr lang="en-GB" sz="1800" b="1" dirty="0" err="1">
                <a:effectLst/>
                <a:latin typeface="Calibri" panose="020F0502020204030204" pitchFamily="34" charset="0"/>
              </a:rPr>
              <a:t>ve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slope</a:t>
            </a: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ED1F49-DF0E-4D48-BF3F-999F8EC40741}"/>
              </a:ext>
            </a:extLst>
          </p:cNvPr>
          <p:cNvSpPr txBox="1"/>
          <p:nvPr/>
        </p:nvSpPr>
        <p:spPr>
          <a:xfrm>
            <a:off x="1224870" y="1310469"/>
            <a:ext cx="50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Calibri" panose="020F0502020204030204" pitchFamily="34" charset="0"/>
              </a:rPr>
              <a:t>-</a:t>
            </a:r>
            <a:r>
              <a:rPr lang="en-GB" sz="1800" b="1" dirty="0" err="1">
                <a:effectLst/>
                <a:latin typeface="Calibri" panose="020F0502020204030204" pitchFamily="34" charset="0"/>
              </a:rPr>
              <a:t>ve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slope</a:t>
            </a: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F5EAE1-8EEC-43FB-898B-789618D86630}"/>
              </a:ext>
            </a:extLst>
          </p:cNvPr>
          <p:cNvSpPr/>
          <p:nvPr/>
        </p:nvSpPr>
        <p:spPr>
          <a:xfrm>
            <a:off x="3969043" y="25037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61344A-C196-45E4-B88D-B4E7C31C07EE}"/>
                  </a:ext>
                </a:extLst>
              </p:cNvPr>
              <p:cNvSpPr txBox="1"/>
              <p:nvPr/>
            </p:nvSpPr>
            <p:spPr>
              <a:xfrm>
                <a:off x="3728837" y="2435412"/>
                <a:ext cx="5172738" cy="693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𝛛</m:t>
                          </m:r>
                          <m:acc>
                            <m:accPr>
                              <m:chr m:val="̅"/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  <m:d>
                            <m:d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𝛛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61344A-C196-45E4-B88D-B4E7C31C0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837" y="2435412"/>
                <a:ext cx="5172738" cy="6930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F445F0-B78E-4E89-92F1-2D38A2F828B7}"/>
                  </a:ext>
                </a:extLst>
              </p:cNvPr>
              <p:cNvSpPr txBox="1"/>
              <p:nvPr/>
            </p:nvSpPr>
            <p:spPr>
              <a:xfrm>
                <a:off x="5214163" y="3106890"/>
                <a:ext cx="51727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b="1" i="1" dirty="0">
                    <a:effectLst/>
                    <a:latin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1800">
                        <a:effectLst/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sz="1800" b="1" i="1" dirty="0">
                    <a:effectLst/>
                    <a:latin typeface="Calibri" panose="020F0502020204030204" pitchFamily="34" charset="0"/>
                  </a:rPr>
                  <a:t>  is learning rate or step-size</a:t>
                </a:r>
                <a:endParaRPr lang="en-I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F445F0-B78E-4E89-92F1-2D38A2F82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3" y="3106890"/>
                <a:ext cx="5172738" cy="369332"/>
              </a:xfrm>
              <a:prstGeom prst="rect">
                <a:avLst/>
              </a:prstGeom>
              <a:blipFill>
                <a:blip r:embed="rId15"/>
                <a:stretch>
                  <a:fillRect l="-942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DE0142-2B94-439D-9C64-1978F0B88820}"/>
                  </a:ext>
                </a:extLst>
              </p:cNvPr>
              <p:cNvSpPr txBox="1"/>
              <p:nvPr/>
            </p:nvSpPr>
            <p:spPr>
              <a:xfrm>
                <a:off x="4189336" y="3615159"/>
                <a:ext cx="5396022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𝛛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IN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IN" b="0" i="0">
                          <a:latin typeface="Cambria Math" panose="02040503050406030204" pitchFamily="18" charset="0"/>
                        </a:rPr>
                        <m:t>.(</m:t>
                      </m:r>
                      <m:sSup>
                        <m:sSupPr>
                          <m:ctrlPr>
                            <a:rPr lang="en-I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IN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DE0142-2B94-439D-9C64-1978F0B8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36" y="3615159"/>
                <a:ext cx="5396022" cy="847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92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5" grpId="0"/>
      <p:bldP spid="17" grpId="0"/>
      <p:bldP spid="26" grpId="0"/>
      <p:bldP spid="28" grpId="0"/>
      <p:bldP spid="40" grpId="0" animBg="1"/>
      <p:bldP spid="48" grpId="0"/>
      <p:bldP spid="50" grpId="0"/>
      <p:bldP spid="55" grpId="0" animBg="1"/>
      <p:bldP spid="57" grpId="0"/>
      <p:bldP spid="59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211F95-5015-427E-83DA-1EC8032984AB}"/>
                  </a:ext>
                </a:extLst>
              </p14:cNvPr>
              <p14:cNvContentPartPr/>
              <p14:nvPr/>
            </p14:nvContentPartPr>
            <p14:xfrm>
              <a:off x="381000" y="747601"/>
              <a:ext cx="4962525" cy="371475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211F95-5015-427E-83DA-1EC8032984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000" y="729601"/>
                <a:ext cx="4998164" cy="3750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500585-DF37-4F7F-B1E4-D8F62D04306E}"/>
                  </a:ext>
                </a:extLst>
              </p14:cNvPr>
              <p14:cNvContentPartPr/>
              <p14:nvPr/>
            </p14:nvContentPartPr>
            <p14:xfrm>
              <a:off x="886047" y="1463514"/>
              <a:ext cx="3019425" cy="255905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500585-DF37-4F7F-B1E4-D8F62D0430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049" y="1445508"/>
                <a:ext cx="3055062" cy="2594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450577-AEC7-4DB7-96B8-F1AA09C16155}"/>
                  </a:ext>
                </a:extLst>
              </p:cNvPr>
              <p:cNvSpPr txBox="1"/>
              <p:nvPr/>
            </p:nvSpPr>
            <p:spPr>
              <a:xfrm>
                <a:off x="3038918" y="4530469"/>
                <a:ext cx="4609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450577-AEC7-4DB7-96B8-F1AA09C1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18" y="4530469"/>
                <a:ext cx="46092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5BDDC5-BB51-4DBB-8975-9178DA9D3898}"/>
                  </a:ext>
                </a:extLst>
              </p:cNvPr>
              <p:cNvSpPr txBox="1"/>
              <p:nvPr/>
            </p:nvSpPr>
            <p:spPr>
              <a:xfrm>
                <a:off x="0" y="304395"/>
                <a:ext cx="4609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)</a:t>
                </a:r>
                <a:endParaRPr lang="en-IN" sz="18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5BDDC5-BB51-4DBB-8975-9178DA9D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395"/>
                <a:ext cx="4609214" cy="369332"/>
              </a:xfrm>
              <a:prstGeom prst="rect">
                <a:avLst/>
              </a:prstGeom>
              <a:blipFill>
                <a:blip r:embed="rId7"/>
                <a:stretch>
                  <a:fillRect l="-1058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09A4BF6-604B-461A-988B-B3D3C516BFCB}"/>
              </a:ext>
            </a:extLst>
          </p:cNvPr>
          <p:cNvSpPr txBox="1"/>
          <p:nvPr/>
        </p:nvSpPr>
        <p:spPr>
          <a:xfrm>
            <a:off x="2304607" y="2420069"/>
            <a:ext cx="4609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534148-D234-409C-B23A-55EBD4B8E98C}"/>
                  </a:ext>
                </a:extLst>
              </p:cNvPr>
              <p:cNvSpPr txBox="1"/>
              <p:nvPr/>
            </p:nvSpPr>
            <p:spPr>
              <a:xfrm>
                <a:off x="4653184" y="3632621"/>
                <a:ext cx="4609214" cy="693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𝛛</m:t>
                          </m:r>
                          <m:acc>
                            <m:accPr>
                              <m:chr m:val="̅"/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  <m:d>
                            <m:d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𝛛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534148-D234-409C-B23A-55EBD4B8E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184" y="3632621"/>
                <a:ext cx="4609214" cy="6930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A003EE-ABA3-492A-AC70-B0F265B3D033}"/>
                  </a:ext>
                </a:extLst>
              </p:cNvPr>
              <p:cNvSpPr txBox="1"/>
              <p:nvPr/>
            </p:nvSpPr>
            <p:spPr>
              <a:xfrm>
                <a:off x="5111824" y="957579"/>
                <a:ext cx="4609214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d>
                        <m:dPr>
                          <m:ctrlPr>
                            <a:rPr lang="en-IN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IN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  <m:r>
                                    <a:rPr lang="en-IN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I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A003EE-ABA3-492A-AC70-B0F265B3D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24" y="957579"/>
                <a:ext cx="4609214" cy="847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AA212D-0DC0-47BF-B27A-4C17C24B3B53}"/>
                  </a:ext>
                </a:extLst>
              </p:cNvPr>
              <p:cNvSpPr txBox="1"/>
              <p:nvPr/>
            </p:nvSpPr>
            <p:spPr>
              <a:xfrm>
                <a:off x="5368030" y="236455"/>
                <a:ext cx="3553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1. Start with Random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AA212D-0DC0-47BF-B27A-4C17C24B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030" y="236455"/>
                <a:ext cx="3553323" cy="369332"/>
              </a:xfrm>
              <a:prstGeom prst="rect">
                <a:avLst/>
              </a:prstGeom>
              <a:blipFill>
                <a:blip r:embed="rId10"/>
                <a:stretch>
                  <a:fillRect l="-154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151546B-9E9E-47CA-89CE-0E0DABB18D4C}"/>
              </a:ext>
            </a:extLst>
          </p:cNvPr>
          <p:cNvSpPr txBox="1"/>
          <p:nvPr/>
        </p:nvSpPr>
        <p:spPr>
          <a:xfrm>
            <a:off x="5368002" y="686733"/>
            <a:ext cx="331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Calculate the cost function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DDDDF-B3A3-4CA4-8693-0F3EE8916496}"/>
              </a:ext>
            </a:extLst>
          </p:cNvPr>
          <p:cNvSpPr txBox="1"/>
          <p:nvPr/>
        </p:nvSpPr>
        <p:spPr>
          <a:xfrm>
            <a:off x="5368002" y="1872917"/>
            <a:ext cx="389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Calculate the Gradient at that point 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CD7865-8660-43F6-A16B-E46271AB2E30}"/>
                  </a:ext>
                </a:extLst>
              </p:cNvPr>
              <p:cNvSpPr txBox="1"/>
              <p:nvPr/>
            </p:nvSpPr>
            <p:spPr>
              <a:xfrm>
                <a:off x="5085022" y="2336373"/>
                <a:ext cx="4859078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𝛛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IN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IN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IN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I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IN" b="0" i="0">
                          <a:latin typeface="Cambria Math" panose="02040503050406030204" pitchFamily="18" charset="0"/>
                        </a:rPr>
                        <m:t>.(</m:t>
                      </m:r>
                      <m:sSup>
                        <m:sSupPr>
                          <m:ctrlPr>
                            <a:rPr lang="en-I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IN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CD7865-8660-43F6-A16B-E46271AB2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022" y="2336373"/>
                <a:ext cx="4859078" cy="847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B369A9-43C7-4DCA-8653-CDF6B6E608DF}"/>
                  </a:ext>
                </a:extLst>
              </p:cNvPr>
              <p:cNvSpPr txBox="1"/>
              <p:nvPr/>
            </p:nvSpPr>
            <p:spPr>
              <a:xfrm>
                <a:off x="5362686" y="3294639"/>
                <a:ext cx="350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4. Update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B369A9-43C7-4DCA-8653-CDF6B6E60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686" y="3294639"/>
                <a:ext cx="3505200" cy="369332"/>
              </a:xfrm>
              <a:prstGeom prst="rect">
                <a:avLst/>
              </a:prstGeom>
              <a:blipFill>
                <a:blip r:embed="rId12"/>
                <a:stretch>
                  <a:fillRect l="-156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84F325F-8EB2-45B7-896E-DE8C8440D13C}"/>
              </a:ext>
            </a:extLst>
          </p:cNvPr>
          <p:cNvSpPr txBox="1"/>
          <p:nvPr/>
        </p:nvSpPr>
        <p:spPr>
          <a:xfrm>
            <a:off x="5410200" y="4264156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5. Repeat step 2-4 until you reach at minima</a:t>
            </a:r>
            <a:endParaRPr lang="en-IN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FB8619-86D1-48AB-9FCE-56677A7DA810}"/>
              </a:ext>
            </a:extLst>
          </p:cNvPr>
          <p:cNvSpPr/>
          <p:nvPr/>
        </p:nvSpPr>
        <p:spPr>
          <a:xfrm>
            <a:off x="886047" y="18729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213686-F8D4-4F55-AEB2-71FCF3024D9E}"/>
              </a:ext>
            </a:extLst>
          </p:cNvPr>
          <p:cNvCxnSpPr>
            <a:cxnSpLocks/>
          </p:cNvCxnSpPr>
          <p:nvPr/>
        </p:nvCxnSpPr>
        <p:spPr>
          <a:xfrm>
            <a:off x="834145" y="1389640"/>
            <a:ext cx="79327" cy="917153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5BCAA6-6C13-427A-BF85-797B907A68E8}"/>
              </a:ext>
            </a:extLst>
          </p:cNvPr>
          <p:cNvCxnSpPr/>
          <p:nvPr/>
        </p:nvCxnSpPr>
        <p:spPr>
          <a:xfrm>
            <a:off x="517207" y="1885534"/>
            <a:ext cx="829118" cy="0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FBAFB7-06AC-454A-9D46-AA2632592B99}"/>
              </a:ext>
            </a:extLst>
          </p:cNvPr>
          <p:cNvCxnSpPr/>
          <p:nvPr/>
        </p:nvCxnSpPr>
        <p:spPr>
          <a:xfrm>
            <a:off x="908906" y="1928048"/>
            <a:ext cx="2867065" cy="45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6F4B591-0D68-496D-A59D-0FDF82BE7F83}"/>
              </a:ext>
            </a:extLst>
          </p:cNvPr>
          <p:cNvSpPr/>
          <p:nvPr/>
        </p:nvSpPr>
        <p:spPr>
          <a:xfrm>
            <a:off x="3795002" y="23872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84E6A5-EBCF-46E2-B4F6-49845E4E8E10}"/>
              </a:ext>
            </a:extLst>
          </p:cNvPr>
          <p:cNvCxnSpPr/>
          <p:nvPr/>
        </p:nvCxnSpPr>
        <p:spPr>
          <a:xfrm>
            <a:off x="3410769" y="2433016"/>
            <a:ext cx="768465" cy="0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165DDA-2558-46A7-B097-B0869046B45D}"/>
              </a:ext>
            </a:extLst>
          </p:cNvPr>
          <p:cNvCxnSpPr/>
          <p:nvPr/>
        </p:nvCxnSpPr>
        <p:spPr>
          <a:xfrm flipH="1">
            <a:off x="3766008" y="2024811"/>
            <a:ext cx="152400" cy="732059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50FA7F-C625-4761-8A42-A0E63A02B4F8}"/>
              </a:ext>
            </a:extLst>
          </p:cNvPr>
          <p:cNvCxnSpPr>
            <a:stCxn id="34" idx="3"/>
          </p:cNvCxnSpPr>
          <p:nvPr/>
        </p:nvCxnSpPr>
        <p:spPr>
          <a:xfrm flipH="1">
            <a:off x="1066800" y="2426321"/>
            <a:ext cx="2734897" cy="34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DE514E-CF23-4B42-A96D-8753189EBD92}"/>
              </a:ext>
            </a:extLst>
          </p:cNvPr>
          <p:cNvCxnSpPr/>
          <p:nvPr/>
        </p:nvCxnSpPr>
        <p:spPr>
          <a:xfrm>
            <a:off x="1066800" y="2789401"/>
            <a:ext cx="2438400" cy="505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4A73A2-DAEC-4828-B6CD-5E5A3421F255}"/>
              </a:ext>
            </a:extLst>
          </p:cNvPr>
          <p:cNvCxnSpPr/>
          <p:nvPr/>
        </p:nvCxnSpPr>
        <p:spPr>
          <a:xfrm flipH="1">
            <a:off x="1524000" y="3294639"/>
            <a:ext cx="1886769" cy="267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50A57B-C694-420F-8E8B-BBA752D3D9C3}"/>
              </a:ext>
            </a:extLst>
          </p:cNvPr>
          <p:cNvCxnSpPr/>
          <p:nvPr/>
        </p:nvCxnSpPr>
        <p:spPr>
          <a:xfrm>
            <a:off x="1524000" y="3562350"/>
            <a:ext cx="1411672" cy="331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46D2A6-2CF6-445B-BCC7-EBCEB13822A1}"/>
              </a:ext>
            </a:extLst>
          </p:cNvPr>
          <p:cNvCxnSpPr/>
          <p:nvPr/>
        </p:nvCxnSpPr>
        <p:spPr>
          <a:xfrm flipH="1">
            <a:off x="2286000" y="3894052"/>
            <a:ext cx="631065" cy="128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4" grpId="0"/>
      <p:bldP spid="15" grpId="0"/>
      <p:bldP spid="16" grpId="0"/>
      <p:bldP spid="18" grpId="0"/>
      <p:bldP spid="19" grpId="0"/>
      <p:bldP spid="24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5" y="2876550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Correct: Simultaneous update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0" y="3436772"/>
            <a:ext cx="2964485" cy="11393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8EA3B9-2423-4DED-812C-83BA88D905F7}"/>
              </a:ext>
            </a:extLst>
          </p:cNvPr>
          <p:cNvSpPr/>
          <p:nvPr/>
        </p:nvSpPr>
        <p:spPr>
          <a:xfrm>
            <a:off x="8458200" y="5010150"/>
            <a:ext cx="6858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855412-E33C-4B01-B97C-76F5BBA7E30B}"/>
              </a:ext>
            </a:extLst>
          </p:cNvPr>
          <p:cNvSpPr/>
          <p:nvPr/>
        </p:nvSpPr>
        <p:spPr>
          <a:xfrm>
            <a:off x="8458200" y="5010150"/>
            <a:ext cx="6858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Gradient descent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059AD2-49C2-452A-A97C-D83417B777D4}"/>
              </a:ext>
            </a:extLst>
          </p:cNvPr>
          <p:cNvSpPr/>
          <p:nvPr/>
        </p:nvSpPr>
        <p:spPr>
          <a:xfrm>
            <a:off x="8458200" y="5010150"/>
            <a:ext cx="6858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large, gradient descent can overshoot the minimum. It may fail to converge, or even diverge.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600120" y="371880"/>
              <a:ext cx="8547480" cy="43711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80" y="361800"/>
                <a:ext cx="8565480" cy="43855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6E77B2E-ED33-428D-80B7-DBF1647244C7}"/>
              </a:ext>
            </a:extLst>
          </p:cNvPr>
          <p:cNvSpPr/>
          <p:nvPr/>
        </p:nvSpPr>
        <p:spPr>
          <a:xfrm>
            <a:off x="8458200" y="5010150"/>
            <a:ext cx="6858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descent can converge to a local minimum, even with the learning rate </a:t>
            </a:r>
            <a:r>
              <a:rPr lang="el-GR" sz="2800" dirty="0"/>
              <a:t>α</a:t>
            </a:r>
            <a:r>
              <a:rPr lang="en-US" sz="2800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we approach a local minimum, gradient descent will automatically take smaller steps. So, no need to decrease </a:t>
            </a:r>
            <a:r>
              <a:rPr lang="el-GR" sz="2800" dirty="0"/>
              <a:t>α</a:t>
            </a:r>
            <a:r>
              <a:rPr lang="en-US" sz="2800" dirty="0"/>
              <a:t> over time.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592560" y="958320"/>
              <a:ext cx="8526240" cy="3598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440" y="948600"/>
                <a:ext cx="8541360" cy="36165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084276D-75C5-4EF3-884D-B79C8A27C25C}"/>
              </a:ext>
            </a:extLst>
          </p:cNvPr>
          <p:cNvSpPr/>
          <p:nvPr/>
        </p:nvSpPr>
        <p:spPr>
          <a:xfrm>
            <a:off x="8458200" y="5010150"/>
            <a:ext cx="6858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58342" y="2223408"/>
            <a:ext cx="50292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9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Gradient descent algorithm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 Model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405A99-DB60-4EB8-8026-30B5CE941183}"/>
              </a:ext>
            </a:extLst>
          </p:cNvPr>
          <p:cNvSpPr/>
          <p:nvPr/>
        </p:nvSpPr>
        <p:spPr>
          <a:xfrm>
            <a:off x="8458200" y="5010150"/>
            <a:ext cx="6858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819150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3301652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4019550"/>
            <a:ext cx="2852772" cy="411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1307160" y="786600"/>
              <a:ext cx="6647040" cy="3835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8520" y="775800"/>
                <a:ext cx="6666120" cy="3852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851AC26-8250-4BE0-801F-0FF0E2D20309}"/>
              </a:ext>
            </a:extLst>
          </p:cNvPr>
          <p:cNvSpPr/>
          <p:nvPr/>
        </p:nvSpPr>
        <p:spPr>
          <a:xfrm>
            <a:off x="8458200" y="5010150"/>
            <a:ext cx="6858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2" y="2495550"/>
            <a:ext cx="55126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0445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422" y="209550"/>
            <a:ext cx="23519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D08E3B9-FBB3-4F6F-B837-ADB6A090F496}"/>
              </a:ext>
            </a:extLst>
          </p:cNvPr>
          <p:cNvSpPr/>
          <p:nvPr/>
        </p:nvSpPr>
        <p:spPr>
          <a:xfrm>
            <a:off x="8382000" y="4933950"/>
            <a:ext cx="762000" cy="2095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</a:p>
          <a:p>
            <a:pPr algn="ctr"/>
            <a:r>
              <a:rPr lang="en-US" sz="2400" dirty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F3E2D-81E9-48BA-8E12-5835B5A49C81}"/>
              </a:ext>
            </a:extLst>
          </p:cNvPr>
          <p:cNvSpPr/>
          <p:nvPr/>
        </p:nvSpPr>
        <p:spPr>
          <a:xfrm>
            <a:off x="8458200" y="5010150"/>
            <a:ext cx="6858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J(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9082BB-443C-4696-AF01-6A846D2D4D75}"/>
              </a:ext>
            </a:extLst>
          </p:cNvPr>
          <p:cNvSpPr/>
          <p:nvPr/>
        </p:nvSpPr>
        <p:spPr>
          <a:xfrm>
            <a:off x="8458200" y="5010150"/>
            <a:ext cx="6858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3BE0-50BB-46EB-9151-E4BFCF729866}"/>
              </a:ext>
            </a:extLst>
          </p:cNvPr>
          <p:cNvSpPr txBox="1">
            <a:spLocks/>
          </p:cNvSpPr>
          <p:nvPr/>
        </p:nvSpPr>
        <p:spPr>
          <a:xfrm>
            <a:off x="4191000" y="666750"/>
            <a:ext cx="48768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E16639-0592-4F1A-9729-3FD866316534}"/>
              </a:ext>
            </a:extLst>
          </p:cNvPr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F422858-63B2-4584-BD21-94BB46EACBEC}"/>
              </a:ext>
            </a:extLst>
          </p:cNvPr>
          <p:cNvSpPr txBox="1">
            <a:spLocks/>
          </p:cNvSpPr>
          <p:nvPr/>
        </p:nvSpPr>
        <p:spPr>
          <a:xfrm>
            <a:off x="4224865" y="1698294"/>
            <a:ext cx="44958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Multiple features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ang\Desktop\iStock_000012344803Large.jpg">
            <a:extLst>
              <a:ext uri="{FF2B5EF4-FFF2-40B4-BE49-F238E27FC236}">
                <a16:creationId xmlns:a16="http://schemas.microsoft.com/office/drawing/2014/main" id="{772BAE96-9832-49EC-A076-782DC2221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14A97C-2B75-4278-A016-BCE54A52832F}"/>
              </a:ext>
            </a:extLst>
          </p:cNvPr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70284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</p:spTree>
    <p:extLst>
      <p:ext uri="{BB962C8B-B14F-4D97-AF65-F5344CB8AC3E}">
        <p14:creationId xmlns:p14="http://schemas.microsoft.com/office/powerpoint/2010/main" val="3003617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" y="74741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Previously: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99558"/>
            <a:ext cx="2568321" cy="357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85440" y="664920"/>
              <a:ext cx="7711920" cy="3198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600" y="654480"/>
                <a:ext cx="7728840" cy="32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082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65" y="42253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515" y="35629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515" y="141862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515" y="90040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17" y="992934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15" y="168331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4515" y="294709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(simultaneously update for every                        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Repeat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Gradient descent: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Ink 5"/>
              <p14:cNvContentPartPr/>
              <p14:nvPr/>
            </p14:nvContentPartPr>
            <p14:xfrm>
              <a:off x="968795" y="101620"/>
              <a:ext cx="7640640" cy="4370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9435" y="92260"/>
                <a:ext cx="7659360" cy="43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6D0DDB-2DCF-4C04-A2F3-DEF2A7B0F417}"/>
                  </a:ext>
                </a:extLst>
              </p:cNvPr>
              <p:cNvSpPr txBox="1"/>
              <p:nvPr/>
            </p:nvSpPr>
            <p:spPr>
              <a:xfrm>
                <a:off x="6287240" y="1491679"/>
                <a:ext cx="2322195" cy="1695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 smtClean="0">
                          <a:effectLst/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x-IV_mathan" sz="18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x-IV_mathan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x-IV_mathan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x-IV_mathan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6D0DDB-2DCF-4C04-A2F3-DEF2A7B0F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40" y="1491679"/>
                <a:ext cx="2322195" cy="169527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454151-EA43-4F64-81DC-2D2D2C26189A}"/>
                  </a:ext>
                </a:extLst>
              </p:cNvPr>
              <p:cNvSpPr txBox="1"/>
              <p:nvPr/>
            </p:nvSpPr>
            <p:spPr>
              <a:xfrm>
                <a:off x="6277197" y="1259019"/>
                <a:ext cx="4609214" cy="2160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0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0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0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000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454151-EA43-4F64-81DC-2D2D2C261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197" y="1259019"/>
                <a:ext cx="4609214" cy="21605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5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    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Previously 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algorithm               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for      </a:t>
            </a:r>
          </a:p>
          <a:p>
            <a:r>
              <a:rPr lang="en-US" sz="1600" dirty="0"/>
              <a:t>                        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43815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3994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16186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3844" y="283788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0755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280755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0090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22052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1311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1311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0" y="438150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46147" y="3867150"/>
            <a:ext cx="389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regression with one variable.</a:t>
            </a:r>
          </a:p>
          <a:p>
            <a:r>
              <a:rPr lang="en-US" sz="2000" dirty="0"/>
              <a:t>Univariate linear regression.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70880" y="1258920"/>
              <a:ext cx="8633520" cy="3670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250280"/>
                <a:ext cx="8654040" cy="36892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D08E3B9-FBB3-4F6F-B837-ADB6A090F496}"/>
              </a:ext>
            </a:extLst>
          </p:cNvPr>
          <p:cNvSpPr/>
          <p:nvPr/>
        </p:nvSpPr>
        <p:spPr>
          <a:xfrm>
            <a:off x="8382000" y="4933950"/>
            <a:ext cx="762000" cy="2095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0" y="4196775"/>
            <a:ext cx="376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49019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9" y="302895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61626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94311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358138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430206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AF603A7-5DBD-4300-9D19-5656FC9CB12B}"/>
              </a:ext>
            </a:extLst>
          </p:cNvPr>
          <p:cNvSpPr/>
          <p:nvPr/>
        </p:nvSpPr>
        <p:spPr>
          <a:xfrm>
            <a:off x="8458200" y="4933950"/>
            <a:ext cx="6858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307AB-5B0C-4DDF-9DD9-25CEFF805039}"/>
              </a:ext>
            </a:extLst>
          </p:cNvPr>
          <p:cNvCxnSpPr>
            <a:cxnSpLocks/>
          </p:cNvCxnSpPr>
          <p:nvPr/>
        </p:nvCxnSpPr>
        <p:spPr>
          <a:xfrm flipV="1">
            <a:off x="914400" y="514350"/>
            <a:ext cx="0" cy="342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871593-6A02-4187-BC23-A678690441FA}"/>
              </a:ext>
            </a:extLst>
          </p:cNvPr>
          <p:cNvCxnSpPr/>
          <p:nvPr/>
        </p:nvCxnSpPr>
        <p:spPr>
          <a:xfrm>
            <a:off x="914400" y="394335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907C5D-D22C-42EE-85AC-8FCEA6A9E2A7}"/>
              </a:ext>
            </a:extLst>
          </p:cNvPr>
          <p:cNvSpPr txBox="1"/>
          <p:nvPr/>
        </p:nvSpPr>
        <p:spPr>
          <a:xfrm>
            <a:off x="5181600" y="40195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Feature</a:t>
            </a:r>
            <a:endParaRPr lang="en-IN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A3BE6A-C3CD-4CB3-BF33-F671BC5EDD44}"/>
              </a:ext>
            </a:extLst>
          </p:cNvPr>
          <p:cNvSpPr txBox="1"/>
          <p:nvPr/>
        </p:nvSpPr>
        <p:spPr>
          <a:xfrm>
            <a:off x="76200" y="4381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Target</a:t>
            </a:r>
            <a:endParaRPr lang="en-IN" b="1" dirty="0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81C2D032-337C-41BE-ABA1-972ADD7C6C05}"/>
              </a:ext>
            </a:extLst>
          </p:cNvPr>
          <p:cNvSpPr/>
          <p:nvPr/>
        </p:nvSpPr>
        <p:spPr>
          <a:xfrm flipH="1" flipV="1">
            <a:off x="1295400" y="2952750"/>
            <a:ext cx="304792" cy="3047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CBCDA96-9CF3-4DB1-9A1C-784EB5EDF45C}"/>
              </a:ext>
            </a:extLst>
          </p:cNvPr>
          <p:cNvSpPr/>
          <p:nvPr/>
        </p:nvSpPr>
        <p:spPr>
          <a:xfrm flipH="1" flipV="1">
            <a:off x="2133600" y="2571750"/>
            <a:ext cx="304792" cy="3047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E2D18FA-C36E-4A7E-B3B8-77FE0FE19805}"/>
              </a:ext>
            </a:extLst>
          </p:cNvPr>
          <p:cNvSpPr/>
          <p:nvPr/>
        </p:nvSpPr>
        <p:spPr>
          <a:xfrm flipH="1" flipV="1">
            <a:off x="2438392" y="1569189"/>
            <a:ext cx="304792" cy="3047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C015D3B0-B9A9-4B6B-A228-94ADE27D9F70}"/>
              </a:ext>
            </a:extLst>
          </p:cNvPr>
          <p:cNvSpPr/>
          <p:nvPr/>
        </p:nvSpPr>
        <p:spPr>
          <a:xfrm flipH="1" flipV="1">
            <a:off x="3352800" y="1200149"/>
            <a:ext cx="304792" cy="3047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F15C082-3E8E-46FB-941C-976527429A42}"/>
              </a:ext>
            </a:extLst>
          </p:cNvPr>
          <p:cNvSpPr/>
          <p:nvPr/>
        </p:nvSpPr>
        <p:spPr>
          <a:xfrm flipH="1" flipV="1">
            <a:off x="4260120" y="1047749"/>
            <a:ext cx="304792" cy="3047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EA3E6-B9A4-4D78-8F9C-7A364BE544C8}"/>
              </a:ext>
            </a:extLst>
          </p:cNvPr>
          <p:cNvCxnSpPr>
            <a:cxnSpLocks/>
          </p:cNvCxnSpPr>
          <p:nvPr/>
        </p:nvCxnSpPr>
        <p:spPr>
          <a:xfrm>
            <a:off x="914400" y="2724149"/>
            <a:ext cx="136628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36FEDD-C63F-48B7-A6D0-B6FFBA868815}"/>
              </a:ext>
            </a:extLst>
          </p:cNvPr>
          <p:cNvCxnSpPr/>
          <p:nvPr/>
        </p:nvCxnSpPr>
        <p:spPr>
          <a:xfrm>
            <a:off x="2280683" y="2724149"/>
            <a:ext cx="0" cy="12192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00A346-67EB-4413-846D-05F47D9CF93A}"/>
              </a:ext>
            </a:extLst>
          </p:cNvPr>
          <p:cNvSpPr txBox="1"/>
          <p:nvPr/>
        </p:nvSpPr>
        <p:spPr>
          <a:xfrm>
            <a:off x="2133600" y="3943350"/>
            <a:ext cx="83818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DBA133-6304-4EA5-96F2-5DC7AE34CBBA}"/>
              </a:ext>
            </a:extLst>
          </p:cNvPr>
          <p:cNvSpPr txBox="1"/>
          <p:nvPr/>
        </p:nvSpPr>
        <p:spPr>
          <a:xfrm>
            <a:off x="528092" y="251378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endParaRPr lang="en-IN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0DF518-0356-4948-BA23-D56E4C2069F7}"/>
              </a:ext>
            </a:extLst>
          </p:cNvPr>
          <p:cNvCxnSpPr>
            <a:cxnSpLocks/>
          </p:cNvCxnSpPr>
          <p:nvPr/>
        </p:nvCxnSpPr>
        <p:spPr>
          <a:xfrm flipV="1">
            <a:off x="1118640" y="622816"/>
            <a:ext cx="3681960" cy="2710933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C40937-CE45-4822-8379-CEF2A10DA2B3}"/>
              </a:ext>
            </a:extLst>
          </p:cNvPr>
          <p:cNvCxnSpPr/>
          <p:nvPr/>
        </p:nvCxnSpPr>
        <p:spPr>
          <a:xfrm>
            <a:off x="2280683" y="2515927"/>
            <a:ext cx="0" cy="142956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0C7E73-042D-4465-A031-AD23593B8638}"/>
              </a:ext>
            </a:extLst>
          </p:cNvPr>
          <p:cNvCxnSpPr>
            <a:cxnSpLocks/>
          </p:cNvCxnSpPr>
          <p:nvPr/>
        </p:nvCxnSpPr>
        <p:spPr>
          <a:xfrm>
            <a:off x="889594" y="2489528"/>
            <a:ext cx="1415894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F4DCCB5-EB4C-4553-A1F5-03CB3AAF250F}"/>
              </a:ext>
            </a:extLst>
          </p:cNvPr>
          <p:cNvSpPr txBox="1"/>
          <p:nvPr/>
        </p:nvSpPr>
        <p:spPr>
          <a:xfrm>
            <a:off x="66679" y="22879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y_pred</a:t>
            </a:r>
            <a:endParaRPr lang="en-IN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19C8ECA-0EF7-46B5-827E-C2DBD6D6E16C}"/>
              </a:ext>
            </a:extLst>
          </p:cNvPr>
          <p:cNvCxnSpPr>
            <a:cxnSpLocks/>
          </p:cNvCxnSpPr>
          <p:nvPr/>
        </p:nvCxnSpPr>
        <p:spPr>
          <a:xfrm flipV="1">
            <a:off x="959593" y="1200148"/>
            <a:ext cx="4420073" cy="164369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072F8A-6039-424B-AA69-CA8B781713BA}"/>
                  </a:ext>
                </a:extLst>
              </p:cNvPr>
              <p:cNvSpPr txBox="1"/>
              <p:nvPr/>
            </p:nvSpPr>
            <p:spPr>
              <a:xfrm>
                <a:off x="6324600" y="641497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>
                    <a:latin typeface="Calibri" panose="020F0502020204030204" pitchFamily="34" charset="0"/>
                  </a:rPr>
                  <a:t>y</a:t>
                </a:r>
                <a:r>
                  <a:rPr lang="en-GB" sz="1800" b="1" dirty="0" err="1">
                    <a:effectLst/>
                    <a:latin typeface="Calibri" panose="020F0502020204030204" pitchFamily="34" charset="0"/>
                  </a:rPr>
                  <a:t>_pred</a:t>
                </a:r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 = h(x)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800" b="1" dirty="0">
                    <a:effectLst/>
                    <a:latin typeface="Calibri" panose="020F0502020204030204" pitchFamily="34" charset="0"/>
                  </a:rPr>
                  <a:t>* x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800" dirty="0">
                  <a:effectLst/>
                  <a:latin typeface="Calibri" panose="020F0502020204030204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4072F8A-6039-424B-AA69-CA8B7817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641497"/>
                <a:ext cx="2743200" cy="646331"/>
              </a:xfrm>
              <a:prstGeom prst="rect">
                <a:avLst/>
              </a:prstGeom>
              <a:blipFill>
                <a:blip r:embed="rId2"/>
                <a:stretch>
                  <a:fillRect l="-2000" t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ight Brace 79">
            <a:extLst>
              <a:ext uri="{FF2B5EF4-FFF2-40B4-BE49-F238E27FC236}">
                <a16:creationId xmlns:a16="http://schemas.microsoft.com/office/drawing/2014/main" id="{B073EFE5-4D54-4097-85E3-D8809C5494D0}"/>
              </a:ext>
            </a:extLst>
          </p:cNvPr>
          <p:cNvSpPr/>
          <p:nvPr/>
        </p:nvSpPr>
        <p:spPr>
          <a:xfrm>
            <a:off x="2534533" y="2472142"/>
            <a:ext cx="251195" cy="25200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1777A0-F582-4D4F-A6EB-D3A19DF31C16}"/>
              </a:ext>
            </a:extLst>
          </p:cNvPr>
          <p:cNvSpPr txBox="1"/>
          <p:nvPr/>
        </p:nvSpPr>
        <p:spPr>
          <a:xfrm>
            <a:off x="2837309" y="2412778"/>
            <a:ext cx="240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 = </a:t>
            </a:r>
            <a:r>
              <a:rPr lang="en-GB" dirty="0" err="1"/>
              <a:t>y_pred</a:t>
            </a:r>
            <a:r>
              <a:rPr lang="en-GB" dirty="0"/>
              <a:t> - y</a:t>
            </a:r>
            <a:endParaRPr lang="en-I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FEF26C3-DFF2-48A8-ADC9-F06EA9308438}"/>
              </a:ext>
            </a:extLst>
          </p:cNvPr>
          <p:cNvCxnSpPr>
            <a:cxnSpLocks/>
          </p:cNvCxnSpPr>
          <p:nvPr/>
        </p:nvCxnSpPr>
        <p:spPr>
          <a:xfrm>
            <a:off x="2292189" y="2477163"/>
            <a:ext cx="0" cy="240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0E3409F-BCD8-4311-9CB0-93F8DF9F9206}"/>
              </a:ext>
            </a:extLst>
          </p:cNvPr>
          <p:cNvCxnSpPr>
            <a:cxnSpLocks/>
          </p:cNvCxnSpPr>
          <p:nvPr/>
        </p:nvCxnSpPr>
        <p:spPr>
          <a:xfrm>
            <a:off x="4401883" y="906867"/>
            <a:ext cx="0" cy="293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F1EFE70-8ACF-48F4-B088-22D7637ED750}"/>
              </a:ext>
            </a:extLst>
          </p:cNvPr>
          <p:cNvCxnSpPr/>
          <p:nvPr/>
        </p:nvCxnSpPr>
        <p:spPr>
          <a:xfrm>
            <a:off x="3505196" y="1416789"/>
            <a:ext cx="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16A9C88-9442-4434-975E-BF6F9E9397B4}"/>
              </a:ext>
            </a:extLst>
          </p:cNvPr>
          <p:cNvCxnSpPr>
            <a:cxnSpLocks/>
          </p:cNvCxnSpPr>
          <p:nvPr/>
        </p:nvCxnSpPr>
        <p:spPr>
          <a:xfrm>
            <a:off x="2590788" y="1721588"/>
            <a:ext cx="0" cy="556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C9E632B-3ED6-4F47-A7FE-EC96A130482C}"/>
              </a:ext>
            </a:extLst>
          </p:cNvPr>
          <p:cNvCxnSpPr>
            <a:cxnSpLocks/>
          </p:cNvCxnSpPr>
          <p:nvPr/>
        </p:nvCxnSpPr>
        <p:spPr>
          <a:xfrm>
            <a:off x="2590788" y="1715459"/>
            <a:ext cx="0" cy="5387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DF8821C-BED1-4128-B720-D44CAF7BC609}"/>
              </a:ext>
            </a:extLst>
          </p:cNvPr>
          <p:cNvCxnSpPr>
            <a:cxnSpLocks/>
          </p:cNvCxnSpPr>
          <p:nvPr/>
        </p:nvCxnSpPr>
        <p:spPr>
          <a:xfrm>
            <a:off x="1447796" y="2647505"/>
            <a:ext cx="0" cy="4965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F5854B-FE66-46B9-8F6F-40CE30CF1854}"/>
              </a:ext>
            </a:extLst>
          </p:cNvPr>
          <p:cNvCxnSpPr>
            <a:cxnSpLocks/>
          </p:cNvCxnSpPr>
          <p:nvPr/>
        </p:nvCxnSpPr>
        <p:spPr>
          <a:xfrm>
            <a:off x="2290418" y="2337464"/>
            <a:ext cx="0" cy="38026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DC57A0D-704E-49BB-AEE3-FCAF98E66389}"/>
              </a:ext>
            </a:extLst>
          </p:cNvPr>
          <p:cNvCxnSpPr/>
          <p:nvPr/>
        </p:nvCxnSpPr>
        <p:spPr>
          <a:xfrm>
            <a:off x="4401883" y="1170911"/>
            <a:ext cx="0" cy="39923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2890A91-7609-4489-818D-556DF2EA381D}"/>
              </a:ext>
            </a:extLst>
          </p:cNvPr>
          <p:cNvCxnSpPr/>
          <p:nvPr/>
        </p:nvCxnSpPr>
        <p:spPr>
          <a:xfrm>
            <a:off x="3505196" y="1370530"/>
            <a:ext cx="0" cy="5139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666C51B-540A-4361-A681-86600D65748F}"/>
              </a:ext>
            </a:extLst>
          </p:cNvPr>
          <p:cNvSpPr txBox="1"/>
          <p:nvPr/>
        </p:nvSpPr>
        <p:spPr>
          <a:xfrm>
            <a:off x="6371585" y="1123545"/>
            <a:ext cx="2010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Error = Sum over for all examples (</a:t>
            </a:r>
            <a:r>
              <a:rPr lang="en-GB" b="1" dirty="0" err="1">
                <a:latin typeface="Calibri" panose="020F0502020204030204" pitchFamily="34" charset="0"/>
              </a:rPr>
              <a:t>y</a:t>
            </a:r>
            <a:r>
              <a:rPr lang="en-GB" sz="1800" b="1" dirty="0" err="1">
                <a:effectLst/>
                <a:latin typeface="Calibri" panose="020F0502020204030204" pitchFamily="34" charset="0"/>
              </a:rPr>
              <a:t>_pred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- </a:t>
            </a:r>
            <a:r>
              <a:rPr lang="en-GB" b="1" dirty="0">
                <a:latin typeface="Calibri" panose="020F0502020204030204" pitchFamily="34" charset="0"/>
              </a:rPr>
              <a:t>y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)^2</a:t>
            </a: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DD8F49C-7ED3-4099-BE49-EDDB4644B88B}"/>
                  </a:ext>
                </a:extLst>
              </p:cNvPr>
              <p:cNvSpPr txBox="1"/>
              <p:nvPr/>
            </p:nvSpPr>
            <p:spPr>
              <a:xfrm>
                <a:off x="3756373" y="2734780"/>
                <a:ext cx="5898451" cy="1238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𝑭𝒖𝒏𝒄𝒕𝒊𝒐𝒏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I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IN" sz="20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000" b="1" dirty="0"/>
              </a:p>
              <a:p>
                <a:endParaRPr lang="en-IN" sz="2000" b="1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DD8F49C-7ED3-4099-BE49-EDDB4644B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73" y="2734780"/>
                <a:ext cx="5898451" cy="12389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5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17" grpId="0" animBg="1"/>
      <p:bldP spid="18" grpId="0" animBg="1"/>
      <p:bldP spid="19" grpId="0" animBg="1"/>
      <p:bldP spid="20" grpId="0" animBg="1"/>
      <p:bldP spid="33" grpId="0"/>
      <p:bldP spid="34" grpId="0"/>
      <p:bldP spid="64" grpId="0"/>
      <p:bldP spid="71" grpId="0"/>
      <p:bldP spid="80" grpId="0" animBg="1"/>
      <p:bldP spid="81" grpId="0"/>
      <p:bldP spid="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 I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9535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619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9" y="1985145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478062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141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2594174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7" y="3919133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382703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81915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595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7238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2045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5715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Simplified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D08E3B9-FBB3-4F6F-B837-ADB6A090F496}"/>
              </a:ext>
            </a:extLst>
          </p:cNvPr>
          <p:cNvSpPr/>
          <p:nvPr/>
        </p:nvSpPr>
        <p:spPr>
          <a:xfrm>
            <a:off x="8371367" y="4927305"/>
            <a:ext cx="762000" cy="2095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23E113EA98194EA96EE0B638E14E11" ma:contentTypeVersion="12" ma:contentTypeDescription="Create a new document." ma:contentTypeScope="" ma:versionID="99c1084665ff6df558d8b8c6c1f74c08">
  <xsd:schema xmlns:xsd="http://www.w3.org/2001/XMLSchema" xmlns:xs="http://www.w3.org/2001/XMLSchema" xmlns:p="http://schemas.microsoft.com/office/2006/metadata/properties" xmlns:ns2="598e81fb-8877-46bc-9436-5701912d90d7" xmlns:ns3="564b8a90-e987-4666-b490-5883119d3de2" targetNamespace="http://schemas.microsoft.com/office/2006/metadata/properties" ma:root="true" ma:fieldsID="056ea768b035d945f74c6cc92e51add3" ns2:_="" ns3:_="">
    <xsd:import namespace="598e81fb-8877-46bc-9436-5701912d90d7"/>
    <xsd:import namespace="564b8a90-e987-4666-b490-5883119d3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e81fb-8877-46bc-9436-5701912d90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b8a90-e987-4666-b490-5883119d3de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C8EDD0-27A0-4F2B-8789-7854DDD3E4F8}"/>
</file>

<file path=customXml/itemProps2.xml><?xml version="1.0" encoding="utf-8"?>
<ds:datastoreItem xmlns:ds="http://schemas.openxmlformats.org/officeDocument/2006/customXml" ds:itemID="{14DF8BF9-F02A-4DC0-BBA9-53F38F9F88A9}"/>
</file>

<file path=customXml/itemProps3.xml><?xml version="1.0" encoding="utf-8"?>
<ds:datastoreItem xmlns:ds="http://schemas.openxmlformats.org/officeDocument/2006/customXml" ds:itemID="{4F138C53-33AA-4D75-AB8F-8591F1BC2290}"/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2189</TotalTime>
  <Words>833</Words>
  <Application>Microsoft Office PowerPoint</Application>
  <PresentationFormat>On-screen Show (16:9)</PresentationFormat>
  <Paragraphs>239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Symbol</vt:lpstr>
      <vt:lpstr>1_Lecture</vt:lpstr>
      <vt:lpstr>2_Office Theme</vt:lpstr>
      <vt:lpstr>3_Office Theme</vt:lpstr>
      <vt:lpstr>Model representation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Cost function intuition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 intuition II</vt:lpstr>
      <vt:lpstr>PowerPoint Presentation</vt:lpstr>
      <vt:lpstr>PowerPoint Presentation</vt:lpstr>
      <vt:lpstr>PowerPoint Presentation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for 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RISHABH ARYA</cp:lastModifiedBy>
  <cp:revision>163</cp:revision>
  <dcterms:created xsi:type="dcterms:W3CDTF">2010-07-08T21:59:02Z</dcterms:created>
  <dcterms:modified xsi:type="dcterms:W3CDTF">2022-01-09T09:09:29Z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0x010100F523E113EA98194EA96EE0B638E14E11</vt:lpwstr>
  </property>
</Properties>
</file>