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93E38D-B13F-63C2-8E6E-F6F5B41F2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9072DD8-BBE9-02D5-3B45-A3815F3203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D7DB72-DCC5-40A8-12D7-9D62DC49A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6276-E6D7-4B9F-9B43-92728EADF073}" type="datetimeFigureOut">
              <a:rPr lang="fr-FR" smtClean="0"/>
              <a:t>31/07/2024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6A28BD-E643-4FC2-C96E-7B13969CA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33505E-168E-28A9-4A35-1CE14BEFE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41C80-2BD7-44E6-86F2-A85B7F04C5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597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BF4512-8F08-B6EA-C35C-F47D18EA1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9181F1F-E483-71CF-17B2-01FF27E57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682955-86CF-09D8-5C65-9757488F8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6276-E6D7-4B9F-9B43-92728EADF073}" type="datetimeFigureOut">
              <a:rPr lang="fr-FR" smtClean="0"/>
              <a:t>31/07/2024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651D3E-7367-581E-6FFC-B09934505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2D4352-5BF6-8B96-A487-785661618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41C80-2BD7-44E6-86F2-A85B7F04C5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0205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CE3F3B1-1FB0-BC4B-D628-9EAE9F413E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5F75247-4455-88A3-C54D-DC87B50FB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EB8E9E-E458-7F94-8440-CA8FB5A21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6276-E6D7-4B9F-9B43-92728EADF073}" type="datetimeFigureOut">
              <a:rPr lang="fr-FR" smtClean="0"/>
              <a:t>31/07/2024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721D30-2060-B324-57F8-7EC13E27B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766822-D34B-BFBA-05B7-3638687BF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41C80-2BD7-44E6-86F2-A85B7F04C5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9179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A395D8-875E-23A3-1F0D-8CE84AA03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4EEA87-47C9-1481-4308-2826E9DEE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B7C81B-965C-CAB5-FBF2-C1C4C6DF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6276-E6D7-4B9F-9B43-92728EADF073}" type="datetimeFigureOut">
              <a:rPr lang="fr-FR" smtClean="0"/>
              <a:t>31/07/2024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AD89C4-72EC-8E04-9F90-831090F44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565450-6D1E-3E55-B660-B8D29A443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41C80-2BD7-44E6-86F2-A85B7F04C5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6257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31ECDB-CFD3-9F5D-3D53-FBB92A304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69715B-1370-9731-8991-07B0D6CC4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DE98A0-F167-C547-B724-ABDCBAEFB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6276-E6D7-4B9F-9B43-92728EADF073}" type="datetimeFigureOut">
              <a:rPr lang="fr-FR" smtClean="0"/>
              <a:t>31/07/2024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9A9ED1-7E09-5FAC-6737-E6E330BF7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2A702B-E6D2-0038-A384-8E2916442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41C80-2BD7-44E6-86F2-A85B7F04C5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8374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0EA8A8-E469-2327-BF51-0C461FF6D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B4B698-5298-5039-3A14-83724F64C9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27E2CC6-BF2F-84D3-6879-735DF9D2F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191C084-7E56-9750-29EF-013DDFC41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6276-E6D7-4B9F-9B43-92728EADF073}" type="datetimeFigureOut">
              <a:rPr lang="fr-FR" smtClean="0"/>
              <a:t>31/07/2024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30FB19-DCC4-5DCE-8E17-665C5854A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799CF5F-6179-BC91-3FA2-4EE3E3946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41C80-2BD7-44E6-86F2-A85B7F04C5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2412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78BECC-B6F8-D866-8FEA-C46F90C26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024BADF-9C78-B9A4-9F70-5950A1ABD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5353668-F7A9-6404-4E54-E216E8752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3B60B21-BB72-EEC1-8B9A-84DBC3BAE8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1BB3525-F36B-3758-0C5D-A7D5046FDD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3D2FB45-56D8-F333-62BA-C07217969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6276-E6D7-4B9F-9B43-92728EADF073}" type="datetimeFigureOut">
              <a:rPr lang="fr-FR" smtClean="0"/>
              <a:t>31/07/2024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F2B71E9-33FB-9711-7DDC-44E39E105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347A2F-737D-A675-2F7F-F8B477B41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41C80-2BD7-44E6-86F2-A85B7F04C5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5236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8AE90B-B001-8736-FE95-0D9B05ED7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0427BED-C221-4745-5AFA-BFCD71134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6276-E6D7-4B9F-9B43-92728EADF073}" type="datetimeFigureOut">
              <a:rPr lang="fr-FR" smtClean="0"/>
              <a:t>31/07/2024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5FB5CA7-ABCD-91A8-7DF4-D6DCA5876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096B047-62CD-B5B7-2688-1BD6A15E1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41C80-2BD7-44E6-86F2-A85B7F04C5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0560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ADF3945-DE5E-9E1E-4457-FD8F0F4DA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6276-E6D7-4B9F-9B43-92728EADF073}" type="datetimeFigureOut">
              <a:rPr lang="fr-FR" smtClean="0"/>
              <a:t>31/07/2024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3DFA669-215B-0D3C-4825-9846C8C7F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7DD624F-014D-4569-5E53-6076030C4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41C80-2BD7-44E6-86F2-A85B7F04C5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0740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817DCE-4571-FFEE-1F97-5C94A21FE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A7D690-2C4F-6139-96E3-0CE276751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E765BC8-65A1-8327-62CD-0F41B6C57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4999930-2867-971F-DA3A-1AC1D49FB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6276-E6D7-4B9F-9B43-92728EADF073}" type="datetimeFigureOut">
              <a:rPr lang="fr-FR" smtClean="0"/>
              <a:t>31/07/2024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555D4F7-2288-9883-6DD2-4DB2CA7C6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5AD03BE-90A2-7596-FD0E-CA51EF3B1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41C80-2BD7-44E6-86F2-A85B7F04C5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8999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901AF3-BE08-A5F0-E52F-643BFCB97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E97B002-B29F-660C-CEB0-B2BB8D0BF8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F59182C-B044-A6E2-82A8-5A5092F95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5566C8F-B35C-9FC6-F7D3-FDE1A7FDC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6276-E6D7-4B9F-9B43-92728EADF073}" type="datetimeFigureOut">
              <a:rPr lang="fr-FR" smtClean="0"/>
              <a:t>31/07/2024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EAD4C9-288A-59AC-77BC-5029492EB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9243D0C-D527-186B-B416-42589E7D7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41C80-2BD7-44E6-86F2-A85B7F04C5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8872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1344202-8854-30CF-8055-0416892B7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432C6A0-EF73-210C-EE09-A3BD7F020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E03015-B08F-462F-3376-48B119C77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86276-E6D7-4B9F-9B43-92728EADF073}" type="datetimeFigureOut">
              <a:rPr lang="fr-FR" smtClean="0"/>
              <a:t>31/07/2024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5FF314-AC4C-42EE-136B-9198A6826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872765-5185-D041-E171-D4C010B3F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41C80-2BD7-44E6-86F2-A85B7F04C5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31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6E50123D-F3A4-9A09-0CC6-04F785972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2343" y="846604"/>
            <a:ext cx="10049436" cy="1183341"/>
          </a:xfrm>
        </p:spPr>
        <p:txBody>
          <a:bodyPr>
            <a:normAutofit/>
          </a:bodyPr>
          <a:lstStyle/>
          <a:p>
            <a:r>
              <a:rPr lang="fr-FR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Comme je suis un informaticien, tu t'en doutes que c'est ma manière à moi de te parler !</a:t>
            </a:r>
            <a:endParaRPr lang="fr-F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utoShape 2" descr="Image">
            <a:extLst>
              <a:ext uri="{FF2B5EF4-FFF2-40B4-BE49-F238E27FC236}">
                <a16:creationId xmlns:a16="http://schemas.microsoft.com/office/drawing/2014/main" id="{E3496EBD-A28D-5EF5-BB19-7FE31661D6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653553" cy="2653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8" name="Image 7" descr="Une image contenant motif, carré, pixel, conception&#10;&#10;Description générée automatiquement">
            <a:extLst>
              <a:ext uri="{FF2B5EF4-FFF2-40B4-BE49-F238E27FC236}">
                <a16:creationId xmlns:a16="http://schemas.microsoft.com/office/drawing/2014/main" id="{1FC5EA00-57AB-0303-18CC-32BA32DDD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252" y="2609850"/>
            <a:ext cx="3429000" cy="3429000"/>
          </a:xfrm>
          <a:prstGeom prst="rect">
            <a:avLst/>
          </a:prstGeom>
        </p:spPr>
      </p:pic>
      <p:sp>
        <p:nvSpPr>
          <p:cNvPr id="9" name="Titre 4">
            <a:extLst>
              <a:ext uri="{FF2B5EF4-FFF2-40B4-BE49-F238E27FC236}">
                <a16:creationId xmlns:a16="http://schemas.microsoft.com/office/drawing/2014/main" id="{A441E304-830D-2122-B3CC-C2F33B6ECEFE}"/>
              </a:ext>
            </a:extLst>
          </p:cNvPr>
          <p:cNvSpPr txBox="1">
            <a:spLocks/>
          </p:cNvSpPr>
          <p:nvPr/>
        </p:nvSpPr>
        <p:spPr>
          <a:xfrm>
            <a:off x="777689" y="2909046"/>
            <a:ext cx="6176682" cy="24098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Enigme</a:t>
            </a:r>
          </a:p>
          <a:p>
            <a:pPr algn="l"/>
            <a:b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3200" b="1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</a:t>
            </a:r>
            <a:r>
              <a:rPr lang="fr-FR" sz="3200" b="1" i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lang="fr-FR" sz="3200" b="1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est la nourriture que tu as sous la main</a:t>
            </a:r>
          </a:p>
        </p:txBody>
      </p:sp>
    </p:spTree>
    <p:extLst>
      <p:ext uri="{BB962C8B-B14F-4D97-AF65-F5344CB8AC3E}">
        <p14:creationId xmlns:p14="http://schemas.microsoft.com/office/powerpoint/2010/main" val="2642910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Grand écran</PresentationFormat>
  <Paragraphs>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Comme je suis un informaticien, tu t'en doutes que c'est ma manière à moi de te parler !</vt:lpstr>
    </vt:vector>
  </TitlesOfParts>
  <Company>CA-GIP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Comme je suis un informaticien, tu t'en doutes que c'est ma manière à moi de te parler !</dc:title>
  <dc:creator>KONTE Amara</dc:creator>
  <cp:lastModifiedBy>KONTE Amara</cp:lastModifiedBy>
  <cp:revision>1</cp:revision>
  <dcterms:created xsi:type="dcterms:W3CDTF">2024-07-31T14:20:16Z</dcterms:created>
  <dcterms:modified xsi:type="dcterms:W3CDTF">2024-07-31T14:52:18Z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cad6431-53ea-4466-8111-3fefa470bcb9_Enabled">
    <vt:lpwstr>true</vt:lpwstr>
  </property>
  <property fmtid="{D5CDD505-2E9C-101B-9397-08002B2CF9AE}" pid="3" name="MSIP_Label_4cad6431-53ea-4466-8111-3fefa470bcb9_SetDate">
    <vt:lpwstr>2024-07-31T14:51:45Z</vt:lpwstr>
  </property>
  <property fmtid="{D5CDD505-2E9C-101B-9397-08002B2CF9AE}" pid="4" name="MSIP_Label_4cad6431-53ea-4466-8111-3fefa470bcb9_Method">
    <vt:lpwstr>Standard</vt:lpwstr>
  </property>
  <property fmtid="{D5CDD505-2E9C-101B-9397-08002B2CF9AE}" pid="5" name="MSIP_Label_4cad6431-53ea-4466-8111-3fefa470bcb9_Name">
    <vt:lpwstr>Usage Interne</vt:lpwstr>
  </property>
  <property fmtid="{D5CDD505-2E9C-101B-9397-08002B2CF9AE}" pid="6" name="MSIP_Label_4cad6431-53ea-4466-8111-3fefa470bcb9_SiteId">
    <vt:lpwstr>fb3baf17-c313-474c-8d5d-577a3ec97a32</vt:lpwstr>
  </property>
  <property fmtid="{D5CDD505-2E9C-101B-9397-08002B2CF9AE}" pid="7" name="MSIP_Label_4cad6431-53ea-4466-8111-3fefa470bcb9_ActionId">
    <vt:lpwstr>8969751f-83b8-4b03-bcf8-d18786621c9c</vt:lpwstr>
  </property>
  <property fmtid="{D5CDD505-2E9C-101B-9397-08002B2CF9AE}" pid="8" name="MSIP_Label_4cad6431-53ea-4466-8111-3fefa470bcb9_ContentBits">
    <vt:lpwstr>0</vt:lpwstr>
  </property>
</Properties>
</file>