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8A15-AB7B-58C3-9C9A-6C3EE9BF0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AB5A-8145-FDC7-AB2A-33F46FB5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DB46-F343-5088-28F0-0C2FF8F1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8214-D011-442B-8E43-6B5C8FD9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F9DA-567D-DF73-B56A-C175AB02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4CA3-E605-2624-11BF-9871BC95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9117-84B2-53CC-1787-1AB87C4D5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66C0-9718-9FCA-7549-E5770FA1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13D1-5863-D640-2369-ED9AD4E6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3A95-D9EC-DD2B-5ADC-4749422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872A-0AA9-B2A1-0E0E-2CBC72DCD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D83DA-F2C8-AF7C-590D-A27E6CE7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0BB-506C-3773-C488-D87E3740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1594-75E1-F2CD-0AFF-2AD873B1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07C1-3098-3877-06C2-0BF94F0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85AA-F674-74CC-4CCA-F389666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134B-86CC-73F4-FB99-32402C5F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8571-4574-B3A8-CA1A-B359256F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341-2C58-C8F9-DFEB-A121417F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309C-961B-CA0F-55DA-60A14F65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996E-C58C-084A-E1F5-4C36829C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991C-EE36-AF43-DAFF-58FA23C9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94A8-16C8-4212-D2A8-181CC462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3442-5FCB-062E-8C7B-20A9327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149C-E55E-6341-75A8-8A7736DD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A9AE-1A57-8CCC-04BE-ED1D7B43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7BEA-6E1E-4FBB-2503-D896E97D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63ECC-80C1-8C47-75D8-4AA77B4E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05820-9EFB-5DF3-CB25-5ACF826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CCC73-B6A9-0CC5-A9BC-0B286E1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735F-CCA7-F824-5F73-081EDC4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5F37-199D-8C60-A6BC-7B79E848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A1FE-B16D-1519-2FBA-3C33770C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1B701-A3A7-9F04-C2D7-5958A89D0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0A4D4-4B6A-7B48-B1AD-92CFCEC04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F99ED-773F-9302-4154-BE5F70234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1EE4B-5384-8FCD-6A25-CFAFE1F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B28AB-9724-90D7-1A9A-E4AAED61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FCEDA-323B-29B0-C018-E9804532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7BA8-5A20-81C8-EDD8-2E172CB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46643-5050-99FE-1739-D867475C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CADDF-6865-B9D6-6CB1-ACBC06D6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67026-39B4-6309-50E2-ECF6BA06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0505F-D5DD-FF99-AA6E-184F6E53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E716D-7D31-B9DB-C400-CEC2B81B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4CF7-463C-A8BF-ADAE-73EC9924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C68A-F94E-0F90-35BF-AA025085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D1F8-D62E-23CD-960A-D38DEABB7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F1097-83B0-ED79-6E6F-CBF70A212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1806A-EE80-3A7E-1735-8474358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CC5F-604A-02F2-5F1B-D1AFAB5D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73FD-4052-CD24-9330-0B08FEBB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2483-66A6-2723-EF8C-386ADBB5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15540-7E0D-2E77-940F-675D78C1B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37D4-C1AB-F0BB-F85F-BE715E329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970E-98AD-256D-F275-99B111A1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D49C-3DC7-336B-0354-016C7BCC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F9EA7-96C2-E644-6299-1EEEF5F5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7C4B3-9FE6-CD50-921C-CA6B49C9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380CA-951E-3006-78D3-546E84AC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64CC-9B51-2914-CDE6-2495C757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27B0-A2B7-448E-B8ED-3251CB36D06F}" type="datetimeFigureOut">
              <a:rPr lang="en-US" smtClean="0"/>
              <a:t>31-Jul-23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39A3-670B-86BE-640B-A150C6C9A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6A2C-7527-3D0A-5FE3-26B99EF07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867F-E8BD-4C02-AFAC-21D5FF1C9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E2E42-8A86-32AA-6470-7D528152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4F890C-C0CC-5711-CA12-974446A1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B29454-F59A-7213-DE5D-F85446818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5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820253-5466-4164-C5B8-F4AA41E0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89EDF1-9405-72B5-8B23-1ED1AC36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9B3577-D9D9-786E-75BD-225ED5C00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A82529-218C-FB07-6806-54338698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2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15D13F-AC73-3A6C-59C3-98EB851BC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9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Malasidha Shelke</dc:creator>
  <cp:lastModifiedBy>Samarth Malasidha Shelke</cp:lastModifiedBy>
  <cp:revision>1</cp:revision>
  <dcterms:created xsi:type="dcterms:W3CDTF">2023-07-31T10:59:12Z</dcterms:created>
  <dcterms:modified xsi:type="dcterms:W3CDTF">2023-07-31T11:03:29Z</dcterms:modified>
</cp:coreProperties>
</file>