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880F-11B0-4483-856C-8F1B787CC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 – Scheduler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84AE-1FBA-4DDF-9F6D-0AF7C85D6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Stack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5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623C-18AF-4D12-9452-400896B8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7EE5-DE71-45E0-A651-2705DB96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(Obviously) Scheduler implementing FCFS, SJF Preemptive, Priority, and RR.</a:t>
            </a:r>
          </a:p>
          <a:p>
            <a:r>
              <a:rPr lang="en-US" dirty="0"/>
              <a:t>Made own unique algorithm implementations based off queue.</a:t>
            </a:r>
          </a:p>
          <a:p>
            <a:r>
              <a:rPr lang="en-US" dirty="0"/>
              <a:t>Created Gantt class to output detailed Gantt charts</a:t>
            </a:r>
          </a:p>
          <a:p>
            <a:endParaRPr lang="en-US" dirty="0"/>
          </a:p>
          <a:p>
            <a:r>
              <a:rPr lang="en-US" dirty="0"/>
              <a:t>1. Create dispatcher object and spin own thread</a:t>
            </a:r>
          </a:p>
          <a:p>
            <a:r>
              <a:rPr lang="en-US" dirty="0"/>
              <a:t>2. Read processes from file, place into temporary holding array</a:t>
            </a:r>
          </a:p>
          <a:p>
            <a:r>
              <a:rPr lang="en-US" dirty="0"/>
              <a:t>3. Sort processes based on arrival time</a:t>
            </a:r>
          </a:p>
        </p:txBody>
      </p:sp>
    </p:spTree>
    <p:extLst>
      <p:ext uri="{BB962C8B-B14F-4D97-AF65-F5344CB8AC3E}">
        <p14:creationId xmlns:p14="http://schemas.microsoft.com/office/powerpoint/2010/main" val="231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F25F-4715-4E0A-BC70-47456A79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E860-13D8-4031-832C-A995CF56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FCFS – if no running processes, parse array and see if </a:t>
            </a:r>
            <a:r>
              <a:rPr lang="en-US" dirty="0" err="1"/>
              <a:t>clk</a:t>
            </a:r>
            <a:r>
              <a:rPr lang="en-US" dirty="0"/>
              <a:t> &gt; arrival time for head of queue. Yes – pop and start. No – continue, </a:t>
            </a:r>
            <a:r>
              <a:rPr lang="en-US" dirty="0" err="1"/>
              <a:t>incr</a:t>
            </a:r>
            <a:r>
              <a:rPr lang="en-US" dirty="0"/>
              <a:t> </a:t>
            </a:r>
            <a:r>
              <a:rPr lang="en-US" dirty="0" err="1"/>
              <a:t>clk</a:t>
            </a:r>
            <a:endParaRPr lang="en-US" dirty="0"/>
          </a:p>
          <a:p>
            <a:r>
              <a:rPr lang="en-US" dirty="0" err="1"/>
              <a:t>Prio</a:t>
            </a:r>
            <a:r>
              <a:rPr lang="en-US" dirty="0"/>
              <a:t> – same as FCFS, but if new process arrives with greater </a:t>
            </a:r>
            <a:r>
              <a:rPr lang="en-US" dirty="0" err="1"/>
              <a:t>prio</a:t>
            </a:r>
            <a:r>
              <a:rPr lang="en-US" dirty="0"/>
              <a:t> than current, halt current (saving state) and push into waiting queue, start new process.</a:t>
            </a:r>
          </a:p>
          <a:p>
            <a:r>
              <a:rPr lang="en-US" dirty="0"/>
              <a:t>SJF Preemptive – very similar to </a:t>
            </a:r>
            <a:r>
              <a:rPr lang="en-US" dirty="0" err="1"/>
              <a:t>Prio</a:t>
            </a:r>
            <a:r>
              <a:rPr lang="en-US" dirty="0"/>
              <a:t>, replace </a:t>
            </a:r>
            <a:r>
              <a:rPr lang="en-US" dirty="0" err="1"/>
              <a:t>prio</a:t>
            </a:r>
            <a:r>
              <a:rPr lang="en-US" dirty="0"/>
              <a:t> with burst time</a:t>
            </a:r>
          </a:p>
          <a:p>
            <a:r>
              <a:rPr lang="en-US" dirty="0"/>
              <a:t>RR – most intricate implementation, requires extensive use of priority queue. Preemptive, when </a:t>
            </a:r>
            <a:r>
              <a:rPr lang="en-US" dirty="0" err="1"/>
              <a:t>Prio</a:t>
            </a:r>
            <a:r>
              <a:rPr lang="en-US" dirty="0"/>
              <a:t> &gt; current process </a:t>
            </a:r>
            <a:r>
              <a:rPr lang="en-US" dirty="0" err="1"/>
              <a:t>prio</a:t>
            </a:r>
            <a:r>
              <a:rPr lang="en-US" dirty="0"/>
              <a:t>, halt, save state, replace, push old process into waiting queue. When time quant is reached, halt, save state, replace, push old process into waiting queue.</a:t>
            </a:r>
          </a:p>
        </p:txBody>
      </p:sp>
    </p:spTree>
    <p:extLst>
      <p:ext uri="{BB962C8B-B14F-4D97-AF65-F5344CB8AC3E}">
        <p14:creationId xmlns:p14="http://schemas.microsoft.com/office/powerpoint/2010/main" val="11375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8502-5ADF-4245-A7E8-74BB964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4F31-722A-4918-9FE7-5DEEE249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Ensuring that saving state saves proper information i.e. remaining time (needs to calculate upon halting).</a:t>
            </a:r>
          </a:p>
          <a:p>
            <a:r>
              <a:rPr lang="en-US" dirty="0"/>
              <a:t>Making processes spin off as new threads – very hard to properly implement properly in Java environment.</a:t>
            </a:r>
          </a:p>
          <a:p>
            <a:r>
              <a:rPr lang="en-US" dirty="0"/>
              <a:t>Several approaches: binding thread to object (my approach) and invoking start() within object. However, not guaranteed true multithreading, as there is no good way to truly halt process once started.</a:t>
            </a:r>
          </a:p>
          <a:p>
            <a:r>
              <a:rPr lang="en-US" dirty="0"/>
              <a:t>This dispatcher is a working demonstration on how a true dispatcher would operate, without the functionality of a real dispatcher and with empty processes (processes not doing real work).</a:t>
            </a:r>
          </a:p>
        </p:txBody>
      </p:sp>
    </p:spTree>
    <p:extLst>
      <p:ext uri="{BB962C8B-B14F-4D97-AF65-F5344CB8AC3E}">
        <p14:creationId xmlns:p14="http://schemas.microsoft.com/office/powerpoint/2010/main" val="39738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24B2-C6E5-45E2-94FD-39B1A46F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Knowledge.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2034-2FC8-48CC-86F8-9DBAAF33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Implemented using my own algorithms, always try to develop algorithms yourself before resorting to Google.</a:t>
            </a:r>
          </a:p>
          <a:p>
            <a:r>
              <a:rPr lang="en-US" dirty="0"/>
              <a:t>Thought out implementations and sketched </a:t>
            </a:r>
            <a:r>
              <a:rPr lang="en-US" dirty="0" err="1"/>
              <a:t>sudo</a:t>
            </a:r>
            <a:r>
              <a:rPr lang="en-US" dirty="0"/>
              <a:t>-code using techniques learned in other classes, apply and adapt your knowledge gained from the University.</a:t>
            </a:r>
          </a:p>
          <a:p>
            <a:r>
              <a:rPr lang="en-US" dirty="0"/>
              <a:t>Used programming techniques that save resource utilization. Always keep efficiency in mind, as it separates novice programmers from professionals, don’t be lazy!</a:t>
            </a:r>
          </a:p>
          <a:p>
            <a:r>
              <a:rPr lang="en-US" dirty="0"/>
              <a:t>Many differing approaches to the problem, pick the simplest approach, no need for unnecessary complexity.</a:t>
            </a:r>
          </a:p>
        </p:txBody>
      </p:sp>
    </p:spTree>
    <p:extLst>
      <p:ext uri="{BB962C8B-B14F-4D97-AF65-F5344CB8AC3E}">
        <p14:creationId xmlns:p14="http://schemas.microsoft.com/office/powerpoint/2010/main" val="3156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DACC-D8DE-4EA2-8381-627E589B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my Gantt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6D41-E26D-4BD3-9EF2-0F9C0A6D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142DB-DED9-4036-A680-6A4E5F580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3" r="13903" b="25170"/>
          <a:stretch/>
        </p:blipFill>
        <p:spPr>
          <a:xfrm>
            <a:off x="847530" y="2114085"/>
            <a:ext cx="10496939" cy="43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75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410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Operating Systems – Scheduler Project</vt:lpstr>
      <vt:lpstr>Intro</vt:lpstr>
      <vt:lpstr>Algorithm Implementations</vt:lpstr>
      <vt:lpstr>Common Difficulties</vt:lpstr>
      <vt:lpstr>Take-home Knowledge.</vt:lpstr>
      <vt:lpstr>Example of my Gantt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Scheduler Project</dc:title>
  <dc:creator>Alex Stack</dc:creator>
  <cp:lastModifiedBy>Alex Stack</cp:lastModifiedBy>
  <cp:revision>4</cp:revision>
  <dcterms:created xsi:type="dcterms:W3CDTF">2019-12-09T15:36:37Z</dcterms:created>
  <dcterms:modified xsi:type="dcterms:W3CDTF">2019-12-09T16:03:51Z</dcterms:modified>
</cp:coreProperties>
</file>