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63" r:id="rId2"/>
    <p:sldId id="365" r:id="rId3"/>
    <p:sldId id="364" r:id="rId4"/>
  </p:sldIdLst>
  <p:sldSz cx="9906000" cy="6858000" type="A4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CFCFD"/>
    <a:srgbClr val="FCFDFD"/>
    <a:srgbClr val="FDFDFD"/>
    <a:srgbClr val="FDFDFE"/>
    <a:srgbClr val="FDFEFE"/>
    <a:srgbClr val="FEFEFE"/>
    <a:srgbClr val="FEFEFF"/>
    <a:srgbClr val="FEFFFF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793" autoAdjust="0"/>
  </p:normalViewPr>
  <p:slideViewPr>
    <p:cSldViewPr snapToObjects="1" showGuides="1">
      <p:cViewPr varScale="1">
        <p:scale>
          <a:sx n="126" d="100"/>
          <a:sy n="126" d="100"/>
        </p:scale>
        <p:origin x="9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818"/>
    </p:cViewPr>
  </p:sorterViewPr>
  <p:notesViewPr>
    <p:cSldViewPr snapToObjects="1" showGuides="1">
      <p:cViewPr varScale="1">
        <p:scale>
          <a:sx n="74" d="100"/>
          <a:sy n="74" d="100"/>
        </p:scale>
        <p:origin x="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53533-40E1-4EDF-B1A5-107A4986D4C8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60A0-84EA-4413-9F12-1CD516DD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2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3812"/>
            <a:ext cx="44577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38464"/>
            <a:ext cx="5760000" cy="4249960"/>
          </a:xfrm>
          <a:prstGeom prst="rect">
            <a:avLst/>
          </a:prstGeom>
        </p:spPr>
        <p:txBody>
          <a:bodyPr vert="horz" lIns="36000" tIns="36000" rIns="36000" bIns="3600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80D87B3A-611C-464F-B7F7-E9A51E9828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accent5"/>
        </a:solidFill>
        <a:latin typeface="Arial Narrow" panose="020B0606020202030204" pitchFamily="34" charset="0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141288" indent="-141288" algn="l" defTabSz="360363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334963" indent="-171450" algn="l" defTabSz="914400" rtl="0" eaLnBrk="1" latinLnBrk="0" hangingPunct="1"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228600" indent="-228600" algn="l" defTabSz="914400" rtl="0" eaLnBrk="1" latinLnBrk="0" hangingPunct="1">
      <a:buFont typeface="+mj-lt"/>
      <a:buAutoNum type="arabicPeriod"/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752475"/>
            <a:ext cx="48387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87B3A-611C-464F-B7F7-E9A51E9828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93738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87B3A-611C-464F-B7F7-E9A51E982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693738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87B3A-611C-464F-B7F7-E9A51E982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://to.kpmg.nl/2hOgmvR" TargetMode="External"/><Relationship Id="rId3" Type="http://schemas.openxmlformats.org/officeDocument/2006/relationships/hyperlink" Target="http://to.kpmg.nl/2iv8HTV" TargetMode="External"/><Relationship Id="rId7" Type="http://schemas.openxmlformats.org/officeDocument/2006/relationships/hyperlink" Target="http://to.kpmg.nl/2i6b5NQ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hyperlink" Target="http://to.kpmg.nl/2ivbvAp" TargetMode="External"/><Relationship Id="rId5" Type="http://schemas.openxmlformats.org/officeDocument/2006/relationships/hyperlink" Target="http://to.kpmg.nl/2j4tejc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://to.kpmg.nl/2i6acoF" TargetMode="External"/><Relationship Id="rId1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 - No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68000" y="1440000"/>
            <a:ext cx="7149050" cy="3434000"/>
          </a:xfrm>
        </p:spPr>
        <p:txBody>
          <a:bodyPr anchor="t" anchorCtr="0"/>
          <a:lstStyle>
            <a:lvl1pPr algn="l">
              <a:defRPr sz="110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slide – </a:t>
            </a:r>
            <a:br>
              <a:rPr lang="en-GB" dirty="0"/>
            </a:br>
            <a:r>
              <a:rPr lang="en-GB" dirty="0"/>
              <a:t>no image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6" name="Freeform 19"/>
          <p:cNvSpPr>
            <a:spLocks noEditPoints="1"/>
          </p:cNvSpPr>
          <p:nvPr userDrawn="1"/>
        </p:nvSpPr>
        <p:spPr bwMode="auto">
          <a:xfrm>
            <a:off x="2268000" y="861125"/>
            <a:ext cx="803813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68000" y="5036399"/>
            <a:ext cx="6839488" cy="1011975"/>
          </a:xfrm>
          <a:noFill/>
        </p:spPr>
        <p:txBody>
          <a:bodyPr/>
          <a:lstStyle>
            <a:lvl1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11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100" b="1"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249" y="0"/>
            <a:ext cx="918255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33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5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1696786" cy="465329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8000" y="1439999"/>
            <a:ext cx="6897613" cy="465329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18518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5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MESSAGE 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1698626" cy="4653298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6338" y="1439999"/>
            <a:ext cx="3348000" cy="46532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03290" y="1439999"/>
            <a:ext cx="3348000" cy="465329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lIns="54000" tIns="54000" rIns="54000" bIns="54000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2534171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09">
          <p15:clr>
            <a:srgbClr val="FBAE40"/>
          </p15:clr>
        </p15:guide>
        <p15:guide id="2" pos="154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tter + important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5100" y="1130531"/>
            <a:ext cx="4036500" cy="4878928"/>
          </a:xfr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61065" y="1130531"/>
            <a:ext cx="4029834" cy="4878928"/>
          </a:xfrm>
          <a:ln w="6350">
            <a:solidFill>
              <a:srgbClr val="00338D"/>
            </a:solidFill>
          </a:ln>
        </p:spPr>
        <p:txBody>
          <a:bodyPr lIns="144000" tIns="7200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5061065" y="1130531"/>
            <a:ext cx="91081" cy="4878928"/>
          </a:xfrm>
          <a:prstGeom prst="rect">
            <a:avLst/>
          </a:prstGeom>
          <a:solidFill>
            <a:srgbClr val="00338D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rtlCol="0" anchor="ctr"/>
          <a:lstStyle/>
          <a:p>
            <a:pPr algn="l"/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5100" y="444724"/>
            <a:ext cx="4036500" cy="568736"/>
          </a:xfrm>
          <a:ln>
            <a:noFill/>
          </a:ln>
        </p:spPr>
        <p:txBody>
          <a:bodyPr tIns="36000"/>
          <a:lstStyle>
            <a:lvl1pPr>
              <a:spcBef>
                <a:spcPts val="300"/>
              </a:spcBef>
              <a:defRPr sz="80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61065" y="444724"/>
            <a:ext cx="4029834" cy="568736"/>
          </a:xfrm>
          <a:ln w="6350">
            <a:noFill/>
          </a:ln>
        </p:spPr>
        <p:txBody>
          <a:bodyPr lIns="144000" tIns="36000"/>
          <a:lstStyle>
            <a:lvl1pPr>
              <a:spcBef>
                <a:spcPts val="300"/>
              </a:spcBef>
              <a:defRPr sz="80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66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etter 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815100" y="1130531"/>
            <a:ext cx="4036500" cy="4878928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70988" y="2314799"/>
            <a:ext cx="4036500" cy="3694659"/>
          </a:xfrm>
        </p:spPr>
        <p:txBody>
          <a:bodyPr/>
          <a:lstStyle>
            <a:lvl1pPr>
              <a:defRPr sz="900" baseline="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15100" y="442913"/>
            <a:ext cx="1842816" cy="555307"/>
          </a:xfrm>
        </p:spPr>
        <p:txBody>
          <a:bodyPr/>
          <a:lstStyle>
            <a:lvl1pPr>
              <a:spcBef>
                <a:spcPts val="300"/>
              </a:spcBef>
              <a:defRPr sz="800" baseline="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08784" y="442913"/>
            <a:ext cx="1842816" cy="555307"/>
          </a:xfrm>
        </p:spPr>
        <p:txBody>
          <a:bodyPr/>
          <a:lstStyle>
            <a:lvl1pPr>
              <a:spcBef>
                <a:spcPts val="300"/>
              </a:spcBef>
              <a:defRPr sz="800" baseline="0"/>
            </a:lvl1pPr>
            <a:lvl2pPr>
              <a:spcBef>
                <a:spcPts val="300"/>
              </a:spcBef>
              <a:defRPr sz="800"/>
            </a:lvl2pPr>
            <a:lvl3pPr>
              <a:spcBef>
                <a:spcPts val="300"/>
              </a:spcBef>
              <a:defRPr sz="800"/>
            </a:lvl3pPr>
            <a:lvl4pPr>
              <a:spcBef>
                <a:spcPts val="300"/>
              </a:spcBef>
              <a:defRPr sz="800"/>
            </a:lvl4pPr>
            <a:lvl5pPr>
              <a:spcBef>
                <a:spcPts val="300"/>
              </a:spcBef>
              <a:defRPr sz="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87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4342787" cy="460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5025050" y="1440000"/>
            <a:ext cx="4320563" cy="460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468853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3" y="3851348"/>
            <a:ext cx="880745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538163" y="1447207"/>
            <a:ext cx="880745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77866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HA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54303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4846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46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6537600" y="1440000"/>
            <a:ext cx="2808000" cy="2196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54303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537600" y="3847739"/>
            <a:ext cx="2808000" cy="21960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441336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8162" y="1438274"/>
            <a:ext cx="8807451" cy="458852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546685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9700"/>
            <a:ext cx="9906000" cy="60071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8670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7812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784293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0774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257256" y="2196000"/>
            <a:ext cx="2088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752" y="1440000"/>
            <a:ext cx="2160000" cy="604800"/>
          </a:xfrm>
          <a:prstGeom prst="homePlate">
            <a:avLst>
              <a:gd name="adj" fmla="val 31970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792920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5088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257256" y="1440000"/>
            <a:ext cx="2160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683865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796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342834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36872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3091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560512" y="1440000"/>
            <a:ext cx="1692000" cy="604800"/>
          </a:xfrm>
          <a:prstGeom prst="homePlate">
            <a:avLst>
              <a:gd name="adj" fmla="val 31970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5162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14273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33842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724950" y="1440000"/>
            <a:ext cx="1692000" cy="604800"/>
          </a:xfrm>
          <a:prstGeom prst="chevron">
            <a:avLst>
              <a:gd name="adj" fmla="val 31101"/>
            </a:avLst>
          </a:prstGeom>
          <a:solidFill>
            <a:srgbClr val="00338D"/>
          </a:solidFill>
        </p:spPr>
        <p:txBody>
          <a:bodyPr lIns="54000" tIns="54000" rIns="54000" bIns="54000" anchor="ctr"/>
          <a:lstStyle>
            <a:lvl1pPr algn="l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724950" y="2196000"/>
            <a:ext cx="1620000" cy="3852000"/>
          </a:xfrm>
          <a:solidFill>
            <a:schemeClr val="bg1"/>
          </a:solidFill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877598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897450" y="4549892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897450" y="1801516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57201" y="3191932"/>
            <a:ext cx="1191600" cy="1191600"/>
          </a:xfrm>
          <a:prstGeom prst="ellipse">
            <a:avLst/>
          </a:prstGeom>
          <a:solidFill>
            <a:srgbClr val="0091DA"/>
          </a:solidFill>
        </p:spPr>
        <p:txBody>
          <a:bodyPr lIns="54000" tIns="54000" rIns="54000" bIns="54000" anchor="ctr"/>
          <a:lstStyle>
            <a:lvl1pPr algn="ctr">
              <a:defRPr sz="10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897450" y="1440000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897450" y="4182242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5496" y="4549892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5496" y="4182242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5496" y="1801516"/>
            <a:ext cx="3456000" cy="1494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5496" y="1440000"/>
            <a:ext cx="3456000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Right Arrow 2"/>
          <p:cNvSpPr/>
          <p:nvPr userDrawn="1"/>
        </p:nvSpPr>
        <p:spPr>
          <a:xfrm rot="2655894">
            <a:off x="4100849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1" name="Right Arrow 20"/>
          <p:cNvSpPr/>
          <p:nvPr userDrawn="1"/>
        </p:nvSpPr>
        <p:spPr>
          <a:xfrm rot="18944106" flipH="1">
            <a:off x="5391752" y="2812312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2" name="Right Arrow 21"/>
          <p:cNvSpPr/>
          <p:nvPr userDrawn="1"/>
        </p:nvSpPr>
        <p:spPr>
          <a:xfrm rot="18944106" flipV="1">
            <a:off x="4100849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3" name="Right Arrow 22"/>
          <p:cNvSpPr/>
          <p:nvPr userDrawn="1"/>
        </p:nvSpPr>
        <p:spPr>
          <a:xfrm rot="2655894" flipH="1" flipV="1">
            <a:off x="5391752" y="4385153"/>
            <a:ext cx="413400" cy="378000"/>
          </a:xfrm>
          <a:prstGeom prst="rightArrow">
            <a:avLst>
              <a:gd name="adj1" fmla="val 65119"/>
              <a:gd name="adj2" fmla="val 50000"/>
            </a:avLst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695715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806776"/>
            <a:ext cx="4342787" cy="4245425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8162" y="1440000"/>
            <a:ext cx="434278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5024950" y="1806776"/>
            <a:ext cx="4320663" cy="4245425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24950" y="1440000"/>
            <a:ext cx="4320663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85535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with blu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30102" y="4190150"/>
            <a:ext cx="4315511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30102" y="1809825"/>
            <a:ext cx="4315511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5030102" y="1440000"/>
            <a:ext cx="4315511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030102" y="3830625"/>
            <a:ext cx="4315511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8162" y="4190150"/>
            <a:ext cx="4343437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8162" y="3830625"/>
            <a:ext cx="434343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809825"/>
            <a:ext cx="4343437" cy="18720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38162" y="1440000"/>
            <a:ext cx="4343437" cy="360000"/>
          </a:xfrm>
          <a:solidFill>
            <a:srgbClr val="00338D"/>
          </a:solidFill>
          <a:ln w="6350">
            <a:solidFill>
              <a:srgbClr val="00338D"/>
            </a:solidFill>
          </a:ln>
        </p:spPr>
        <p:txBody>
          <a:bodyPr lIns="54000" tIns="54000" rIns="54000" bIns="54000" anchor="ctr"/>
          <a:lstStyle>
            <a:lvl1pPr>
              <a:defRPr sz="10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27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- 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24950" y="3863050"/>
            <a:ext cx="4320663" cy="22032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4950" y="1440000"/>
            <a:ext cx="4320663" cy="2204719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38162" y="3863050"/>
            <a:ext cx="4342787" cy="2203200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538162" y="1440000"/>
            <a:ext cx="4342787" cy="2204719"/>
          </a:xfrm>
          <a:solidFill>
            <a:schemeClr val="bg1"/>
          </a:solidFill>
          <a:ln w="6350">
            <a:solidFill>
              <a:srgbClr val="00338D"/>
            </a:solidFill>
          </a:ln>
        </p:spPr>
        <p:txBody>
          <a:bodyPr lIns="54000" tIns="54000" rIns="54000" bIns="54000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62860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38162" y="1438275"/>
            <a:ext cx="1080000" cy="1440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57375" y="2492896"/>
            <a:ext cx="7488238" cy="3888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857375" y="1438275"/>
            <a:ext cx="7488238" cy="911225"/>
          </a:xfrm>
        </p:spPr>
        <p:txBody>
          <a:bodyPr/>
          <a:lstStyle>
            <a:lvl1pPr>
              <a:lnSpc>
                <a:spcPct val="70000"/>
              </a:lnSpc>
              <a:spcBef>
                <a:spcPts val="0"/>
              </a:spcBef>
              <a:defRPr sz="4000"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Role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79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one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961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Pr>
        <a:solidFill>
          <a:srgbClr val="6D20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two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A3A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771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three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8807451" cy="4941750"/>
          </a:xfrm>
          <a:solidFill>
            <a:schemeClr val="bg1"/>
          </a:solidFill>
        </p:spPr>
        <p:txBody>
          <a:bodyPr numCol="1"/>
          <a:lstStyle>
            <a:lvl3pPr marL="180000" indent="-180000">
              <a:defRPr/>
            </a:lvl3pPr>
            <a:lvl4pPr marL="324000" indent="-108000"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4116606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Pr>
        <a:solidFill>
          <a:srgbClr val="00A3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200000" cy="3434000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divider style four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470A68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1153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412936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215200" y="3068637"/>
            <a:ext cx="3459162" cy="1944687"/>
          </a:xfr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 i="0">
                <a:solidFill>
                  <a:schemeClr val="bg1"/>
                </a:solidFill>
              </a:defRPr>
            </a:lvl2pPr>
            <a:lvl3pPr marL="0" indent="0">
              <a:buNone/>
              <a:defRPr sz="9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86451" y="3068637"/>
            <a:ext cx="3459162" cy="1944687"/>
          </a:xfrm>
        </p:spPr>
        <p:txBody>
          <a:bodyPr/>
          <a:lstStyle>
            <a:lvl1pPr>
              <a:spcBef>
                <a:spcPts val="0"/>
              </a:spcBef>
              <a:defRPr sz="9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900" i="0">
                <a:solidFill>
                  <a:schemeClr val="bg1"/>
                </a:solidFill>
              </a:defRPr>
            </a:lvl2pPr>
            <a:lvl3pPr marL="0" indent="0">
              <a:buNone/>
              <a:defRPr sz="900" i="1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98393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5200" y="1440000"/>
            <a:ext cx="7130413" cy="1412936"/>
          </a:xfrm>
        </p:spPr>
        <p:txBody>
          <a:bodyPr anchor="t" anchorCtr="0"/>
          <a:lstStyle>
            <a:lvl1pPr algn="l">
              <a:defRPr sz="1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4" name="object 3"/>
          <p:cNvSpPr/>
          <p:nvPr userDrawn="1"/>
        </p:nvSpPr>
        <p:spPr>
          <a:xfrm>
            <a:off x="1" y="0"/>
            <a:ext cx="172004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>
            <a:noAutofit/>
          </a:bodyPr>
          <a:lstStyle/>
          <a:p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7" name="Freeform 19"/>
          <p:cNvSpPr>
            <a:spLocks noEditPoints="1"/>
          </p:cNvSpPr>
          <p:nvPr userDrawn="1"/>
        </p:nvSpPr>
        <p:spPr bwMode="auto">
          <a:xfrm>
            <a:off x="2236108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3398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 userDrawn="1"/>
        </p:nvSpPr>
        <p:spPr>
          <a:xfrm>
            <a:off x="3" y="0"/>
            <a:ext cx="828672" cy="6858000"/>
          </a:xfrm>
          <a:custGeom>
            <a:avLst/>
            <a:gdLst/>
            <a:ahLst/>
            <a:cxnLst/>
            <a:rect l="l" t="t" r="r" b="b"/>
            <a:pathLst>
              <a:path w="1742046" h="7772400">
                <a:moveTo>
                  <a:pt x="0" y="7772400"/>
                </a:moveTo>
                <a:lnTo>
                  <a:pt x="1742046" y="7772400"/>
                </a:lnTo>
                <a:lnTo>
                  <a:pt x="1742046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>
            <a:noAutofit/>
          </a:bodyPr>
          <a:lstStyle/>
          <a:p>
            <a:endParaRPr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9"/>
          <p:cNvSpPr>
            <a:spLocks noEditPoints="1"/>
          </p:cNvSpPr>
          <p:nvPr userDrawn="1"/>
        </p:nvSpPr>
        <p:spPr bwMode="auto">
          <a:xfrm>
            <a:off x="1728000" y="861125"/>
            <a:ext cx="777600" cy="316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728000" y="5805263"/>
            <a:ext cx="7617613" cy="251847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/>
              <a:t>Add disclaimer &amp; copyright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174" y="3442555"/>
            <a:ext cx="1325883" cy="381001"/>
          </a:xfrm>
          <a:prstGeom prst="rect">
            <a:avLst/>
          </a:prstGeom>
        </p:spPr>
      </p:pic>
      <p:pic>
        <p:nvPicPr>
          <p:cNvPr id="30" name="Picture 29">
            <a:hlinkClick r:id="rId3"/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7835" y="3439507"/>
            <a:ext cx="395285" cy="384049"/>
          </a:xfrm>
          <a:prstGeom prst="rect">
            <a:avLst/>
          </a:prstGeom>
        </p:spPr>
      </p:pic>
      <p:pic>
        <p:nvPicPr>
          <p:cNvPr id="33" name="Picture 32">
            <a:hlinkClick r:id="rId5"/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13"/>
          <a:stretch/>
        </p:blipFill>
        <p:spPr>
          <a:xfrm>
            <a:off x="2116800" y="3439507"/>
            <a:ext cx="427617" cy="384049"/>
          </a:xfrm>
          <a:prstGeom prst="rect">
            <a:avLst/>
          </a:prstGeom>
        </p:spPr>
      </p:pic>
      <p:pic>
        <p:nvPicPr>
          <p:cNvPr id="34" name="Picture 33">
            <a:hlinkClick r:id="rId7"/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9"/>
          <a:stretch/>
        </p:blipFill>
        <p:spPr>
          <a:xfrm>
            <a:off x="2544417" y="3439507"/>
            <a:ext cx="427617" cy="384049"/>
          </a:xfrm>
          <a:prstGeom prst="rect">
            <a:avLst/>
          </a:prstGeom>
        </p:spPr>
      </p:pic>
      <p:pic>
        <p:nvPicPr>
          <p:cNvPr id="35" name="Picture 34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034" y="3442555"/>
            <a:ext cx="427617" cy="384049"/>
          </a:xfrm>
          <a:prstGeom prst="rect">
            <a:avLst/>
          </a:prstGeom>
        </p:spPr>
      </p:pic>
      <p:pic>
        <p:nvPicPr>
          <p:cNvPr id="36" name="Picture 35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/>
          <a:stretch/>
        </p:blipFill>
        <p:spPr>
          <a:xfrm>
            <a:off x="3399651" y="3442555"/>
            <a:ext cx="427617" cy="384049"/>
          </a:xfrm>
          <a:prstGeom prst="rect">
            <a:avLst/>
          </a:prstGeom>
        </p:spPr>
      </p:pic>
      <p:pic>
        <p:nvPicPr>
          <p:cNvPr id="37" name="Picture 36">
            <a:hlinkClick r:id="rId13"/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774"/>
          <a:stretch/>
        </p:blipFill>
        <p:spPr>
          <a:xfrm>
            <a:off x="3827268" y="3442555"/>
            <a:ext cx="427617" cy="384049"/>
          </a:xfrm>
          <a:prstGeom prst="rect">
            <a:avLst/>
          </a:prstGeom>
        </p:spPr>
      </p:pic>
      <p:sp>
        <p:nvSpPr>
          <p:cNvPr id="14" name="Text Placeholder 4"/>
          <p:cNvSpPr txBox="1">
            <a:spLocks/>
          </p:cNvSpPr>
          <p:nvPr userDrawn="1"/>
        </p:nvSpPr>
        <p:spPr>
          <a:xfrm>
            <a:off x="1722926" y="3893840"/>
            <a:ext cx="2948969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KPMG on social media</a:t>
            </a:r>
            <a:endParaRPr lang="en-GB" dirty="0"/>
          </a:p>
        </p:txBody>
      </p:sp>
      <p:sp>
        <p:nvSpPr>
          <p:cNvPr id="15" name="Text Placeholder 5"/>
          <p:cNvSpPr txBox="1">
            <a:spLocks/>
          </p:cNvSpPr>
          <p:nvPr userDrawn="1"/>
        </p:nvSpPr>
        <p:spPr>
          <a:xfrm>
            <a:off x="4762100" y="3893840"/>
            <a:ext cx="2985974" cy="200968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56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40000" indent="0" algn="l" defTabSz="3600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8D"/>
              </a:buClr>
              <a:buFontTx/>
              <a:buNone/>
              <a:defRPr sz="900" b="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2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93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—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80000" indent="-14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KPMG app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728000" y="4293096"/>
            <a:ext cx="7617613" cy="1403975"/>
          </a:xfrm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FontTx/>
              <a:buNone/>
              <a:defRPr sz="900" b="0">
                <a:solidFill>
                  <a:schemeClr val="bg1">
                    <a:lumMod val="65000"/>
                  </a:schemeClr>
                </a:solidFill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900" b="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</a:pPr>
            <a:r>
              <a:rPr lang="en-US" dirty="0"/>
              <a:t>Add disclaimer &amp; copyright</a:t>
            </a:r>
          </a:p>
        </p:txBody>
      </p:sp>
    </p:spTree>
    <p:extLst>
      <p:ext uri="{BB962C8B-B14F-4D97-AF65-F5344CB8AC3E}">
        <p14:creationId xmlns:p14="http://schemas.microsoft.com/office/powerpoint/2010/main" val="326727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4342787" cy="49417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25050" y="1440000"/>
            <a:ext cx="4320563" cy="494175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760996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081" userDrawn="1">
          <p15:clr>
            <a:srgbClr val="FBAE40"/>
          </p15:clr>
        </p15:guide>
        <p15:guide id="2" pos="316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40000"/>
            <a:ext cx="8807451" cy="4941750"/>
          </a:xfrm>
          <a:solidFill>
            <a:schemeClr val="bg1"/>
          </a:solidFill>
        </p:spPr>
        <p:txBody>
          <a:bodyPr numCol="2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34910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60824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3548759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36693" y="1440000"/>
            <a:ext cx="2808000" cy="46044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24879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T BOX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38162" y="1439999"/>
            <a:ext cx="8847138" cy="4903651"/>
          </a:xfrm>
          <a:solidFill>
            <a:schemeClr val="bg1"/>
          </a:solidFill>
        </p:spPr>
        <p:txBody>
          <a:bodyPr numCol="3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47138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10761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538163" y="1440000"/>
            <a:ext cx="4343436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6"/>
          </p:nvPr>
        </p:nvSpPr>
        <p:spPr>
          <a:xfrm>
            <a:off x="5025050" y="1440000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7"/>
          </p:nvPr>
        </p:nvSpPr>
        <p:spPr>
          <a:xfrm>
            <a:off x="538163" y="3815001"/>
            <a:ext cx="4343436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8"/>
          </p:nvPr>
        </p:nvSpPr>
        <p:spPr>
          <a:xfrm>
            <a:off x="5025050" y="3815001"/>
            <a:ext cx="4320563" cy="223202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5633343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38162" y="1440000"/>
            <a:ext cx="4246273" cy="2744544"/>
          </a:xfr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lIns="180000" tIns="180000" rIns="180000" bIns="216000"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 dirty="0"/>
              <a:t>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38162" y="180000"/>
            <a:ext cx="8807451" cy="252000"/>
          </a:xfrm>
        </p:spPr>
        <p:txBody>
          <a:bodyPr vert="horz" lIns="36000" tIns="36000" rIns="36000" bIns="36000" rtlCol="0" anchor="b" anchorCtr="0">
            <a:noAutofit/>
          </a:bodyPr>
          <a:lstStyle>
            <a:lvl1pPr>
              <a:spcAft>
                <a:spcPts val="0"/>
              </a:spcAft>
              <a:defRPr lang="en-US" sz="1200" b="0" dirty="0" smtClean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 marL="0" indent="0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</a:lstStyle>
          <a:p>
            <a:pPr lvl="0">
              <a:spcAft>
                <a:spcPts val="0"/>
              </a:spcAft>
            </a:pPr>
            <a:r>
              <a:rPr lang="en-US" dirty="0"/>
              <a:t>Super title here – ignore when not needed</a:t>
            </a:r>
          </a:p>
        </p:txBody>
      </p:sp>
    </p:spTree>
    <p:extLst>
      <p:ext uri="{BB962C8B-B14F-4D97-AF65-F5344CB8AC3E}">
        <p14:creationId xmlns:p14="http://schemas.microsoft.com/office/powerpoint/2010/main" val="39196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162" y="444501"/>
            <a:ext cx="8844824" cy="727074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162" y="1440000"/>
            <a:ext cx="8844824" cy="4903650"/>
          </a:xfrm>
          <a:prstGeom prst="rect">
            <a:avLst/>
          </a:prstGeom>
          <a:noFill/>
        </p:spPr>
        <p:txBody>
          <a:bodyPr vert="horz" lIns="36000" tIns="36000" rIns="36000" bIns="36000" spcCol="14400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Shape 8"/>
          <p:cNvSpPr txBox="1">
            <a:spLocks/>
          </p:cNvSpPr>
          <p:nvPr userDrawn="1"/>
        </p:nvSpPr>
        <p:spPr>
          <a:xfrm>
            <a:off x="8985448" y="6426694"/>
            <a:ext cx="390050" cy="149412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9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27" name="Freeform 19"/>
          <p:cNvSpPr>
            <a:spLocks noEditPoints="1"/>
          </p:cNvSpPr>
          <p:nvPr userDrawn="1"/>
        </p:nvSpPr>
        <p:spPr bwMode="auto">
          <a:xfrm>
            <a:off x="567760" y="6466036"/>
            <a:ext cx="424800" cy="172800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796220" y="-519672"/>
            <a:ext cx="8928100" cy="432000"/>
            <a:chOff x="828675" y="-519672"/>
            <a:chExt cx="8280400" cy="432000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828675" y="-519672"/>
              <a:ext cx="134603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chemeClr val="tx2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>
                  <a:solidFill>
                    <a:schemeClr val="tx2"/>
                  </a:solidFill>
                </a:rPr>
                <a:t>PRIMARY KPMG COLOURS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215549" y="-519672"/>
              <a:ext cx="1808323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83698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>
                  <a:solidFill>
                    <a:schemeClr val="bg1">
                      <a:lumMod val="65000"/>
                    </a:schemeClr>
                  </a:solidFill>
                </a:rPr>
                <a:t>SECONDARY KPMG COLOURS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4064714" y="-519672"/>
              <a:ext cx="2732907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43B02A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700" b="0" dirty="0">
                  <a:solidFill>
                    <a:schemeClr val="bg1">
                      <a:lumMod val="65000"/>
                    </a:schemeClr>
                  </a:solidFill>
                </a:rPr>
                <a:t>TERTIARY KPMG COLOURS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6838463" y="-519672"/>
              <a:ext cx="2270612" cy="1270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dist="12700" dir="5400000" algn="t" rotWithShape="0">
                <a:srgbClr val="9B642E"/>
              </a:outerShdw>
            </a:effectLst>
          </p:spPr>
          <p:txBody>
            <a:bodyPr wrap="square" lIns="36000" tIns="36000" rIns="36000" bIns="36000" rtlCol="0" anchor="ctr" anchorCtr="0">
              <a:noAutofit/>
            </a:bodyPr>
            <a:lstStyle/>
            <a:p>
              <a:r>
                <a:rPr lang="en-GB" sz="700" b="0" dirty="0">
                  <a:solidFill>
                    <a:srgbClr val="9B642E"/>
                  </a:solidFill>
                </a:rPr>
                <a:t>ADDITIONAL COLOURS</a:t>
              </a:r>
              <a:r>
                <a:rPr lang="en-GB" sz="700" b="0" baseline="0" dirty="0">
                  <a:solidFill>
                    <a:srgbClr val="9B642E"/>
                  </a:solidFill>
                </a:rPr>
                <a:t> </a:t>
              </a:r>
              <a:r>
                <a:rPr lang="en-GB" sz="700" b="0" dirty="0">
                  <a:solidFill>
                    <a:srgbClr val="9B642E"/>
                  </a:solidFill>
                </a:rPr>
                <a:t>FOR GRAPHS</a:t>
              </a:r>
            </a:p>
          </p:txBody>
        </p:sp>
        <p:grpSp>
          <p:nvGrpSpPr>
            <p:cNvPr id="12" name="Group 11"/>
            <p:cNvGrpSpPr/>
            <p:nvPr userDrawn="1"/>
          </p:nvGrpSpPr>
          <p:grpSpPr>
            <a:xfrm>
              <a:off x="828675" y="-341701"/>
              <a:ext cx="8280400" cy="254029"/>
              <a:chOff x="0" y="-367546"/>
              <a:chExt cx="9902325" cy="288000"/>
            </a:xfrm>
          </p:grpSpPr>
          <p:sp>
            <p:nvSpPr>
              <p:cNvPr id="13" name="Rectangle 12"/>
              <p:cNvSpPr/>
              <p:nvPr userDrawn="1"/>
            </p:nvSpPr>
            <p:spPr>
              <a:xfrm>
                <a:off x="0" y="-367546"/>
                <a:ext cx="504000" cy="28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KPMG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51 / 141</a:t>
                </a:r>
              </a:p>
            </p:txBody>
          </p:sp>
          <p:sp>
            <p:nvSpPr>
              <p:cNvPr id="14" name="Rectangle 13"/>
              <p:cNvSpPr/>
              <p:nvPr userDrawn="1"/>
            </p:nvSpPr>
            <p:spPr>
              <a:xfrm>
                <a:off x="552843" y="-367546"/>
                <a:ext cx="504000" cy="288000"/>
              </a:xfrm>
              <a:prstGeom prst="rect">
                <a:avLst/>
              </a:prstGeom>
              <a:solidFill>
                <a:srgbClr val="005E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Medium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94 / 184</a:t>
                </a:r>
              </a:p>
            </p:txBody>
          </p:sp>
          <p:sp>
            <p:nvSpPr>
              <p:cNvPr id="15" name="Rectangle 14"/>
              <p:cNvSpPr/>
              <p:nvPr userDrawn="1"/>
            </p:nvSpPr>
            <p:spPr>
              <a:xfrm>
                <a:off x="1105686" y="-367546"/>
                <a:ext cx="504000" cy="28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Blue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145 / 218</a:t>
                </a:r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658529" y="-367546"/>
                <a:ext cx="504000" cy="288000"/>
              </a:xfrm>
              <a:prstGeom prst="rect">
                <a:avLst/>
              </a:prstGeom>
              <a:solidFill>
                <a:srgbClr val="4836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Violet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72 / 54 / 152</a:t>
                </a:r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2211372" y="-367546"/>
                <a:ext cx="504000" cy="288000"/>
              </a:xfrm>
              <a:prstGeom prst="rect">
                <a:avLst/>
              </a:prstGeom>
              <a:solidFill>
                <a:srgbClr val="470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Purple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71 / 10 / 104</a:t>
                </a:r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2764215" y="-367546"/>
                <a:ext cx="504000" cy="288000"/>
              </a:xfrm>
              <a:prstGeom prst="rect">
                <a:avLst/>
              </a:prstGeom>
              <a:solidFill>
                <a:srgbClr val="6D20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Purple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109 / 32 / 119</a:t>
                </a:r>
              </a:p>
            </p:txBody>
          </p:sp>
          <p:sp>
            <p:nvSpPr>
              <p:cNvPr id="19" name="Rectangle 18"/>
              <p:cNvSpPr/>
              <p:nvPr userDrawn="1"/>
            </p:nvSpPr>
            <p:spPr>
              <a:xfrm>
                <a:off x="3317058" y="-367546"/>
                <a:ext cx="504000" cy="288000"/>
              </a:xfrm>
              <a:prstGeom prst="rect">
                <a:avLst/>
              </a:prstGeom>
              <a:solidFill>
                <a:srgbClr val="00A3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163 / 161</a:t>
                </a:r>
              </a:p>
            </p:txBody>
          </p:sp>
          <p:sp>
            <p:nvSpPr>
              <p:cNvPr id="20" name="Rectangle 19"/>
              <p:cNvSpPr/>
              <p:nvPr userDrawn="1"/>
            </p:nvSpPr>
            <p:spPr>
              <a:xfrm>
                <a:off x="3869901" y="-367546"/>
                <a:ext cx="504000" cy="288000"/>
              </a:xfrm>
              <a:prstGeom prst="rect">
                <a:avLst/>
              </a:prstGeom>
              <a:solidFill>
                <a:srgbClr val="009A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Dark 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0 / 154 / 68</a:t>
                </a:r>
              </a:p>
            </p:txBody>
          </p:sp>
          <p:sp>
            <p:nvSpPr>
              <p:cNvPr id="21" name="Rectangle 20"/>
              <p:cNvSpPr/>
              <p:nvPr userDrawn="1"/>
            </p:nvSpPr>
            <p:spPr>
              <a:xfrm>
                <a:off x="4422744" y="-367546"/>
                <a:ext cx="504000" cy="288000"/>
              </a:xfrm>
              <a:prstGeom prst="rect">
                <a:avLst/>
              </a:prstGeom>
              <a:solidFill>
                <a:srgbClr val="43B0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Green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67 / 176 / 42</a:t>
                </a:r>
              </a:p>
            </p:txBody>
          </p:sp>
          <p:sp>
            <p:nvSpPr>
              <p:cNvPr id="22" name="Rectangle 21"/>
              <p:cNvSpPr/>
              <p:nvPr userDrawn="1"/>
            </p:nvSpPr>
            <p:spPr>
              <a:xfrm>
                <a:off x="4975587" y="-367546"/>
                <a:ext cx="504000" cy="288000"/>
              </a:xfrm>
              <a:prstGeom prst="rect">
                <a:avLst/>
              </a:prstGeom>
              <a:solidFill>
                <a:srgbClr val="EA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Yellow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234 / 170 / 0</a:t>
                </a:r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5528430" y="-367546"/>
                <a:ext cx="504000" cy="288000"/>
              </a:xfrm>
              <a:prstGeom prst="rect">
                <a:avLst/>
              </a:prstGeom>
              <a:solidFill>
                <a:srgbClr val="F68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Orange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246 / 141 / 46</a:t>
                </a:r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081273" y="-367546"/>
                <a:ext cx="504000" cy="288000"/>
              </a:xfrm>
              <a:prstGeom prst="rect">
                <a:avLst/>
              </a:prstGeom>
              <a:solidFill>
                <a:srgbClr val="BC20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Red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188 / 32 / 75</a:t>
                </a:r>
              </a:p>
            </p:txBody>
          </p:sp>
          <p:sp>
            <p:nvSpPr>
              <p:cNvPr id="26" name="Rectangle 25"/>
              <p:cNvSpPr/>
              <p:nvPr userDrawn="1"/>
            </p:nvSpPr>
            <p:spPr>
              <a:xfrm>
                <a:off x="6634116" y="-367546"/>
                <a:ext cx="504000" cy="288000"/>
              </a:xfrm>
              <a:prstGeom prst="rect">
                <a:avLst/>
              </a:prstGeom>
              <a:solidFill>
                <a:srgbClr val="C600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Pink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198 / 0 / 126</a:t>
                </a:r>
              </a:p>
            </p:txBody>
          </p:sp>
          <p:sp>
            <p:nvSpPr>
              <p:cNvPr id="28" name="Rectangle 27"/>
              <p:cNvSpPr/>
              <p:nvPr userDrawn="1"/>
            </p:nvSpPr>
            <p:spPr>
              <a:xfrm>
                <a:off x="7186959" y="-367546"/>
                <a:ext cx="504000" cy="288000"/>
              </a:xfrm>
              <a:prstGeom prst="rect">
                <a:avLst/>
              </a:prstGeom>
              <a:solidFill>
                <a:srgbClr val="753F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Dark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 Brown</a:t>
                </a:r>
              </a:p>
              <a:p>
                <a:pPr algn="ctr"/>
                <a:r>
                  <a:rPr lang="en-GB" sz="300" baseline="0" dirty="0">
                    <a:solidFill>
                      <a:schemeClr val="bg1"/>
                    </a:solidFill>
                  </a:rPr>
                  <a:t>117 / 63 / 25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ectangle 30"/>
              <p:cNvSpPr/>
              <p:nvPr userDrawn="1"/>
            </p:nvSpPr>
            <p:spPr>
              <a:xfrm>
                <a:off x="7739802" y="-367546"/>
                <a:ext cx="504000" cy="288000"/>
              </a:xfrm>
              <a:prstGeom prst="rect">
                <a:avLst/>
              </a:prstGeom>
              <a:solidFill>
                <a:srgbClr val="9B64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Brown</a:t>
                </a:r>
              </a:p>
              <a:p>
                <a:pPr algn="ctr"/>
                <a:r>
                  <a:rPr lang="en-GB" sz="300" baseline="0" dirty="0">
                    <a:solidFill>
                      <a:schemeClr val="bg1"/>
                    </a:solidFill>
                  </a:rPr>
                  <a:t>155 / 100 / 46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31"/>
              <p:cNvSpPr/>
              <p:nvPr userDrawn="1"/>
            </p:nvSpPr>
            <p:spPr>
              <a:xfrm>
                <a:off x="8845488" y="-367546"/>
                <a:ext cx="504000" cy="288000"/>
              </a:xfrm>
              <a:prstGeom prst="rect">
                <a:avLst/>
              </a:prstGeom>
              <a:solidFill>
                <a:srgbClr val="E3BC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Beige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227 / 188 / 159</a:t>
                </a:r>
              </a:p>
            </p:txBody>
          </p:sp>
          <p:sp>
            <p:nvSpPr>
              <p:cNvPr id="33" name="Rectangle 32"/>
              <p:cNvSpPr/>
              <p:nvPr userDrawn="1"/>
            </p:nvSpPr>
            <p:spPr>
              <a:xfrm>
                <a:off x="8292645" y="-367546"/>
                <a:ext cx="504000" cy="288000"/>
              </a:xfrm>
              <a:prstGeom prst="rect">
                <a:avLst/>
              </a:prstGeom>
              <a:solidFill>
                <a:srgbClr val="9D93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Olive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157 / 147 / 117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>
              <a:xfrm>
                <a:off x="9398325" y="-367546"/>
                <a:ext cx="504000" cy="288000"/>
              </a:xfrm>
              <a:prstGeom prst="rect">
                <a:avLst/>
              </a:prstGeom>
              <a:solidFill>
                <a:srgbClr val="E368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Light Pink</a:t>
                </a:r>
              </a:p>
              <a:p>
                <a:pPr algn="ctr"/>
                <a:r>
                  <a:rPr lang="en-GB" sz="300" dirty="0">
                    <a:solidFill>
                      <a:schemeClr val="bg1"/>
                    </a:solidFill>
                  </a:rPr>
                  <a:t>227 / 104 /</a:t>
                </a:r>
                <a:r>
                  <a:rPr lang="en-GB" sz="300" baseline="0" dirty="0">
                    <a:solidFill>
                      <a:schemeClr val="bg1"/>
                    </a:solidFill>
                  </a:rPr>
                  <a:t> 119</a:t>
                </a:r>
                <a:endParaRPr lang="en-GB" sz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TextBox 34"/>
          <p:cNvSpPr txBox="1"/>
          <p:nvPr userDrawn="1"/>
        </p:nvSpPr>
        <p:spPr>
          <a:xfrm>
            <a:off x="128464" y="-554687"/>
            <a:ext cx="667310" cy="51967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GB" sz="700" b="0" i="1" spc="200" dirty="0">
                <a:solidFill>
                  <a:schemeClr val="bg1">
                    <a:lumMod val="65000"/>
                  </a:schemeClr>
                </a:solidFill>
              </a:rPr>
              <a:t>use </a:t>
            </a:r>
            <a:r>
              <a:rPr lang="en-GB" sz="700" b="0" i="1" spc="200" dirty="0">
                <a:solidFill>
                  <a:srgbClr val="0091DA"/>
                </a:solidFill>
              </a:rPr>
              <a:t>eye dropper</a:t>
            </a:r>
            <a:r>
              <a:rPr lang="en-GB" sz="700" b="0" i="1" spc="200" baseline="0" dirty="0">
                <a:solidFill>
                  <a:schemeClr val="bg1">
                    <a:lumMod val="65000"/>
                  </a:schemeClr>
                </a:solidFill>
              </a:rPr>
              <a:t> to pick up colour</a:t>
            </a:r>
            <a:endParaRPr lang="en-GB" sz="700" b="0" i="1" spc="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Shape 8"/>
          <p:cNvSpPr txBox="1">
            <a:spLocks/>
          </p:cNvSpPr>
          <p:nvPr userDrawn="1"/>
        </p:nvSpPr>
        <p:spPr>
          <a:xfrm>
            <a:off x="8955438" y="6466036"/>
            <a:ext cx="390050" cy="18000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GB" sz="800" smtClean="0">
                <a:solidFill>
                  <a:srgbClr val="00338D"/>
                </a:solidFill>
                <a:latin typeface="+mn-lt"/>
                <a:ea typeface="Arial"/>
                <a:cs typeface="Arial" panose="020B0604020202020204" pitchFamily="34" charset="0"/>
              </a:rPr>
              <a:pPr algn="r"/>
              <a:t>‹#›</a:t>
            </a:fld>
            <a:endParaRPr lang="en-GB" sz="800" dirty="0">
              <a:solidFill>
                <a:srgbClr val="00338D"/>
              </a:solidFill>
              <a:latin typeface="+mn-lt"/>
              <a:ea typeface="Arial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 userDrawn="1">
            <p:custDataLst>
              <p:tags r:id="rId35"/>
            </p:custDataLst>
          </p:nvPr>
        </p:nvSpPr>
        <p:spPr>
          <a:xfrm>
            <a:off x="1238594" y="6466036"/>
            <a:ext cx="7818862" cy="18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noProof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© [year] [legal member firm name], a [jurisdiction] [legal structure] and a member firm of the KPMG network of independent member firms affiliated with KPMG International Cooperative, a Swiss entity. All rights reserved.</a:t>
            </a:r>
            <a:endParaRPr lang="en-US" sz="600" kern="1200" noProof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6" r:id="rId2"/>
    <p:sldLayoutId id="2147483751" r:id="rId3"/>
    <p:sldLayoutId id="2147483689" r:id="rId4"/>
    <p:sldLayoutId id="2147483750" r:id="rId5"/>
    <p:sldLayoutId id="2147483733" r:id="rId6"/>
    <p:sldLayoutId id="2147483705" r:id="rId7"/>
    <p:sldLayoutId id="2147483734" r:id="rId8"/>
    <p:sldLayoutId id="2147483742" r:id="rId9"/>
    <p:sldLayoutId id="2147483681" r:id="rId10"/>
    <p:sldLayoutId id="2147483736" r:id="rId11"/>
    <p:sldLayoutId id="2147483737" r:id="rId12"/>
    <p:sldLayoutId id="2147483707" r:id="rId13"/>
    <p:sldLayoutId id="2147483708" r:id="rId14"/>
    <p:sldLayoutId id="2147483690" r:id="rId15"/>
    <p:sldLayoutId id="2147483692" r:id="rId16"/>
    <p:sldLayoutId id="2147483693" r:id="rId17"/>
    <p:sldLayoutId id="2147483694" r:id="rId18"/>
    <p:sldLayoutId id="2147483695" r:id="rId19"/>
    <p:sldLayoutId id="2147483697" r:id="rId20"/>
    <p:sldLayoutId id="2147483701" r:id="rId21"/>
    <p:sldLayoutId id="2147483698" r:id="rId22"/>
    <p:sldLayoutId id="2147483699" r:id="rId23"/>
    <p:sldLayoutId id="2147483711" r:id="rId24"/>
    <p:sldLayoutId id="2147483712" r:id="rId25"/>
    <p:sldLayoutId id="2147483748" r:id="rId26"/>
    <p:sldLayoutId id="2147483682" r:id="rId27"/>
    <p:sldLayoutId id="2147483683" r:id="rId28"/>
    <p:sldLayoutId id="2147483684" r:id="rId29"/>
    <p:sldLayoutId id="2147483685" r:id="rId30"/>
    <p:sldLayoutId id="2147483706" r:id="rId31"/>
    <p:sldLayoutId id="2147483752" r:id="rId32"/>
    <p:sldLayoutId id="2147483667" r:id="rId33"/>
  </p:sldLayoutIdLst>
  <p:hf hdr="0" dt="0"/>
  <p:txStyles>
    <p:titleStyle>
      <a:lvl1pPr algn="l" defTabSz="358775" rtl="0" eaLnBrk="1" latinLnBrk="0" hangingPunct="1">
        <a:lnSpc>
          <a:spcPct val="70000"/>
        </a:lnSpc>
        <a:spcBef>
          <a:spcPct val="0"/>
        </a:spcBef>
        <a:buNone/>
        <a:tabLst>
          <a:tab pos="540000" algn="l"/>
        </a:tabLst>
        <a:defRPr sz="5400" kern="1200">
          <a:solidFill>
            <a:srgbClr val="00338D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Tx/>
        <a:buNone/>
        <a:defRPr sz="1200" b="0" kern="1200">
          <a:solidFill>
            <a:schemeClr val="accent3"/>
          </a:solidFill>
          <a:latin typeface="+mn-lt"/>
          <a:ea typeface="+mn-ea"/>
          <a:cs typeface="+mn-cs"/>
        </a:defRPr>
      </a:lvl1pPr>
      <a:lvl2pPr marL="0" indent="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358775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―"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54013" indent="-122238" algn="l" defTabSz="3587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00338D"/>
        </a:buClr>
        <a:buFont typeface="Arial" panose="020B0604020202020204" pitchFamily="34" charset="0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358775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338D"/>
        </a:buClr>
        <a:buFont typeface="Arial" panose="020B0604020202020204" pitchFamily="34" charset="0"/>
        <a:buNone/>
        <a:defRPr sz="10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93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—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080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96" userDrawn="1">
          <p15:clr>
            <a:srgbClr val="F26B43"/>
          </p15:clr>
        </p15:guide>
        <p15:guide id="2" pos="330" userDrawn="1">
          <p15:clr>
            <a:srgbClr val="F26B43"/>
          </p15:clr>
        </p15:guide>
        <p15:guide id="3" pos="5912" userDrawn="1">
          <p15:clr>
            <a:srgbClr val="F26B43"/>
          </p15:clr>
        </p15:guide>
        <p15:guide id="4" orient="horz" pos="742" userDrawn="1">
          <p15:clr>
            <a:srgbClr val="F26B43"/>
          </p15:clr>
        </p15:guide>
        <p15:guide id="6" orient="horz" pos="280" userDrawn="1">
          <p15:clr>
            <a:srgbClr val="F26B43"/>
          </p15:clr>
        </p15:guide>
        <p15:guide id="7" orient="horz" pos="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Subsidy Allocation API Concept v1</a:t>
            </a:r>
            <a:endParaRPr lang="en-GB" dirty="0">
              <a:solidFill>
                <a:srgbClr val="00338D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 goes here</a:t>
            </a:r>
          </a:p>
          <a:p>
            <a:pPr lvl="1"/>
            <a:r>
              <a:rPr lang="en-GB" dirty="0"/>
              <a:t>—</a:t>
            </a:r>
          </a:p>
          <a:p>
            <a:pPr lvl="1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673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High Level Architecture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6D9C82-19C2-5D4E-8759-14CD2808FA3E}"/>
              </a:ext>
            </a:extLst>
          </p:cNvPr>
          <p:cNvSpPr/>
          <p:nvPr/>
        </p:nvSpPr>
        <p:spPr>
          <a:xfrm>
            <a:off x="538162" y="1772816"/>
            <a:ext cx="1375777" cy="23762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Auth</a:t>
            </a:r>
            <a:r>
              <a:rPr lang="en-US" b="1" dirty="0">
                <a:solidFill>
                  <a:schemeClr val="tx2"/>
                </a:solidFill>
              </a:rPr>
              <a:t> &amp; 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80382-9A88-024D-A4C1-F67C4D7274BA}"/>
              </a:ext>
            </a:extLst>
          </p:cNvPr>
          <p:cNvSpPr/>
          <p:nvPr/>
        </p:nvSpPr>
        <p:spPr>
          <a:xfrm>
            <a:off x="664140" y="4581128"/>
            <a:ext cx="991224" cy="5760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LDAP(?)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D9FE94-7196-A643-B850-493CE57CEBC7}"/>
              </a:ext>
            </a:extLst>
          </p:cNvPr>
          <p:cNvSpPr/>
          <p:nvPr/>
        </p:nvSpPr>
        <p:spPr>
          <a:xfrm>
            <a:off x="1936380" y="1772816"/>
            <a:ext cx="5464892" cy="122413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REST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Controller</a:t>
            </a:r>
          </a:p>
          <a:p>
            <a:pPr algn="ctr"/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Doesn’t expose any </a:t>
            </a:r>
            <a:r>
              <a:rPr lang="en-US" sz="1200" b="1" dirty="0" err="1">
                <a:solidFill>
                  <a:schemeClr val="tx2"/>
                </a:solidFill>
              </a:rPr>
              <a:t>Bunq</a:t>
            </a:r>
            <a:r>
              <a:rPr lang="en-US" sz="1200" b="1" dirty="0">
                <a:solidFill>
                  <a:schemeClr val="tx2"/>
                </a:solidFill>
              </a:rPr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Input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Output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Authentication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9215-209F-0D47-BCE4-23C9C4D1A8EE}"/>
              </a:ext>
            </a:extLst>
          </p:cNvPr>
          <p:cNvSpPr/>
          <p:nvPr/>
        </p:nvSpPr>
        <p:spPr>
          <a:xfrm>
            <a:off x="4651010" y="3017416"/>
            <a:ext cx="2750261" cy="11316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Allocation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4B4E9-11EB-A344-8AC5-D41EFB06CC7C}"/>
              </a:ext>
            </a:extLst>
          </p:cNvPr>
          <p:cNvSpPr/>
          <p:nvPr/>
        </p:nvSpPr>
        <p:spPr>
          <a:xfrm>
            <a:off x="1930259" y="4169544"/>
            <a:ext cx="5471013" cy="11316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ORM/DAO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B9267B-A8C8-5648-A06F-4CC35C3F8D07}"/>
              </a:ext>
            </a:extLst>
          </p:cNvPr>
          <p:cNvSpPr/>
          <p:nvPr/>
        </p:nvSpPr>
        <p:spPr>
          <a:xfrm>
            <a:off x="5086506" y="4356720"/>
            <a:ext cx="1922768" cy="80047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Data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62A23D-6501-4D40-ADD5-82AB3FCA1415}"/>
              </a:ext>
            </a:extLst>
          </p:cNvPr>
          <p:cNvCxnSpPr>
            <a:cxnSpLocks/>
          </p:cNvCxnSpPr>
          <p:nvPr/>
        </p:nvCxnSpPr>
        <p:spPr>
          <a:xfrm>
            <a:off x="1226051" y="2132856"/>
            <a:ext cx="1264719" cy="0"/>
          </a:xfrm>
          <a:prstGeom prst="straightConnector1">
            <a:avLst/>
          </a:prstGeom>
          <a:ln w="38100">
            <a:solidFill>
              <a:srgbClr val="009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5ED905-F2FF-1D47-945D-8E4BC7F1E2B5}"/>
              </a:ext>
            </a:extLst>
          </p:cNvPr>
          <p:cNvSpPr txBox="1"/>
          <p:nvPr/>
        </p:nvSpPr>
        <p:spPr>
          <a:xfrm>
            <a:off x="1208584" y="1844824"/>
            <a:ext cx="576064" cy="288032"/>
          </a:xfrm>
          <a:prstGeom prst="rect">
            <a:avLst/>
          </a:prstGeom>
          <a:noFill/>
          <a:ln w="12700">
            <a:solidFill>
              <a:srgbClr val="0091DA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rgbClr val="00338D"/>
                </a:solidFill>
              </a:rPr>
              <a:t>Who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04A9AB-2371-BB47-A56C-0CFEAC124B30}"/>
              </a:ext>
            </a:extLst>
          </p:cNvPr>
          <p:cNvCxnSpPr>
            <a:cxnSpLocks/>
          </p:cNvCxnSpPr>
          <p:nvPr/>
        </p:nvCxnSpPr>
        <p:spPr>
          <a:xfrm>
            <a:off x="1243518" y="3789040"/>
            <a:ext cx="1264719" cy="0"/>
          </a:xfrm>
          <a:prstGeom prst="straightConnector1">
            <a:avLst/>
          </a:prstGeom>
          <a:ln w="38100">
            <a:solidFill>
              <a:srgbClr val="009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8184FB-23AB-5740-BD6E-C8CE06A70186}"/>
              </a:ext>
            </a:extLst>
          </p:cNvPr>
          <p:cNvSpPr txBox="1"/>
          <p:nvPr/>
        </p:nvSpPr>
        <p:spPr>
          <a:xfrm>
            <a:off x="1226050" y="3800604"/>
            <a:ext cx="576064" cy="288032"/>
          </a:xfrm>
          <a:prstGeom prst="rect">
            <a:avLst/>
          </a:prstGeom>
          <a:noFill/>
          <a:ln w="12700">
            <a:solidFill>
              <a:srgbClr val="0091DA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rgbClr val="00338D"/>
                </a:solidFill>
              </a:rPr>
              <a:t>What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CA6D2E-90F1-3D42-97AD-EAB003900E05}"/>
              </a:ext>
            </a:extLst>
          </p:cNvPr>
          <p:cNvCxnSpPr>
            <a:cxnSpLocks/>
          </p:cNvCxnSpPr>
          <p:nvPr/>
        </p:nvCxnSpPr>
        <p:spPr>
          <a:xfrm flipV="1">
            <a:off x="4376936" y="1108218"/>
            <a:ext cx="3448" cy="948694"/>
          </a:xfrm>
          <a:prstGeom prst="straightConnector1">
            <a:avLst/>
          </a:prstGeom>
          <a:ln w="38100">
            <a:solidFill>
              <a:srgbClr val="009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10758B-B3E4-F94A-BF0B-F9DCE9DB4620}"/>
              </a:ext>
            </a:extLst>
          </p:cNvPr>
          <p:cNvSpPr txBox="1"/>
          <p:nvPr/>
        </p:nvSpPr>
        <p:spPr>
          <a:xfrm>
            <a:off x="3771424" y="1364183"/>
            <a:ext cx="576064" cy="288032"/>
          </a:xfrm>
          <a:prstGeom prst="rect">
            <a:avLst/>
          </a:prstGeom>
          <a:noFill/>
          <a:ln w="12700">
            <a:solidFill>
              <a:srgbClr val="0091DA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rgbClr val="00338D"/>
                </a:solidFill>
              </a:rPr>
              <a:t>Data objects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0A5879-7257-AE4A-BEE1-0AEAAE315003}"/>
              </a:ext>
            </a:extLst>
          </p:cNvPr>
          <p:cNvSpPr/>
          <p:nvPr/>
        </p:nvSpPr>
        <p:spPr>
          <a:xfrm>
            <a:off x="7905328" y="3336486"/>
            <a:ext cx="1152128" cy="49352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Bunq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E2E37F-BD3A-8D4A-9B67-BBDC7551CDF4}"/>
              </a:ext>
            </a:extLst>
          </p:cNvPr>
          <p:cNvCxnSpPr>
            <a:cxnSpLocks/>
            <a:stCxn id="23" idx="1"/>
            <a:endCxn id="11" idx="3"/>
          </p:cNvCxnSpPr>
          <p:nvPr/>
        </p:nvCxnSpPr>
        <p:spPr>
          <a:xfrm flipH="1">
            <a:off x="7401271" y="3583248"/>
            <a:ext cx="504057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EC24B4-57E0-8E49-8DA8-21EF9854F950}"/>
              </a:ext>
            </a:extLst>
          </p:cNvPr>
          <p:cNvCxnSpPr>
            <a:cxnSpLocks/>
          </p:cNvCxnSpPr>
          <p:nvPr/>
        </p:nvCxnSpPr>
        <p:spPr>
          <a:xfrm flipV="1">
            <a:off x="1159752" y="4169544"/>
            <a:ext cx="0" cy="411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AD46EF-7813-2145-9E9B-1FDECFE31D10}"/>
              </a:ext>
            </a:extLst>
          </p:cNvPr>
          <p:cNvCxnSpPr>
            <a:cxnSpLocks/>
          </p:cNvCxnSpPr>
          <p:nvPr/>
        </p:nvCxnSpPr>
        <p:spPr>
          <a:xfrm flipV="1">
            <a:off x="7026234" y="1231579"/>
            <a:ext cx="743179" cy="825333"/>
          </a:xfrm>
          <a:prstGeom prst="straightConnector1">
            <a:avLst/>
          </a:prstGeom>
          <a:ln w="38100">
            <a:solidFill>
              <a:srgbClr val="009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EF9670-B867-884A-B4E5-10E504713B8F}"/>
              </a:ext>
            </a:extLst>
          </p:cNvPr>
          <p:cNvSpPr txBox="1"/>
          <p:nvPr/>
        </p:nvSpPr>
        <p:spPr>
          <a:xfrm>
            <a:off x="7664308" y="883843"/>
            <a:ext cx="576064" cy="288032"/>
          </a:xfrm>
          <a:prstGeom prst="rect">
            <a:avLst/>
          </a:prstGeom>
          <a:noFill/>
          <a:ln w="12700">
            <a:solidFill>
              <a:srgbClr val="0091DA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rgbClr val="00338D"/>
                </a:solidFill>
              </a:rPr>
              <a:t>Access Logging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8E49A9-D2BF-3749-8FD1-3D572FFE1789}"/>
              </a:ext>
            </a:extLst>
          </p:cNvPr>
          <p:cNvCxnSpPr>
            <a:cxnSpLocks/>
          </p:cNvCxnSpPr>
          <p:nvPr/>
        </p:nvCxnSpPr>
        <p:spPr>
          <a:xfrm>
            <a:off x="6825208" y="3789040"/>
            <a:ext cx="1080120" cy="792088"/>
          </a:xfrm>
          <a:prstGeom prst="straightConnector1">
            <a:avLst/>
          </a:prstGeom>
          <a:ln w="38100">
            <a:solidFill>
              <a:srgbClr val="0091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0125D-7658-6349-BD1A-BC6F2D7935F8}"/>
              </a:ext>
            </a:extLst>
          </p:cNvPr>
          <p:cNvSpPr txBox="1"/>
          <p:nvPr/>
        </p:nvSpPr>
        <p:spPr>
          <a:xfrm>
            <a:off x="7906066" y="4581128"/>
            <a:ext cx="576064" cy="288032"/>
          </a:xfrm>
          <a:prstGeom prst="rect">
            <a:avLst/>
          </a:prstGeom>
          <a:noFill/>
          <a:ln w="12700">
            <a:solidFill>
              <a:srgbClr val="0091DA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rgbClr val="00338D"/>
                </a:solidFill>
              </a:rPr>
              <a:t>Audit Logging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1D5D6-BCB0-934C-874B-CD8E51E2603D}"/>
              </a:ext>
            </a:extLst>
          </p:cNvPr>
          <p:cNvSpPr txBox="1"/>
          <p:nvPr/>
        </p:nvSpPr>
        <p:spPr>
          <a:xfrm>
            <a:off x="4958080" y="3850640"/>
            <a:ext cx="0" cy="0"/>
          </a:xfrm>
          <a:prstGeom prst="rect">
            <a:avLst/>
          </a:prstGeom>
          <a:noFill/>
          <a:ln w="12700">
            <a:solidFill>
              <a:srgbClr val="0091DA"/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endParaRPr lang="en-GB" sz="1000" b="1" dirty="0" err="1">
              <a:solidFill>
                <a:srgbClr val="00338D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69FCFF-BC09-4F41-86E2-A7EBF80A3AA3}"/>
              </a:ext>
            </a:extLst>
          </p:cNvPr>
          <p:cNvSpPr/>
          <p:nvPr/>
        </p:nvSpPr>
        <p:spPr>
          <a:xfrm>
            <a:off x="1943093" y="2996952"/>
            <a:ext cx="2739341" cy="113166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User Service</a:t>
            </a:r>
          </a:p>
        </p:txBody>
      </p:sp>
    </p:spTree>
    <p:extLst>
      <p:ext uri="{BB962C8B-B14F-4D97-AF65-F5344CB8AC3E}">
        <p14:creationId xmlns:p14="http://schemas.microsoft.com/office/powerpoint/2010/main" val="4388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Components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F7B288-86C5-CA4B-97FA-89BE50256D72}"/>
              </a:ext>
            </a:extLst>
          </p:cNvPr>
          <p:cNvSpPr/>
          <p:nvPr/>
        </p:nvSpPr>
        <p:spPr>
          <a:xfrm>
            <a:off x="992077" y="1164564"/>
            <a:ext cx="1703301" cy="134199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Real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9D4C2-3B35-584C-9EB1-93596F65CA68}"/>
              </a:ext>
            </a:extLst>
          </p:cNvPr>
          <p:cNvSpPr/>
          <p:nvPr/>
        </p:nvSpPr>
        <p:spPr>
          <a:xfrm>
            <a:off x="4473835" y="1129157"/>
            <a:ext cx="1703301" cy="141057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Master Acct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Type: </a:t>
            </a:r>
            <a:r>
              <a:rPr lang="en-US" sz="1200" b="1" dirty="0" err="1">
                <a:solidFill>
                  <a:schemeClr val="tx2"/>
                </a:solidFill>
              </a:rPr>
              <a:t>bunq</a:t>
            </a:r>
            <a:endParaRPr lang="en-US" sz="12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Subsidies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7FC0A3-9AC4-2442-94DC-8B6F547C8A15}"/>
              </a:ext>
            </a:extLst>
          </p:cNvPr>
          <p:cNvSpPr/>
          <p:nvPr/>
        </p:nvSpPr>
        <p:spPr>
          <a:xfrm>
            <a:off x="3162481" y="2852936"/>
            <a:ext cx="1703301" cy="158417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Subsidy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Creator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Approver 1 &amp;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Approve 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Frequency &amp; expiry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CC569-F43C-FB42-A31B-32FF8B6F2317}"/>
              </a:ext>
            </a:extLst>
          </p:cNvPr>
          <p:cNvSpPr/>
          <p:nvPr/>
        </p:nvSpPr>
        <p:spPr>
          <a:xfrm>
            <a:off x="3162480" y="5013176"/>
            <a:ext cx="1703301" cy="11521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Citizen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19106-BF5E-7148-A1E1-65C829699765}"/>
              </a:ext>
            </a:extLst>
          </p:cNvPr>
          <p:cNvSpPr/>
          <p:nvPr/>
        </p:nvSpPr>
        <p:spPr>
          <a:xfrm>
            <a:off x="6165640" y="4844371"/>
            <a:ext cx="1703301" cy="11521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Citizen Acct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Type: </a:t>
            </a:r>
            <a:r>
              <a:rPr lang="en-US" sz="1200" b="1" dirty="0" err="1">
                <a:solidFill>
                  <a:schemeClr val="tx2"/>
                </a:solidFill>
              </a:rPr>
              <a:t>bunq</a:t>
            </a:r>
            <a:endParaRPr lang="en-US" sz="12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B30D41-0960-0448-A2BC-58DB63A9109B}"/>
              </a:ext>
            </a:extLst>
          </p:cNvPr>
          <p:cNvSpPr/>
          <p:nvPr/>
        </p:nvSpPr>
        <p:spPr>
          <a:xfrm>
            <a:off x="6165639" y="3066291"/>
            <a:ext cx="1703301" cy="11521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Transaction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From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Date…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2E3733-BAE7-AB4E-A7F0-26E777A4BAD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695378" y="1834443"/>
            <a:ext cx="1778457" cy="111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1FF15D2-987A-6D42-B05E-5B4E8973C580}"/>
              </a:ext>
            </a:extLst>
          </p:cNvPr>
          <p:cNvCxnSpPr>
            <a:stCxn id="2" idx="2"/>
            <a:endCxn id="10" idx="1"/>
          </p:cNvCxnSpPr>
          <p:nvPr/>
        </p:nvCxnSpPr>
        <p:spPr>
          <a:xfrm rot="16200000" flipH="1">
            <a:off x="1933871" y="2416413"/>
            <a:ext cx="1138467" cy="1318753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068E3AB-B654-8146-81A7-DFB6E59E48A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513205" y="2040655"/>
            <a:ext cx="313208" cy="131135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C49232D-72E9-304F-972A-30AA268F708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726100" y="4725144"/>
            <a:ext cx="57606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E51B727-649F-9A4C-AD5B-4263A3E0394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865782" y="3642355"/>
            <a:ext cx="1299857" cy="2669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FE4F11B-36F2-E040-BDD9-36FD4F267F2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4865781" y="5420435"/>
            <a:ext cx="1299859" cy="168805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FC0667-3902-C540-9AE3-90D6C5DF1BFB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rot="16200000" flipV="1">
            <a:off x="6704315" y="4531394"/>
            <a:ext cx="625952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2B25C1-A8E4-3643-A026-E2597D7CB89D}"/>
              </a:ext>
            </a:extLst>
          </p:cNvPr>
          <p:cNvSpPr txBox="1"/>
          <p:nvPr/>
        </p:nvSpPr>
        <p:spPr>
          <a:xfrm>
            <a:off x="3162480" y="1444697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Access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255013-BD25-D543-B91B-3BEA5524FCBC}"/>
              </a:ext>
            </a:extLst>
          </p:cNvPr>
          <p:cNvSpPr txBox="1"/>
          <p:nvPr/>
        </p:nvSpPr>
        <p:spPr>
          <a:xfrm>
            <a:off x="745855" y="3001927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Create/Approve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787F55-C764-1440-8054-A23CE3ED718F}"/>
              </a:ext>
            </a:extLst>
          </p:cNvPr>
          <p:cNvSpPr txBox="1"/>
          <p:nvPr/>
        </p:nvSpPr>
        <p:spPr>
          <a:xfrm>
            <a:off x="4782576" y="2635692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3E0956-9892-574E-BB59-DE2488940DA6}"/>
              </a:ext>
            </a:extLst>
          </p:cNvPr>
          <p:cNvSpPr txBox="1"/>
          <p:nvPr/>
        </p:nvSpPr>
        <p:spPr>
          <a:xfrm>
            <a:off x="3951381" y="4514020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Granted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B6A556-1C0E-8A47-AAB4-FE7F254C1331}"/>
              </a:ext>
            </a:extLst>
          </p:cNvPr>
          <p:cNvSpPr txBox="1"/>
          <p:nvPr/>
        </p:nvSpPr>
        <p:spPr>
          <a:xfrm>
            <a:off x="5058510" y="5051247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Has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F8E3E4-E604-134C-89FD-F56FA32CD0A4}"/>
              </a:ext>
            </a:extLst>
          </p:cNvPr>
          <p:cNvSpPr txBox="1"/>
          <p:nvPr/>
        </p:nvSpPr>
        <p:spPr>
          <a:xfrm>
            <a:off x="6321152" y="4333390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Has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6EBD79-A4B4-2E4B-8B6C-B09C87CCBFE8}"/>
              </a:ext>
            </a:extLst>
          </p:cNvPr>
          <p:cNvSpPr txBox="1"/>
          <p:nvPr/>
        </p:nvSpPr>
        <p:spPr>
          <a:xfrm>
            <a:off x="5388295" y="3259391"/>
            <a:ext cx="914400" cy="361260"/>
          </a:xfrm>
          <a:prstGeom prst="rect">
            <a:avLst/>
          </a:prstGeom>
          <a:noFill/>
          <a:ln w="12700">
            <a:noFill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rgbClr val="00338D"/>
                </a:solidFill>
              </a:rPr>
              <a:t>Has</a:t>
            </a:r>
          </a:p>
        </p:txBody>
      </p:sp>
    </p:spTree>
    <p:extLst>
      <p:ext uri="{BB962C8B-B14F-4D97-AF65-F5344CB8AC3E}">
        <p14:creationId xmlns:p14="http://schemas.microsoft.com/office/powerpoint/2010/main" val="2122120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EDBY" val="Global PowerPoint Toolbar"/>
  <p:tag name="TOOLBARVERSION" val="5.0"/>
  <p:tag name="TYPE" val="FullPage"/>
  <p:tag name="KEYWORD" val="FULL-PAGE"/>
  <p:tag name="TEMPLATEVERSION" val="04/02/2016 16:17: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497,6471"/>
  <p:tag name="ADV_LEFT" val="121,9184"/>
  <p:tag name="ADV_HEIGHT" val="29,19685"/>
  <p:tag name="ADV_WIDTH" val="538,937"/>
  <p:tag name="ADV_COPYRIGHT" val="TRUE"/>
</p:tagLst>
</file>

<file path=ppt/theme/theme1.xml><?xml version="1.0" encoding="utf-8"?>
<a:theme xmlns:a="http://schemas.openxmlformats.org/drawingml/2006/main" name="KPMG_Talkbook_4x3_1021_2015">
  <a:themeElements>
    <a:clrScheme name="New KPMG Colours">
      <a:dk1>
        <a:srgbClr val="000000"/>
      </a:dk1>
      <a:lt1>
        <a:sysClr val="window" lastClr="FFFFFF"/>
      </a:lt1>
      <a:dk2>
        <a:srgbClr val="00338D"/>
      </a:dk2>
      <a:lt2>
        <a:srgbClr val="F0F0F0"/>
      </a:lt2>
      <a:accent1>
        <a:srgbClr val="0091DA"/>
      </a:accent1>
      <a:accent2>
        <a:srgbClr val="6D2077"/>
      </a:accent2>
      <a:accent3>
        <a:srgbClr val="005EB8"/>
      </a:accent3>
      <a:accent4>
        <a:srgbClr val="00A3A1"/>
      </a:accent4>
      <a:accent5>
        <a:srgbClr val="EAAA00"/>
      </a:accent5>
      <a:accent6>
        <a:srgbClr val="43B02A"/>
      </a:accent6>
      <a:hlink>
        <a:srgbClr val="0091DA"/>
      </a:hlink>
      <a:folHlink>
        <a:srgbClr val="0091DA"/>
      </a:folHlink>
    </a:clrScheme>
    <a:fontScheme name="KPMG">
      <a:majorFont>
        <a:latin typeface="KPMG Extra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1DA"/>
        </a:solidFill>
        <a:ln w="12700">
          <a:solidFill>
            <a:schemeClr val="bg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91D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0091DA"/>
          </a:solidFill>
        </a:ln>
      </a:spPr>
      <a:bodyPr wrap="square" lIns="36000" tIns="36000" rIns="36000" bIns="36000" rtlCol="0" anchor="ctr" anchorCtr="0">
        <a:noAutofit/>
      </a:bodyPr>
      <a:lstStyle>
        <a:defPPr algn="ctr">
          <a:spcAft>
            <a:spcPts val="600"/>
          </a:spcAft>
          <a:defRPr sz="1000" b="1" dirty="0" err="1" smtClean="0">
            <a:solidFill>
              <a:srgbClr val="00338D"/>
            </a:solidFill>
          </a:defRPr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KPMG Talkbook Report template_DEF.pptx" id="{9E988FE8-3AD7-40D7-92B3-AC7B2B5BDB00}" vid="{B498EE36-435A-4422-8510-399A78DEE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KPMG_Talkbook_4x3_1021_2015</Template>
  <TotalTime>0</TotalTime>
  <Words>105</Words>
  <Application>Microsoft Macintosh PowerPoint</Application>
  <PresentationFormat>A4 Paper (210x297 mm)</PresentationFormat>
  <Paragraphs>65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Courier New</vt:lpstr>
      <vt:lpstr>KPMG Extralight</vt:lpstr>
      <vt:lpstr>Wingdings</vt:lpstr>
      <vt:lpstr>KPMG_Talkbook_4x3_1021_2015</vt:lpstr>
      <vt:lpstr>Subsidy Allocation API Concept v1</vt:lpstr>
      <vt:lpstr>High Level Architecture</vt:lpstr>
      <vt:lpstr>Components</vt:lpstr>
    </vt:vector>
  </TitlesOfParts>
  <Manager/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Paton, John</dc:creator>
  <cp:lastModifiedBy/>
  <cp:revision>1</cp:revision>
  <dcterms:created xsi:type="dcterms:W3CDTF">2018-03-05T11:18:30Z</dcterms:created>
  <dcterms:modified xsi:type="dcterms:W3CDTF">2018-04-03T09:39:35Z</dcterms:modified>
  <cp:category>KPMG Highly Confidential</cp:category>
</cp:coreProperties>
</file>