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FCFD"/>
    <a:srgbClr val="FCFDFD"/>
    <a:srgbClr val="FDFDFD"/>
    <a:srgbClr val="FDFDFE"/>
    <a:srgbClr val="FDFEFE"/>
    <a:srgbClr val="FEFEFE"/>
    <a:srgbClr val="FEFEFF"/>
    <a:srgbClr val="FEFF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5862" autoAdjust="0"/>
  </p:normalViewPr>
  <p:slideViewPr>
    <p:cSldViewPr snapToObjects="1" showGuides="1">
      <p:cViewPr varScale="1">
        <p:scale>
          <a:sx n="126" d="100"/>
          <a:sy n="126" d="100"/>
        </p:scale>
        <p:origin x="9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818"/>
    </p:cViewPr>
  </p:sorterViewPr>
  <p:notesViewPr>
    <p:cSldViewPr snapToObjects="1" showGuides="1">
      <p:cViewPr varScale="1">
        <p:scale>
          <a:sx n="74" d="100"/>
          <a:sy n="74" d="100"/>
        </p:scale>
        <p:origin x="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53533-40E1-4EDF-B1A5-107A4986D4C8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60A0-84EA-4413-9F12-1CD516DD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3812"/>
            <a:ext cx="44577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38464"/>
            <a:ext cx="5760000" cy="4249960"/>
          </a:xfrm>
          <a:prstGeom prst="rect">
            <a:avLst/>
          </a:prstGeom>
        </p:spPr>
        <p:txBody>
          <a:bodyPr vert="horz" lIns="36000" tIns="36000" rIns="36000" bIns="3600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80D87B3A-611C-464F-B7F7-E9A51E982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5"/>
        </a:solidFill>
        <a:latin typeface="Arial Narrow" panose="020B0606020202030204" pitchFamily="34" charset="0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141288" indent="-141288" algn="l" defTabSz="360363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334963" indent="-171450" algn="l" defTabSz="914400" rtl="0" eaLnBrk="1" latinLnBrk="0" hangingPunct="1"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2286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to.kpmg.nl/2hOgmvR" TargetMode="External"/><Relationship Id="rId3" Type="http://schemas.openxmlformats.org/officeDocument/2006/relationships/hyperlink" Target="http://to.kpmg.nl/2iv8HTV" TargetMode="External"/><Relationship Id="rId7" Type="http://schemas.openxmlformats.org/officeDocument/2006/relationships/hyperlink" Target="http://to.kpmg.nl/2i6b5NQ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to.kpmg.nl/2ivbvAp" TargetMode="External"/><Relationship Id="rId5" Type="http://schemas.openxmlformats.org/officeDocument/2006/relationships/hyperlink" Target="http://to.kpmg.nl/2j4tejc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to.kpmg.nl/2i6acoF" TargetMode="External"/><Relationship Id="rId1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8000" y="1440000"/>
            <a:ext cx="7149050" cy="3434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268000" y="861125"/>
            <a:ext cx="803813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68000" y="5036399"/>
            <a:ext cx="6839488" cy="1011975"/>
          </a:xfrm>
          <a:noFill/>
        </p:spPr>
        <p:txBody>
          <a:bodyPr/>
          <a:lstStyle>
            <a:lvl1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9" y="0"/>
            <a:ext cx="918255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5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6786" cy="465329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8000" y="1439999"/>
            <a:ext cx="6897613" cy="465329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18518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8626" cy="46532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6338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03290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253417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+ important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61065" y="1130531"/>
            <a:ext cx="4029834" cy="4878928"/>
          </a:xfrm>
          <a:ln w="6350">
            <a:solidFill>
              <a:srgbClr val="00338D"/>
            </a:solidFill>
          </a:ln>
        </p:spPr>
        <p:txBody>
          <a:bodyPr lIns="144000" tIns="72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061065" y="1130531"/>
            <a:ext cx="91081" cy="4878928"/>
          </a:xfrm>
          <a:prstGeom prst="rect">
            <a:avLst/>
          </a:prstGeom>
          <a:solidFill>
            <a:srgbClr val="00338D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5100" y="444724"/>
            <a:ext cx="4036500" cy="568736"/>
          </a:xfrm>
          <a:ln>
            <a:noFill/>
          </a:ln>
        </p:spPr>
        <p:txBody>
          <a:bodyPr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61065" y="444724"/>
            <a:ext cx="4029834" cy="568736"/>
          </a:xfrm>
          <a:ln w="6350">
            <a:noFill/>
          </a:ln>
        </p:spPr>
        <p:txBody>
          <a:bodyPr lIns="144000"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66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70988" y="2314799"/>
            <a:ext cx="4036500" cy="3694659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5100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08784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6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25050" y="1440000"/>
            <a:ext cx="4320563" cy="460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3" y="3851348"/>
            <a:ext cx="880745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38163" y="1447207"/>
            <a:ext cx="880745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4303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4846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46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3760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4303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3760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8162" y="1438274"/>
            <a:ext cx="8807451" cy="45885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700"/>
            <a:ext cx="9906000" cy="60071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7812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84293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0774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57256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752" y="1440000"/>
            <a:ext cx="2160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92920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5088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57256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796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42834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36872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3091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512" y="1440000"/>
            <a:ext cx="1692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5162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273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3384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24950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2495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897450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7450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57201" y="3191932"/>
            <a:ext cx="1191600" cy="1191600"/>
          </a:xfrm>
          <a:prstGeom prst="ellipse">
            <a:avLst/>
          </a:prstGeom>
          <a:solidFill>
            <a:srgbClr val="0091DA"/>
          </a:solidFill>
        </p:spPr>
        <p:txBody>
          <a:bodyPr lIns="54000" tIns="54000" rIns="54000" bIns="54000" anchor="ctr"/>
          <a:lstStyle>
            <a:lvl1pPr algn="ctr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897450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897450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5496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5496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5496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5496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100849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91752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100849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91752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6776"/>
            <a:ext cx="4342787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278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24950" y="1806776"/>
            <a:ext cx="4320663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24950" y="1440000"/>
            <a:ext cx="4320663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30102" y="4190150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30102" y="1809825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30102" y="1440000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30102" y="3830625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4190150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8162" y="3830625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9825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4950" y="3863050"/>
            <a:ext cx="4320663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4950" y="1440000"/>
            <a:ext cx="4320663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3863050"/>
            <a:ext cx="4342787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440000"/>
            <a:ext cx="4342787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62860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8162" y="1438275"/>
            <a:ext cx="108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57375" y="2492896"/>
            <a:ext cx="7488238" cy="3888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57375" y="1438275"/>
            <a:ext cx="7488238" cy="911225"/>
          </a:xfrm>
        </p:spPr>
        <p:txBody>
          <a:bodyPr/>
          <a:lstStyle>
            <a:lvl1pPr>
              <a:lnSpc>
                <a:spcPct val="70000"/>
              </a:lnSpc>
              <a:spcBef>
                <a:spcPts val="0"/>
              </a:spcBef>
              <a:defRPr sz="4000"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79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one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two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three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1"/>
          <a:lstStyle>
            <a:lvl3pPr marL="180000" indent="-180000">
              <a:defRPr/>
            </a:lvl3pPr>
            <a:lvl4pPr marL="324000" indent="-108000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11660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four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15200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86451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9839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339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1728000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28000" y="5805263"/>
            <a:ext cx="7617613" cy="251847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174" y="3442555"/>
            <a:ext cx="1325883" cy="381001"/>
          </a:xfrm>
          <a:prstGeom prst="rect">
            <a:avLst/>
          </a:prstGeom>
        </p:spPr>
      </p:pic>
      <p:pic>
        <p:nvPicPr>
          <p:cNvPr id="30" name="Picture 29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835" y="3439507"/>
            <a:ext cx="395285" cy="384049"/>
          </a:xfrm>
          <a:prstGeom prst="rect">
            <a:avLst/>
          </a:prstGeom>
        </p:spPr>
      </p:pic>
      <p:pic>
        <p:nvPicPr>
          <p:cNvPr id="33" name="Picture 32">
            <a:hlinkClick r:id="rId5"/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3"/>
          <a:stretch/>
        </p:blipFill>
        <p:spPr>
          <a:xfrm>
            <a:off x="2116800" y="3439507"/>
            <a:ext cx="427617" cy="384049"/>
          </a:xfrm>
          <a:prstGeom prst="rect">
            <a:avLst/>
          </a:prstGeom>
        </p:spPr>
      </p:pic>
      <p:pic>
        <p:nvPicPr>
          <p:cNvPr id="34" name="Picture 33">
            <a:hlinkClick r:id="rId7"/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"/>
          <a:stretch/>
        </p:blipFill>
        <p:spPr>
          <a:xfrm>
            <a:off x="2544417" y="3439507"/>
            <a:ext cx="427617" cy="384049"/>
          </a:xfrm>
          <a:prstGeom prst="rect">
            <a:avLst/>
          </a:prstGeom>
        </p:spPr>
      </p:pic>
      <p:pic>
        <p:nvPicPr>
          <p:cNvPr id="35" name="Picture 34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034" y="3442555"/>
            <a:ext cx="427617" cy="384049"/>
          </a:xfrm>
          <a:prstGeom prst="rect">
            <a:avLst/>
          </a:prstGeom>
        </p:spPr>
      </p:pic>
      <p:pic>
        <p:nvPicPr>
          <p:cNvPr id="36" name="Picture 35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/>
          <a:stretch/>
        </p:blipFill>
        <p:spPr>
          <a:xfrm>
            <a:off x="3399651" y="3442555"/>
            <a:ext cx="427617" cy="384049"/>
          </a:xfrm>
          <a:prstGeom prst="rect">
            <a:avLst/>
          </a:prstGeom>
        </p:spPr>
      </p:pic>
      <p:pic>
        <p:nvPicPr>
          <p:cNvPr id="37" name="Picture 36">
            <a:hlinkClick r:id="rId13"/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4"/>
          <a:stretch/>
        </p:blipFill>
        <p:spPr>
          <a:xfrm>
            <a:off x="3827268" y="3442555"/>
            <a:ext cx="427617" cy="384049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 userDrawn="1"/>
        </p:nvSpPr>
        <p:spPr>
          <a:xfrm>
            <a:off x="1722926" y="3893840"/>
            <a:ext cx="2948969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on social media</a:t>
            </a:r>
            <a:endParaRPr lang="en-GB" dirty="0"/>
          </a:p>
        </p:txBody>
      </p:sp>
      <p:sp>
        <p:nvSpPr>
          <p:cNvPr id="15" name="Text Placeholder 5"/>
          <p:cNvSpPr txBox="1">
            <a:spLocks/>
          </p:cNvSpPr>
          <p:nvPr userDrawn="1"/>
        </p:nvSpPr>
        <p:spPr>
          <a:xfrm>
            <a:off x="4762100" y="3893840"/>
            <a:ext cx="2985974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app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00" y="4293096"/>
            <a:ext cx="7617613" cy="1403975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25050" y="1440000"/>
            <a:ext cx="4320563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81" userDrawn="1">
          <p15:clr>
            <a:srgbClr val="FBAE40"/>
          </p15:clr>
        </p15:guide>
        <p15:guide id="2" pos="31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3491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0824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48759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36693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87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8847138" cy="4903651"/>
          </a:xfrm>
          <a:solidFill>
            <a:schemeClr val="bg1"/>
          </a:solidFill>
        </p:spPr>
        <p:txBody>
          <a:bodyPr numCol="3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47138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38163" y="1440000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>
          <a:xfrm>
            <a:off x="5025050" y="1440000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7"/>
          </p:nvPr>
        </p:nvSpPr>
        <p:spPr>
          <a:xfrm>
            <a:off x="538163" y="3815001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8"/>
          </p:nvPr>
        </p:nvSpPr>
        <p:spPr>
          <a:xfrm>
            <a:off x="5025050" y="3815001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5633343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2" y="1440000"/>
            <a:ext cx="4246273" cy="2744544"/>
          </a:xfr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lIns="180000" tIns="180000" rIns="180000" bIns="216000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9196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2" y="444501"/>
            <a:ext cx="8844824" cy="72707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2" y="1440000"/>
            <a:ext cx="8844824" cy="4903650"/>
          </a:xfrm>
          <a:prstGeom prst="rect">
            <a:avLst/>
          </a:prstGeom>
          <a:noFill/>
        </p:spPr>
        <p:txBody>
          <a:bodyPr vert="horz" lIns="36000" tIns="36000" rIns="36000" bIns="36000" spcCol="14400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8985448" y="6426694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9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7" name="Freeform 19"/>
          <p:cNvSpPr>
            <a:spLocks noEditPoints="1"/>
          </p:cNvSpPr>
          <p:nvPr userDrawn="1"/>
        </p:nvSpPr>
        <p:spPr bwMode="auto">
          <a:xfrm>
            <a:off x="567760" y="6466036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96220" y="-519672"/>
            <a:ext cx="8928100" cy="432000"/>
            <a:chOff x="828675" y="-519672"/>
            <a:chExt cx="8280400" cy="432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828675" y="-519672"/>
              <a:ext cx="134603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chemeClr val="tx2"/>
                  </a:solidFill>
                </a:rPr>
                <a:t>PRIMARY KPMG COLOURS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215549" y="-519672"/>
              <a:ext cx="1808323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SECONDARY KPMG COLOURS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064714" y="-519672"/>
              <a:ext cx="273290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TERTIARY KPMG COLOURS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838463" y="-519672"/>
              <a:ext cx="227061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9B642E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rgbClr val="9B642E"/>
                  </a:solidFill>
                </a:rPr>
                <a:t>ADDITIONAL COLOURS</a:t>
              </a:r>
              <a:r>
                <a:rPr lang="en-GB" sz="700" b="0" baseline="0" dirty="0">
                  <a:solidFill>
                    <a:srgbClr val="9B642E"/>
                  </a:solidFill>
                </a:rPr>
                <a:t> </a:t>
              </a:r>
              <a:r>
                <a:rPr lang="en-GB" sz="700" b="0" dirty="0">
                  <a:solidFill>
                    <a:srgbClr val="9B642E"/>
                  </a:solidFill>
                </a:rPr>
                <a:t>FOR GRAPHS</a:t>
              </a: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828675" y="-341701"/>
              <a:ext cx="8280400" cy="254029"/>
              <a:chOff x="0" y="-367546"/>
              <a:chExt cx="9902325" cy="288000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0" y="-367546"/>
                <a:ext cx="504000" cy="28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KPMG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51 / 141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552843" y="-367546"/>
                <a:ext cx="504000" cy="288000"/>
              </a:xfrm>
              <a:prstGeom prst="rect">
                <a:avLst/>
              </a:prstGeom>
              <a:solidFill>
                <a:srgbClr val="00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Medium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94 / 184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105686" y="-367546"/>
                <a:ext cx="504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145 / 218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658529" y="-367546"/>
                <a:ext cx="504000" cy="288000"/>
              </a:xfrm>
              <a:prstGeom prst="rect">
                <a:avLst/>
              </a:prstGeom>
              <a:solidFill>
                <a:srgbClr val="4836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Violet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72 / 54 / 152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11372" y="-367546"/>
                <a:ext cx="504000" cy="288000"/>
              </a:xfrm>
              <a:prstGeom prst="rect">
                <a:avLst/>
              </a:prstGeom>
              <a:solidFill>
                <a:srgbClr val="470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71 / 10 / 104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764215" y="-367546"/>
                <a:ext cx="504000" cy="288000"/>
              </a:xfrm>
              <a:prstGeom prst="rect">
                <a:avLst/>
              </a:prstGeom>
              <a:solidFill>
                <a:srgbClr val="6D2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109 / 32 / 119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3317058" y="-367546"/>
                <a:ext cx="504000" cy="288000"/>
              </a:xfrm>
              <a:prstGeom prst="rect">
                <a:avLst/>
              </a:prstGeom>
              <a:solidFill>
                <a:srgbClr val="00A3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163 / 161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3869901" y="-367546"/>
                <a:ext cx="504000" cy="288000"/>
              </a:xfrm>
              <a:prstGeom prst="rect">
                <a:avLst/>
              </a:prstGeom>
              <a:solidFill>
                <a:srgbClr val="009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154 / 68</a:t>
                </a: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422744" y="-367546"/>
                <a:ext cx="504000" cy="288000"/>
              </a:xfrm>
              <a:prstGeom prst="rect">
                <a:avLst/>
              </a:prstGeom>
              <a:solidFill>
                <a:srgbClr val="43B0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67 / 176 / 42</a:t>
                </a: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975587" y="-367546"/>
                <a:ext cx="504000" cy="288000"/>
              </a:xfrm>
              <a:prstGeom prst="rect">
                <a:avLst/>
              </a:prstGeom>
              <a:solidFill>
                <a:srgbClr val="EA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Yellow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234 / 170 / 0</a:t>
                </a: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5528430" y="-367546"/>
                <a:ext cx="504000" cy="288000"/>
              </a:xfrm>
              <a:prstGeom prst="rect">
                <a:avLst/>
              </a:prstGeom>
              <a:solidFill>
                <a:srgbClr val="F68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Orange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246 / 141 / 46</a:t>
                </a: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081273" y="-367546"/>
                <a:ext cx="504000" cy="288000"/>
              </a:xfrm>
              <a:prstGeom prst="rect">
                <a:avLst/>
              </a:prstGeom>
              <a:solidFill>
                <a:srgbClr val="BC2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Red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188 / 32 / 75</a:t>
                </a: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634116" y="-367546"/>
                <a:ext cx="504000" cy="288000"/>
              </a:xfrm>
              <a:prstGeom prst="rect">
                <a:avLst/>
              </a:prstGeom>
              <a:solidFill>
                <a:srgbClr val="C60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198 / 0 / 126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7186959" y="-367546"/>
                <a:ext cx="504000" cy="288000"/>
              </a:xfrm>
              <a:prstGeom prst="rect">
                <a:avLst/>
              </a:prstGeom>
              <a:solidFill>
                <a:srgbClr val="753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117 / 63 / 25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7739802" y="-367546"/>
                <a:ext cx="504000" cy="288000"/>
              </a:xfrm>
              <a:prstGeom prst="rect">
                <a:avLst/>
              </a:prstGeom>
              <a:solidFill>
                <a:srgbClr val="9B64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155 / 100 / 46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8845488" y="-367546"/>
                <a:ext cx="504000" cy="288000"/>
              </a:xfrm>
              <a:prstGeom prst="rect">
                <a:avLst/>
              </a:prstGeom>
              <a:solidFill>
                <a:srgbClr val="E3B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Beige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188 / 159</a:t>
                </a: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8292645" y="-367546"/>
                <a:ext cx="504000" cy="288000"/>
              </a:xfrm>
              <a:prstGeom prst="rect">
                <a:avLst/>
              </a:prstGeom>
              <a:solidFill>
                <a:srgbClr val="9D9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Olive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157 / 147 / 117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9398325" y="-367546"/>
                <a:ext cx="504000" cy="288000"/>
              </a:xfrm>
              <a:prstGeom prst="rect">
                <a:avLst/>
              </a:prstGeom>
              <a:solidFill>
                <a:srgbClr val="E368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104 /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119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 userDrawn="1"/>
        </p:nvSpPr>
        <p:spPr>
          <a:xfrm>
            <a:off x="128464" y="-554687"/>
            <a:ext cx="667310" cy="51967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GB" sz="700" b="0" i="1" spc="200" dirty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GB" sz="700" b="0" i="1" spc="200" dirty="0">
                <a:solidFill>
                  <a:srgbClr val="0091DA"/>
                </a:solidFill>
              </a:rPr>
              <a:t>eye dropper</a:t>
            </a:r>
            <a:r>
              <a:rPr lang="en-GB" sz="700" b="0" i="1" spc="200" baseline="0" dirty="0">
                <a:solidFill>
                  <a:schemeClr val="bg1">
                    <a:lumMod val="65000"/>
                  </a:schemeClr>
                </a:solidFill>
              </a:rPr>
              <a:t> to pick up colour</a:t>
            </a:r>
            <a:endParaRPr lang="en-GB" sz="700" b="0" i="1" spc="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Shape 8"/>
          <p:cNvSpPr txBox="1">
            <a:spLocks/>
          </p:cNvSpPr>
          <p:nvPr userDrawn="1"/>
        </p:nvSpPr>
        <p:spPr>
          <a:xfrm>
            <a:off x="8955438" y="6466036"/>
            <a:ext cx="390050" cy="180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800" smtClean="0">
                <a:solidFill>
                  <a:srgbClr val="00338D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8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>
            <p:custDataLst>
              <p:tags r:id="rId35"/>
            </p:custDataLst>
          </p:nvPr>
        </p:nvSpPr>
        <p:spPr>
          <a:xfrm>
            <a:off x="1238594" y="6466036"/>
            <a:ext cx="7818862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[year] [legal member firm name], a [jurisdiction] [legal structure] and a member firm of the KPMG network of independent member firms affiliated with KPMG International Cooperative, a Swiss entity. All rights reserved.</a:t>
            </a:r>
            <a:endParaRPr lang="en-US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751" r:id="rId3"/>
    <p:sldLayoutId id="2147483689" r:id="rId4"/>
    <p:sldLayoutId id="2147483750" r:id="rId5"/>
    <p:sldLayoutId id="2147483733" r:id="rId6"/>
    <p:sldLayoutId id="2147483705" r:id="rId7"/>
    <p:sldLayoutId id="2147483734" r:id="rId8"/>
    <p:sldLayoutId id="2147483742" r:id="rId9"/>
    <p:sldLayoutId id="2147483681" r:id="rId10"/>
    <p:sldLayoutId id="2147483736" r:id="rId11"/>
    <p:sldLayoutId id="2147483737" r:id="rId12"/>
    <p:sldLayoutId id="2147483707" r:id="rId13"/>
    <p:sldLayoutId id="2147483708" r:id="rId14"/>
    <p:sldLayoutId id="2147483690" r:id="rId15"/>
    <p:sldLayoutId id="2147483692" r:id="rId16"/>
    <p:sldLayoutId id="2147483693" r:id="rId17"/>
    <p:sldLayoutId id="2147483694" r:id="rId18"/>
    <p:sldLayoutId id="2147483695" r:id="rId19"/>
    <p:sldLayoutId id="2147483697" r:id="rId20"/>
    <p:sldLayoutId id="2147483701" r:id="rId21"/>
    <p:sldLayoutId id="2147483698" r:id="rId22"/>
    <p:sldLayoutId id="2147483699" r:id="rId23"/>
    <p:sldLayoutId id="2147483711" r:id="rId24"/>
    <p:sldLayoutId id="2147483712" r:id="rId25"/>
    <p:sldLayoutId id="2147483748" r:id="rId26"/>
    <p:sldLayoutId id="2147483682" r:id="rId27"/>
    <p:sldLayoutId id="2147483683" r:id="rId28"/>
    <p:sldLayoutId id="2147483684" r:id="rId29"/>
    <p:sldLayoutId id="2147483685" r:id="rId30"/>
    <p:sldLayoutId id="2147483706" r:id="rId31"/>
    <p:sldLayoutId id="2147483752" r:id="rId32"/>
    <p:sldLayoutId id="2147483667" r:id="rId33"/>
  </p:sldLayoutIdLst>
  <p:hf hdr="0" dt="0"/>
  <p:txStyles>
    <p:titleStyle>
      <a:lvl1pPr algn="l" defTabSz="358775" rtl="0" eaLnBrk="1" latinLnBrk="0" hangingPunct="1">
        <a:lnSpc>
          <a:spcPct val="70000"/>
        </a:lnSpc>
        <a:spcBef>
          <a:spcPct val="0"/>
        </a:spcBef>
        <a:buNone/>
        <a:tabLst>
          <a:tab pos="540000" algn="l"/>
        </a:tabLst>
        <a:defRPr sz="5400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Tx/>
        <a:buNone/>
        <a:defRPr sz="1200" b="0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―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54013" indent="-122238" algn="l" defTabSz="3587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358775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338D"/>
        </a:buClr>
        <a:buFont typeface="Arial" panose="020B0604020202020204" pitchFamily="34" charset="0"/>
        <a:buNone/>
        <a:defRPr sz="10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93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96" userDrawn="1">
          <p15:clr>
            <a:srgbClr val="F26B43"/>
          </p15:clr>
        </p15:guide>
        <p15:guide id="2" pos="330" userDrawn="1">
          <p15:clr>
            <a:srgbClr val="F26B43"/>
          </p15:clr>
        </p15:guide>
        <p15:guide id="3" pos="5912" userDrawn="1">
          <p15:clr>
            <a:srgbClr val="F26B43"/>
          </p15:clr>
        </p15:guide>
        <p15:guide id="4" orient="horz" pos="742" userDrawn="1">
          <p15:clr>
            <a:srgbClr val="F26B43"/>
          </p15:clr>
        </p15:guide>
        <p15:guide id="6" orient="horz" pos="280" userDrawn="1">
          <p15:clr>
            <a:srgbClr val="F26B43"/>
          </p15:clr>
        </p15:guide>
        <p15:guide id="7" orient="horz" pos="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D75C-45A4-D440-A7DA-6F296CD43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Subsidy Status </a:t>
            </a:r>
            <a:br>
              <a:rPr lang="en-GB" dirty="0"/>
            </a:br>
            <a:r>
              <a:rPr lang="en-GB" dirty="0"/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7FC3-03EE-6746-9DD7-39A79DF0E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1C1B507-97A0-F140-85D9-AB2357AE81B5}"/>
              </a:ext>
            </a:extLst>
          </p:cNvPr>
          <p:cNvSpPr/>
          <p:nvPr/>
        </p:nvSpPr>
        <p:spPr>
          <a:xfrm>
            <a:off x="424273" y="4999346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A64CA0B-63F9-1444-8028-03B5C7E7AA4E}"/>
              </a:ext>
            </a:extLst>
          </p:cNvPr>
          <p:cNvSpPr/>
          <p:nvPr/>
        </p:nvSpPr>
        <p:spPr>
          <a:xfrm>
            <a:off x="4417340" y="1179248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BB94E12-BDDE-D441-BE32-861F50C83E80}"/>
              </a:ext>
            </a:extLst>
          </p:cNvPr>
          <p:cNvSpPr/>
          <p:nvPr/>
        </p:nvSpPr>
        <p:spPr>
          <a:xfrm>
            <a:off x="416496" y="1182922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17B4C-2860-7C4D-836B-98177E6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D7AF-C752-AE40-BAB4-3E3C6C720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4A2C6-EBCA-1642-80D1-7DFAA7EC7ABC}"/>
              </a:ext>
            </a:extLst>
          </p:cNvPr>
          <p:cNvSpPr/>
          <p:nvPr/>
        </p:nvSpPr>
        <p:spPr>
          <a:xfrm>
            <a:off x="-1564417" y="1340768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8050B-E623-0741-84C5-02CC482444B6}"/>
              </a:ext>
            </a:extLst>
          </p:cNvPr>
          <p:cNvSpPr/>
          <p:nvPr/>
        </p:nvSpPr>
        <p:spPr>
          <a:xfrm>
            <a:off x="638444" y="2757300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POST /subsidies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1A56C-93F9-FA4D-9F3F-3498EC8984DE}"/>
              </a:ext>
            </a:extLst>
          </p:cNvPr>
          <p:cNvSpPr/>
          <p:nvPr/>
        </p:nvSpPr>
        <p:spPr>
          <a:xfrm>
            <a:off x="636394" y="1483604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D93D9-128B-AA4D-8CEE-BCA706256DBE}"/>
              </a:ext>
            </a:extLst>
          </p:cNvPr>
          <p:cNvSpPr/>
          <p:nvPr/>
        </p:nvSpPr>
        <p:spPr>
          <a:xfrm>
            <a:off x="1983935" y="1483604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POST /subsidies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/{id}/actions/approve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08A6B-7D48-2C4C-A3E2-ED23705DD871}"/>
              </a:ext>
            </a:extLst>
          </p:cNvPr>
          <p:cNvSpPr/>
          <p:nvPr/>
        </p:nvSpPr>
        <p:spPr>
          <a:xfrm>
            <a:off x="4675129" y="275730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Create Subsidy 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AAC5C-87ED-464E-9842-8C84C770E1C0}"/>
              </a:ext>
            </a:extLst>
          </p:cNvPr>
          <p:cNvSpPr/>
          <p:nvPr/>
        </p:nvSpPr>
        <p:spPr>
          <a:xfrm>
            <a:off x="6022670" y="275730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 Subsidy Amount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7369C-98A4-5740-AF92-839874DD6EAC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DCE2FA1-CB70-814E-8DDF-9CAA22AFA0E3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FDC4DDB-2F50-744C-A6F0-6B2F32BDFA95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C53770-0717-EA4A-BD70-5E3B78E1309D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119739-E1B5-9949-9D88-965AC04F883F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BA89F7-6E0E-2545-8748-C7240B34C730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35B479C-85DA-DF4C-B9FF-3B032A326522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A772B-3C2B-424E-9B56-4DD62968D39F}"/>
              </a:ext>
            </a:extLst>
          </p:cNvPr>
          <p:cNvSpPr/>
          <p:nvPr/>
        </p:nvSpPr>
        <p:spPr>
          <a:xfrm>
            <a:off x="4675129" y="1494951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Subsidy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Begin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BF8EC-C2F1-474E-A9C2-2C2F0FA63A9A}"/>
              </a:ext>
            </a:extLst>
          </p:cNvPr>
          <p:cNvSpPr/>
          <p:nvPr/>
        </p:nvSpPr>
        <p:spPr>
          <a:xfrm>
            <a:off x="6022670" y="1494951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Start 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Subsidies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32F5B-5A89-9E47-B45A-8E766072010F}"/>
              </a:ext>
            </a:extLst>
          </p:cNvPr>
          <p:cNvSpPr/>
          <p:nvPr/>
        </p:nvSpPr>
        <p:spPr>
          <a:xfrm>
            <a:off x="636394" y="4029816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Send Share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30AC8-96BC-2549-B216-63D7F37600CE}"/>
              </a:ext>
            </a:extLst>
          </p:cNvPr>
          <p:cNvSpPr/>
          <p:nvPr/>
        </p:nvSpPr>
        <p:spPr>
          <a:xfrm>
            <a:off x="3329532" y="4029816"/>
            <a:ext cx="1064454" cy="8640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Acceptance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B988E5-B206-1B47-8B0F-313C79E22A59}"/>
              </a:ext>
            </a:extLst>
          </p:cNvPr>
          <p:cNvSpPr/>
          <p:nvPr/>
        </p:nvSpPr>
        <p:spPr>
          <a:xfrm>
            <a:off x="1982963" y="5307052"/>
            <a:ext cx="1064454" cy="8640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Account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9D2EE-A3AC-AA4D-9DD4-555D1EDE61D8}"/>
              </a:ext>
            </a:extLst>
          </p:cNvPr>
          <p:cNvSpPr/>
          <p:nvPr/>
        </p:nvSpPr>
        <p:spPr>
          <a:xfrm>
            <a:off x="636395" y="5307052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Retry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FF423B6-6500-044C-9017-C6BF0A14E7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964846" y="2551475"/>
            <a:ext cx="409600" cy="20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D9AC357-1B2B-5846-9610-4AFAC51C944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702898" y="3189348"/>
            <a:ext cx="2972231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21A91AD-BB80-2C4A-A37C-76BB7410A0F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39583" y="1926999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10DCCF0-6622-DA47-BFA2-CB7EF134672B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5682001" y="1884403"/>
            <a:ext cx="398253" cy="134754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10DBC0E-E4AD-5F4F-AF52-CFCA33FB6DB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739583" y="3189348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DB3D72C-8BDE-384F-9F6A-9E05C505D8CC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5400000">
            <a:off x="3175412" y="1082379"/>
            <a:ext cx="840468" cy="5918503"/>
          </a:xfrm>
          <a:prstGeom prst="bentConnector4">
            <a:avLst>
              <a:gd name="adj1" fmla="val 24297"/>
              <a:gd name="adj2" fmla="val 103862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B9E4FD8-6A0E-9141-B091-69A839A05F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00848" y="4461864"/>
            <a:ext cx="162868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5539390-98F9-784F-8694-01A58D5E5E8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700848" y="4461864"/>
            <a:ext cx="814342" cy="84518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6C41EF1-E325-CF47-BE0F-0BD1CE6EAA67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1841906" y="5497864"/>
            <a:ext cx="12700" cy="1346568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F03F0DC-1AC0-E442-B152-D887084CFD8A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962052" y="5100481"/>
            <a:ext cx="41314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0093C88-BF6E-3F43-80E5-4512176AE0A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700848" y="1915652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71298ADE-B181-9B4A-AF00-355598B4A63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048389" y="1915652"/>
            <a:ext cx="1626740" cy="113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8A3CA10-D39E-0E44-A317-5192AC3379B8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1702898" y="1926999"/>
            <a:ext cx="2972231" cy="1262349"/>
          </a:xfrm>
          <a:prstGeom prst="bentConnector3">
            <a:avLst>
              <a:gd name="adj1" fmla="val 65007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B38E8549-2A4A-6F4A-A13D-43492938C67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977" y="3189348"/>
            <a:ext cx="475467" cy="12700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6368F79D-6BF2-4A49-B5FD-26FAC2D134A6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3174821" y="1689040"/>
            <a:ext cx="841648" cy="2158967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9B6-21EB-1A42-A007-CA83E2EF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FFCB-72CE-0043-B43C-A9EA6A2B05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2CB84-779F-854A-879B-EAF48F8F1E09}"/>
              </a:ext>
            </a:extLst>
          </p:cNvPr>
          <p:cNvSpPr/>
          <p:nvPr/>
        </p:nvSpPr>
        <p:spPr>
          <a:xfrm>
            <a:off x="627502" y="3911788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GET /subsidies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3716B-D0B2-4B4F-AEF3-BF5F2F31DA33}"/>
              </a:ext>
            </a:extLst>
          </p:cNvPr>
          <p:cNvSpPr/>
          <p:nvPr/>
        </p:nvSpPr>
        <p:spPr>
          <a:xfrm>
            <a:off x="2178183" y="327435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Check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Share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Accepted?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86594-0BF9-5E4E-8A04-C485B99B7D7B}"/>
              </a:ext>
            </a:extLst>
          </p:cNvPr>
          <p:cNvSpPr/>
          <p:nvPr/>
        </p:nvSpPr>
        <p:spPr>
          <a:xfrm>
            <a:off x="3728864" y="1772816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Open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F40B8E7-6661-AB43-AC23-83FDEA0830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91956" y="3706398"/>
            <a:ext cx="486227" cy="6374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D59DE94-CD09-ED4A-9ADE-004764975C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2637" y="2204864"/>
            <a:ext cx="486227" cy="15015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B85A6E-AAF5-8A42-B7D7-4344D30D20B7}"/>
              </a:ext>
            </a:extLst>
          </p:cNvPr>
          <p:cNvSpPr/>
          <p:nvPr/>
        </p:nvSpPr>
        <p:spPr>
          <a:xfrm>
            <a:off x="3728864" y="3274350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Acceptance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A9AD03-7B58-F64E-9D78-FAFFEEF1A4AC}"/>
              </a:ext>
            </a:extLst>
          </p:cNvPr>
          <p:cNvSpPr/>
          <p:nvPr/>
        </p:nvSpPr>
        <p:spPr>
          <a:xfrm>
            <a:off x="3728864" y="4775884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Account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21F70E7-08A6-6A44-BCCE-0BA800E0C422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3242637" y="3706398"/>
            <a:ext cx="48622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4BC4A10-5A6F-344B-BAFD-12BC816141DE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3242637" y="3706398"/>
            <a:ext cx="486227" cy="15015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C538C8-1673-8C4F-AAAA-C8537D141362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C5DCFD-F7BF-1843-8A63-677E2CA35271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1533B6-AFB0-054F-BB34-6CB4184D6E35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249A41-ED54-7547-BACD-E96C461D1B5F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2A2A1BD-546C-394B-95D8-1141A4C71CC4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82AE1F-6DC5-4546-ACEE-D77072E81A6F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62728C0-3590-3849-BD85-26A94FBA4C77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8E83F-2084-804F-A46A-59670E417214}"/>
              </a:ext>
            </a:extLst>
          </p:cNvPr>
          <p:cNvSpPr/>
          <p:nvPr/>
        </p:nvSpPr>
        <p:spPr>
          <a:xfrm>
            <a:off x="627502" y="2636912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GET /subsidies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/{id}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7D1986-4831-DD4F-81F4-C523577FD722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>
            <a:off x="1691956" y="3068960"/>
            <a:ext cx="486227" cy="6374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4F2126B-6067-1041-B382-318E520A9C0B}"/>
              </a:ext>
            </a:extLst>
          </p:cNvPr>
          <p:cNvSpPr/>
          <p:nvPr/>
        </p:nvSpPr>
        <p:spPr>
          <a:xfrm>
            <a:off x="439805" y="2494698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AA609-AA55-9E48-B4B7-0893ED41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8089-E0C3-4D42-A06D-852043C5C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21BA0-FAC7-724F-920E-1C9CB57B846E}"/>
              </a:ext>
            </a:extLst>
          </p:cNvPr>
          <p:cNvSpPr/>
          <p:nvPr/>
        </p:nvSpPr>
        <p:spPr>
          <a:xfrm>
            <a:off x="535035" y="4027611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DELETE /subsidies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/{id}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87210-F459-C04B-B94E-6D5C23813002}"/>
              </a:ext>
            </a:extLst>
          </p:cNvPr>
          <p:cNvSpPr/>
          <p:nvPr/>
        </p:nvSpPr>
        <p:spPr>
          <a:xfrm>
            <a:off x="6280206" y="4033725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Closed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F010081-80E3-1D40-BB88-F1E6DE13553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99489" y="4459659"/>
            <a:ext cx="371839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FD161F-8F26-6948-BFF9-4AF7713A36C1}"/>
              </a:ext>
            </a:extLst>
          </p:cNvPr>
          <p:cNvSpPr/>
          <p:nvPr/>
        </p:nvSpPr>
        <p:spPr>
          <a:xfrm>
            <a:off x="1971328" y="402761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Cancel 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7073B-D028-A949-B2AC-EC56A79221C9}"/>
              </a:ext>
            </a:extLst>
          </p:cNvPr>
          <p:cNvSpPr/>
          <p:nvPr/>
        </p:nvSpPr>
        <p:spPr>
          <a:xfrm>
            <a:off x="3407621" y="402761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 Remaining Funds to 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E07BA-F6D3-9E4E-8C3A-B944406C0AE3}"/>
              </a:ext>
            </a:extLst>
          </p:cNvPr>
          <p:cNvSpPr/>
          <p:nvPr/>
        </p:nvSpPr>
        <p:spPr>
          <a:xfrm>
            <a:off x="4843914" y="403396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 Account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769E6D7-0B5D-5F45-876A-87A37ACE72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035782" y="4459659"/>
            <a:ext cx="371839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F67280-794D-5E4E-B7FE-2863142519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72075" y="4459659"/>
            <a:ext cx="371839" cy="63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5A47E3D-4603-5947-9D71-EF2986226DE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908368" y="4465773"/>
            <a:ext cx="371838" cy="2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D4299-8860-1F42-90DF-B0F1915B7783}"/>
              </a:ext>
            </a:extLst>
          </p:cNvPr>
          <p:cNvSpPr/>
          <p:nvPr/>
        </p:nvSpPr>
        <p:spPr>
          <a:xfrm>
            <a:off x="538162" y="2757300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 Ending Subsidies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BA448BB-1747-104E-AB64-E2230F24BAD0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1602616" y="3189348"/>
            <a:ext cx="900939" cy="838263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CCA3B3-0A82-894B-B722-311F0762CDEA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8CA4E1-82D5-D24F-AE44-3627EF84034A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C5601-794C-174D-92CB-49520E025BC2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BFE5DE-45FD-2A44-8C26-769E3C40051E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493CEF-F5F7-B845-985B-8AFA4DD092DE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43A777-9D7C-6540-84C4-B06A47B2E00C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7A5A1E-403D-8741-8E87-AD83E45136B7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36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0"/>
  <p:tag name="TYPE" val="FullPage"/>
  <p:tag name="KEYWORD" val="FULL-PAGE"/>
  <p:tag name="TEMPLATEVERSION" val="04/02/2016 16:17: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7,6471"/>
  <p:tag name="ADV_LEFT" val="121,9184"/>
  <p:tag name="ADV_HEIGHT" val="29,19685"/>
  <p:tag name="ADV_WIDTH" val="538,937"/>
  <p:tag name="ADV_COPYRIGHT" val="TRUE"/>
</p:tagLst>
</file>

<file path=ppt/theme/theme1.xml><?xml version="1.0" encoding="utf-8"?>
<a:theme xmlns:a="http://schemas.openxmlformats.org/drawingml/2006/main" name="KPMG_Talkbook_4x3_1021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1DA"/>
        </a:solidFill>
        <a:ln w="12700">
          <a:solidFill>
            <a:schemeClr val="bg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91D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0091DA"/>
          </a:solidFill>
        </a:ln>
      </a:spPr>
      <a:bodyPr wrap="square" lIns="36000" tIns="36000" rIns="36000" bIns="36000" rtlCol="0" anchor="ctr" anchorCtr="0">
        <a:noAutofit/>
      </a:bodyPr>
      <a:lstStyle>
        <a:defPPr algn="ctr">
          <a:spcAft>
            <a:spcPts val="600"/>
          </a:spcAft>
          <a:defRPr sz="1000" b="1" dirty="0" err="1" smtClean="0">
            <a:solidFill>
              <a:srgbClr val="00338D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Talkbook Report template_DEF.pptx" id="{9E988FE8-3AD7-40D7-92B3-AC7B2B5BDB00}" vid="{B498EE36-435A-4422-8510-399A78DEE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KPMG_Talkbook_4x3_1021_2015</Template>
  <TotalTime>0</TotalTime>
  <Words>125</Words>
  <Application>Microsoft Macintosh PowerPoint</Application>
  <PresentationFormat>A4 Paper (210x297 mm)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Courier New</vt:lpstr>
      <vt:lpstr>KPMG Extralight</vt:lpstr>
      <vt:lpstr>Wingdings</vt:lpstr>
      <vt:lpstr>KPMG_Talkbook_4x3_1021_2015</vt:lpstr>
      <vt:lpstr>Subsidy Status  Flow</vt:lpstr>
      <vt:lpstr>Creating</vt:lpstr>
      <vt:lpstr>Reading</vt:lpstr>
      <vt:lpstr>Deleting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Paton, John</dc:creator>
  <cp:lastModifiedBy/>
  <cp:revision>1</cp:revision>
  <dcterms:created xsi:type="dcterms:W3CDTF">2018-04-12T15:34:18Z</dcterms:created>
  <dcterms:modified xsi:type="dcterms:W3CDTF">2018-04-17T09:34:58Z</dcterms:modified>
  <cp:category>KPMG Highly Confidential</cp:category>
</cp:coreProperties>
</file>