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p:scale>
          <a:sx n="93" d="100"/>
          <a:sy n="93" d="100"/>
        </p:scale>
        <p:origin x="-4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8E9E-8C9D-9841-4539-51B19AE51EAD}"/>
              </a:ext>
            </a:extLst>
          </p:cNvPr>
          <p:cNvSpPr>
            <a:spLocks noGrp="1"/>
          </p:cNvSpPr>
          <p:nvPr>
            <p:ph type="ctrTitle"/>
          </p:nvPr>
        </p:nvSpPr>
        <p:spPr>
          <a:xfrm>
            <a:off x="1154955" y="3002843"/>
            <a:ext cx="8609934" cy="1774537"/>
          </a:xfrm>
        </p:spPr>
        <p:txBody>
          <a:bodyPr/>
          <a:lstStyle/>
          <a:p>
            <a:br>
              <a:rPr lang="en-US" dirty="0"/>
            </a:br>
            <a:endParaRPr lang="en-ZA" dirty="0"/>
          </a:p>
        </p:txBody>
      </p:sp>
      <p:sp>
        <p:nvSpPr>
          <p:cNvPr id="3" name="Subtitle 2">
            <a:extLst>
              <a:ext uri="{FF2B5EF4-FFF2-40B4-BE49-F238E27FC236}">
                <a16:creationId xmlns:a16="http://schemas.microsoft.com/office/drawing/2014/main" id="{0F5625D6-4F4F-8C09-5F2F-1427CB705FF8}"/>
              </a:ext>
            </a:extLst>
          </p:cNvPr>
          <p:cNvSpPr>
            <a:spLocks noGrp="1"/>
          </p:cNvSpPr>
          <p:nvPr>
            <p:ph type="subTitle" idx="1"/>
          </p:nvPr>
        </p:nvSpPr>
        <p:spPr>
          <a:xfrm rot="10800000" flipV="1">
            <a:off x="677332" y="914399"/>
            <a:ext cx="8794045" cy="3386667"/>
          </a:xfrm>
        </p:spPr>
        <p:txBody>
          <a:bodyPr>
            <a:normAutofit fontScale="62500" lnSpcReduction="20000"/>
          </a:bodyPr>
          <a:lstStyle/>
          <a:p>
            <a:r>
              <a:rPr lang="en-US" dirty="0"/>
              <a:t>WEATHER APPLICATION APP</a:t>
            </a:r>
          </a:p>
          <a:p>
            <a:r>
              <a:rPr lang="en-US" dirty="0"/>
              <a:t>PRESENTATION: AMUKELANI NHLEGETHWA- ST10446794</a:t>
            </a:r>
          </a:p>
          <a:p>
            <a:pPr>
              <a:lnSpc>
                <a:spcPct val="115000"/>
              </a:lnSpc>
              <a:spcAft>
                <a:spcPts val="800"/>
              </a:spcAft>
            </a:pPr>
            <a:r>
              <a:rPr lang="en-US" dirty="0"/>
              <a:t>PURPOSE OF THE APP: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Initially this application is a weather app that is perfectly designed to provide users with a detailed and on point weather forecast information for a week. It comes with features such as</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Average weather display</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main objective of the main screen is to portray the average minimum &amp; maximum temperature for the week, and also offers the users a brief of the weather trends of the upcoming days of the week will likely unfold.</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well briefed weather forecast view</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users can view detailed weather forecast from Monday until Sunday, adding on with the minimum and maximum values of the forecast.</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ZA" dirty="0"/>
          </a:p>
        </p:txBody>
      </p:sp>
    </p:spTree>
    <p:extLst>
      <p:ext uri="{BB962C8B-B14F-4D97-AF65-F5344CB8AC3E}">
        <p14:creationId xmlns:p14="http://schemas.microsoft.com/office/powerpoint/2010/main" val="296090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FF24-E677-AA4E-7A1F-8CFFB8C60941}"/>
              </a:ext>
            </a:extLst>
          </p:cNvPr>
          <p:cNvSpPr>
            <a:spLocks noGrp="1"/>
          </p:cNvSpPr>
          <p:nvPr>
            <p:ph type="title"/>
          </p:nvPr>
        </p:nvSpPr>
        <p:spPr/>
        <p:txBody>
          <a:bodyPr/>
          <a:lstStyle/>
          <a:p>
            <a:endParaRPr lang="en-ZA" dirty="0"/>
          </a:p>
        </p:txBody>
      </p:sp>
      <p:sp>
        <p:nvSpPr>
          <p:cNvPr id="3" name="Text Placeholder 2">
            <a:extLst>
              <a:ext uri="{FF2B5EF4-FFF2-40B4-BE49-F238E27FC236}">
                <a16:creationId xmlns:a16="http://schemas.microsoft.com/office/drawing/2014/main" id="{060E3175-2E84-F205-9C2D-655A08928443}"/>
              </a:ext>
            </a:extLst>
          </p:cNvPr>
          <p:cNvSpPr>
            <a:spLocks noGrp="1"/>
          </p:cNvSpPr>
          <p:nvPr>
            <p:ph type="body" idx="1"/>
          </p:nvPr>
        </p:nvSpPr>
        <p:spPr/>
        <p:txBody>
          <a:bodyPr>
            <a:normAutofit fontScale="85000" lnSpcReduction="10000"/>
          </a:bodyPr>
          <a:lstStyle/>
          <a:p>
            <a:r>
              <a:rPr lang="en-US" dirty="0"/>
              <a:t>THIS IS THE FIRST SCREEN IN WHICH IT IS CLASSIFIED AS SPLASH SCREEN IT ALLOWS THE USER TO GO TO THE MAIN SCREEN WHICH ELOBORATES FURTHER</a:t>
            </a:r>
          </a:p>
          <a:p>
            <a:r>
              <a:rPr lang="en-US" dirty="0"/>
              <a:t>WELLCOME TO THE WEATHER APP: DEVELOPED BY AMUKELANI NHLENGETHA ST10446794</a:t>
            </a:r>
            <a:endParaRPr lang="en-ZA" dirty="0"/>
          </a:p>
          <a:p>
            <a:endParaRPr lang="en-ZA" dirty="0"/>
          </a:p>
        </p:txBody>
      </p:sp>
      <p:pic>
        <p:nvPicPr>
          <p:cNvPr id="4" name="Picture 3" descr="A screenshot of a video game&#10;&#10;Description automatically generated">
            <a:extLst>
              <a:ext uri="{FF2B5EF4-FFF2-40B4-BE49-F238E27FC236}">
                <a16:creationId xmlns:a16="http://schemas.microsoft.com/office/drawing/2014/main" id="{9E608248-4571-3BE6-B5C9-6FFFAE4F46FA}"/>
              </a:ext>
            </a:extLst>
          </p:cNvPr>
          <p:cNvPicPr>
            <a:picLocks noChangeAspect="1"/>
          </p:cNvPicPr>
          <p:nvPr/>
        </p:nvPicPr>
        <p:blipFill>
          <a:blip r:embed="rId2"/>
          <a:stretch>
            <a:fillRect/>
          </a:stretch>
        </p:blipFill>
        <p:spPr>
          <a:xfrm>
            <a:off x="876874" y="702786"/>
            <a:ext cx="5219126" cy="5452427"/>
          </a:xfrm>
          <a:prstGeom prst="rect">
            <a:avLst/>
          </a:prstGeom>
        </p:spPr>
      </p:pic>
    </p:spTree>
    <p:extLst>
      <p:ext uri="{BB962C8B-B14F-4D97-AF65-F5344CB8AC3E}">
        <p14:creationId xmlns:p14="http://schemas.microsoft.com/office/powerpoint/2010/main" val="220022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BDE1-54EE-B069-D559-9B6F405ED79D}"/>
              </a:ext>
            </a:extLst>
          </p:cNvPr>
          <p:cNvSpPr>
            <a:spLocks noGrp="1"/>
          </p:cNvSpPr>
          <p:nvPr>
            <p:ph type="title"/>
          </p:nvPr>
        </p:nvSpPr>
        <p:spPr/>
        <p:txBody>
          <a:bodyPr/>
          <a:lstStyle/>
          <a:p>
            <a:endParaRPr lang="en-ZA" dirty="0"/>
          </a:p>
        </p:txBody>
      </p:sp>
      <p:sp>
        <p:nvSpPr>
          <p:cNvPr id="3" name="Text Placeholder 2">
            <a:extLst>
              <a:ext uri="{FF2B5EF4-FFF2-40B4-BE49-F238E27FC236}">
                <a16:creationId xmlns:a16="http://schemas.microsoft.com/office/drawing/2014/main" id="{A4BFA1E2-FB73-4E45-C3F2-D1220FA2ED31}"/>
              </a:ext>
            </a:extLst>
          </p:cNvPr>
          <p:cNvSpPr>
            <a:spLocks noGrp="1"/>
          </p:cNvSpPr>
          <p:nvPr>
            <p:ph type="body" idx="1"/>
          </p:nvPr>
        </p:nvSpPr>
        <p:spPr/>
        <p:txBody>
          <a:bodyPr>
            <a:normAutofit fontScale="92500" lnSpcReduction="20000"/>
          </a:bodyPr>
          <a:lstStyle/>
          <a:p>
            <a:r>
              <a:rPr lang="en-US" dirty="0"/>
              <a:t>THIS IS THE SPLASH SCREEN CODE WHICH PORTRAYS THE BUTTONS, AND TEXTVIEWS USED SO THAT USER CAN SELECT IF THE WANT TO GO THE MAINSCREEN TO SEE THE WEATHER INFORMATION OR EXIT OUT OF THE WEATHER APPLICATION</a:t>
            </a:r>
          </a:p>
          <a:p>
            <a:endParaRPr lang="en-ZA" dirty="0"/>
          </a:p>
        </p:txBody>
      </p:sp>
      <p:pic>
        <p:nvPicPr>
          <p:cNvPr id="5" name="Picture 4" descr="A screen shot of a computer program&#10;&#10;Description automatically generated">
            <a:extLst>
              <a:ext uri="{FF2B5EF4-FFF2-40B4-BE49-F238E27FC236}">
                <a16:creationId xmlns:a16="http://schemas.microsoft.com/office/drawing/2014/main" id="{432622F8-4420-C127-E19B-BFC49E61CB4A}"/>
              </a:ext>
            </a:extLst>
          </p:cNvPr>
          <p:cNvPicPr>
            <a:picLocks noChangeAspect="1"/>
          </p:cNvPicPr>
          <p:nvPr/>
        </p:nvPicPr>
        <p:blipFill>
          <a:blip r:embed="rId2"/>
          <a:stretch>
            <a:fillRect/>
          </a:stretch>
        </p:blipFill>
        <p:spPr>
          <a:xfrm>
            <a:off x="578734" y="2262320"/>
            <a:ext cx="5517266" cy="2699148"/>
          </a:xfrm>
          <a:prstGeom prst="rect">
            <a:avLst/>
          </a:prstGeom>
        </p:spPr>
      </p:pic>
    </p:spTree>
    <p:extLst>
      <p:ext uri="{BB962C8B-B14F-4D97-AF65-F5344CB8AC3E}">
        <p14:creationId xmlns:p14="http://schemas.microsoft.com/office/powerpoint/2010/main" val="136302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775F-A1D0-80AD-5776-CAA7AA7BF677}"/>
              </a:ext>
            </a:extLst>
          </p:cNvPr>
          <p:cNvSpPr>
            <a:spLocks noGrp="1"/>
          </p:cNvSpPr>
          <p:nvPr>
            <p:ph type="title"/>
          </p:nvPr>
        </p:nvSpPr>
        <p:spPr/>
        <p:txBody>
          <a:bodyPr/>
          <a:lstStyle/>
          <a:p>
            <a:endParaRPr lang="en-ZA" dirty="0"/>
          </a:p>
        </p:txBody>
      </p:sp>
      <p:sp>
        <p:nvSpPr>
          <p:cNvPr id="3" name="Text Placeholder 2">
            <a:extLst>
              <a:ext uri="{FF2B5EF4-FFF2-40B4-BE49-F238E27FC236}">
                <a16:creationId xmlns:a16="http://schemas.microsoft.com/office/drawing/2014/main" id="{0AE6507B-0A76-730B-9548-2F7FC42530B8}"/>
              </a:ext>
            </a:extLst>
          </p:cNvPr>
          <p:cNvSpPr>
            <a:spLocks noGrp="1"/>
          </p:cNvSpPr>
          <p:nvPr>
            <p:ph type="body" idx="1"/>
          </p:nvPr>
        </p:nvSpPr>
        <p:spPr/>
        <p:txBody>
          <a:bodyPr>
            <a:normAutofit fontScale="92500"/>
          </a:bodyPr>
          <a:lstStyle/>
          <a:p>
            <a:r>
              <a:rPr lang="en-US" dirty="0"/>
              <a:t>THIS IS THE MAINSCREEN OF THE APPLIOCATION WHICH WILL INDICAE THE AVERAGE TEMPERATURE OF THE WEEK DEPENDING ON USERS OPTION WEATHER ITS MAXIMUM VALUE OR MINIMUM VALUE</a:t>
            </a:r>
            <a:endParaRPr lang="en-ZA" dirty="0"/>
          </a:p>
        </p:txBody>
      </p:sp>
      <p:pic>
        <p:nvPicPr>
          <p:cNvPr id="5" name="Picture 4" descr="A screenshot of a device&#10;&#10;Description automatically generated">
            <a:extLst>
              <a:ext uri="{FF2B5EF4-FFF2-40B4-BE49-F238E27FC236}">
                <a16:creationId xmlns:a16="http://schemas.microsoft.com/office/drawing/2014/main" id="{A36BC6DD-31C1-66E4-4E9E-872DE509E0EF}"/>
              </a:ext>
            </a:extLst>
          </p:cNvPr>
          <p:cNvPicPr>
            <a:picLocks noChangeAspect="1"/>
          </p:cNvPicPr>
          <p:nvPr/>
        </p:nvPicPr>
        <p:blipFill>
          <a:blip r:embed="rId2"/>
          <a:stretch>
            <a:fillRect/>
          </a:stretch>
        </p:blipFill>
        <p:spPr>
          <a:xfrm>
            <a:off x="877651" y="1366028"/>
            <a:ext cx="4628328" cy="4505954"/>
          </a:xfrm>
          <a:prstGeom prst="rect">
            <a:avLst/>
          </a:prstGeom>
        </p:spPr>
      </p:pic>
    </p:spTree>
    <p:extLst>
      <p:ext uri="{BB962C8B-B14F-4D97-AF65-F5344CB8AC3E}">
        <p14:creationId xmlns:p14="http://schemas.microsoft.com/office/powerpoint/2010/main" val="396380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F983-9A74-7C7C-F660-729834068AC3}"/>
              </a:ext>
            </a:extLst>
          </p:cNvPr>
          <p:cNvSpPr>
            <a:spLocks noGrp="1"/>
          </p:cNvSpPr>
          <p:nvPr>
            <p:ph type="title"/>
          </p:nvPr>
        </p:nvSpPr>
        <p:spPr/>
        <p:txBody>
          <a:bodyPr/>
          <a:lstStyle/>
          <a:p>
            <a:endParaRPr lang="en-ZA" dirty="0"/>
          </a:p>
        </p:txBody>
      </p:sp>
      <p:sp>
        <p:nvSpPr>
          <p:cNvPr id="3" name="Text Placeholder 2">
            <a:extLst>
              <a:ext uri="{FF2B5EF4-FFF2-40B4-BE49-F238E27FC236}">
                <a16:creationId xmlns:a16="http://schemas.microsoft.com/office/drawing/2014/main" id="{6FF58880-177E-B346-8D65-67A4227355FA}"/>
              </a:ext>
            </a:extLst>
          </p:cNvPr>
          <p:cNvSpPr>
            <a:spLocks noGrp="1"/>
          </p:cNvSpPr>
          <p:nvPr>
            <p:ph type="body" idx="1"/>
          </p:nvPr>
        </p:nvSpPr>
        <p:spPr/>
        <p:txBody>
          <a:bodyPr/>
          <a:lstStyle/>
          <a:p>
            <a:r>
              <a:rPr lang="en-US" dirty="0"/>
              <a:t>THIS IS THE CODE THAT SHOWS THE ARRAYS BEING USED INCLUDING THE TYPE OF LOOP THAT THE APPLICATION USES</a:t>
            </a:r>
            <a:endParaRPr lang="en-ZA" dirty="0"/>
          </a:p>
        </p:txBody>
      </p:sp>
      <p:pic>
        <p:nvPicPr>
          <p:cNvPr id="5" name="Picture 4" descr="A screen shot of a computer&#10;&#10;Description automatically generated">
            <a:extLst>
              <a:ext uri="{FF2B5EF4-FFF2-40B4-BE49-F238E27FC236}">
                <a16:creationId xmlns:a16="http://schemas.microsoft.com/office/drawing/2014/main" id="{DF771141-2784-7B3E-996E-D3FDC1012C80}"/>
              </a:ext>
            </a:extLst>
          </p:cNvPr>
          <p:cNvPicPr>
            <a:picLocks noChangeAspect="1"/>
          </p:cNvPicPr>
          <p:nvPr/>
        </p:nvPicPr>
        <p:blipFill>
          <a:blip r:embed="rId2"/>
          <a:stretch>
            <a:fillRect/>
          </a:stretch>
        </p:blipFill>
        <p:spPr>
          <a:xfrm>
            <a:off x="-3455719" y="1033154"/>
            <a:ext cx="9757345" cy="4564262"/>
          </a:xfrm>
          <a:prstGeom prst="rect">
            <a:avLst/>
          </a:prstGeom>
        </p:spPr>
      </p:pic>
    </p:spTree>
    <p:extLst>
      <p:ext uri="{BB962C8B-B14F-4D97-AF65-F5344CB8AC3E}">
        <p14:creationId xmlns:p14="http://schemas.microsoft.com/office/powerpoint/2010/main" val="93187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7A90-E29A-7CA2-B656-5FAFB7D3E902}"/>
              </a:ext>
            </a:extLst>
          </p:cNvPr>
          <p:cNvSpPr>
            <a:spLocks noGrp="1"/>
          </p:cNvSpPr>
          <p:nvPr>
            <p:ph type="title"/>
          </p:nvPr>
        </p:nvSpPr>
        <p:spPr/>
        <p:txBody>
          <a:bodyPr/>
          <a:lstStyle/>
          <a:p>
            <a:endParaRPr lang="en-ZA" dirty="0"/>
          </a:p>
        </p:txBody>
      </p:sp>
      <p:sp>
        <p:nvSpPr>
          <p:cNvPr id="3" name="Text Placeholder 2">
            <a:extLst>
              <a:ext uri="{FF2B5EF4-FFF2-40B4-BE49-F238E27FC236}">
                <a16:creationId xmlns:a16="http://schemas.microsoft.com/office/drawing/2014/main" id="{214CD31D-29DD-0757-6A3B-F4D410714631}"/>
              </a:ext>
            </a:extLst>
          </p:cNvPr>
          <p:cNvSpPr>
            <a:spLocks noGrp="1"/>
          </p:cNvSpPr>
          <p:nvPr>
            <p:ph type="body" idx="1"/>
          </p:nvPr>
        </p:nvSpPr>
        <p:spPr/>
        <p:txBody>
          <a:bodyPr>
            <a:normAutofit fontScale="77500" lnSpcReduction="20000"/>
          </a:bodyPr>
          <a:lstStyle/>
          <a:p>
            <a:r>
              <a:rPr lang="en-US" dirty="0"/>
              <a:t>THE MOST INTRESTING SCREEN OF THE APP WHICH GIVES YOU THE ALL ROUNDED INFORMATION FOR THIS APPLICATION PRECISELY ELABORATING THE DAY,MINIMUM VALUE, MAXIMUM VALUE, LASTLY THE CONDITION OF THE WEATHER.THE OBJECTIVE OF THIS SCREEN IS TO MAKE THE USER KNOW HOW THE WETHAER WILL BE ON A SPECIFIC DAY.</a:t>
            </a:r>
            <a:endParaRPr lang="en-ZA" dirty="0"/>
          </a:p>
        </p:txBody>
      </p:sp>
      <p:pic>
        <p:nvPicPr>
          <p:cNvPr id="5" name="Picture 4" descr="A screenshot of a weather forecast&#10;&#10;Description automatically generated">
            <a:extLst>
              <a:ext uri="{FF2B5EF4-FFF2-40B4-BE49-F238E27FC236}">
                <a16:creationId xmlns:a16="http://schemas.microsoft.com/office/drawing/2014/main" id="{50A13C44-79FC-E64F-B527-E8A561D92126}"/>
              </a:ext>
            </a:extLst>
          </p:cNvPr>
          <p:cNvPicPr>
            <a:picLocks noChangeAspect="1"/>
          </p:cNvPicPr>
          <p:nvPr/>
        </p:nvPicPr>
        <p:blipFill>
          <a:blip r:embed="rId2"/>
          <a:stretch>
            <a:fillRect/>
          </a:stretch>
        </p:blipFill>
        <p:spPr>
          <a:xfrm>
            <a:off x="1154954" y="923575"/>
            <a:ext cx="3886742" cy="5010849"/>
          </a:xfrm>
          <a:prstGeom prst="rect">
            <a:avLst/>
          </a:prstGeom>
        </p:spPr>
      </p:pic>
    </p:spTree>
    <p:extLst>
      <p:ext uri="{BB962C8B-B14F-4D97-AF65-F5344CB8AC3E}">
        <p14:creationId xmlns:p14="http://schemas.microsoft.com/office/powerpoint/2010/main" val="159607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FE42-0E15-739B-99EA-25DBBC982380}"/>
              </a:ext>
            </a:extLst>
          </p:cNvPr>
          <p:cNvSpPr>
            <a:spLocks noGrp="1"/>
          </p:cNvSpPr>
          <p:nvPr>
            <p:ph type="title"/>
          </p:nvPr>
        </p:nvSpPr>
        <p:spPr/>
        <p:txBody>
          <a:bodyPr/>
          <a:lstStyle/>
          <a:p>
            <a:endParaRPr lang="en-ZA" dirty="0"/>
          </a:p>
        </p:txBody>
      </p:sp>
      <p:sp>
        <p:nvSpPr>
          <p:cNvPr id="3" name="Text Placeholder 2">
            <a:extLst>
              <a:ext uri="{FF2B5EF4-FFF2-40B4-BE49-F238E27FC236}">
                <a16:creationId xmlns:a16="http://schemas.microsoft.com/office/drawing/2014/main" id="{3E9B70B8-849C-71D8-C5E5-B03F1CED96BD}"/>
              </a:ext>
            </a:extLst>
          </p:cNvPr>
          <p:cNvSpPr>
            <a:spLocks noGrp="1"/>
          </p:cNvSpPr>
          <p:nvPr>
            <p:ph type="body" idx="1"/>
          </p:nvPr>
        </p:nvSpPr>
        <p:spPr>
          <a:xfrm>
            <a:off x="6826111" y="2677645"/>
            <a:ext cx="3757545" cy="2283824"/>
          </a:xfrm>
        </p:spPr>
        <p:txBody>
          <a:bodyPr>
            <a:normAutofit/>
          </a:bodyPr>
          <a:lstStyle/>
          <a:p>
            <a:r>
              <a:rPr lang="en-US" dirty="0"/>
              <a:t>WELLCOME TO THE WEATHER APPS EMULATOR HOPE YOU ENJOY…</a:t>
            </a:r>
          </a:p>
        </p:txBody>
      </p:sp>
      <p:pic>
        <p:nvPicPr>
          <p:cNvPr id="7" name="Picture 6" descr="A screenshot of a video game&#10;&#10;Description automatically generated">
            <a:extLst>
              <a:ext uri="{FF2B5EF4-FFF2-40B4-BE49-F238E27FC236}">
                <a16:creationId xmlns:a16="http://schemas.microsoft.com/office/drawing/2014/main" id="{F4F664DC-BD0E-F433-C697-A0E6298646E0}"/>
              </a:ext>
            </a:extLst>
          </p:cNvPr>
          <p:cNvPicPr>
            <a:picLocks noChangeAspect="1"/>
          </p:cNvPicPr>
          <p:nvPr/>
        </p:nvPicPr>
        <p:blipFill>
          <a:blip r:embed="rId2"/>
          <a:stretch>
            <a:fillRect/>
          </a:stretch>
        </p:blipFill>
        <p:spPr>
          <a:xfrm>
            <a:off x="914401" y="807523"/>
            <a:ext cx="5011386" cy="5557652"/>
          </a:xfrm>
          <a:prstGeom prst="rect">
            <a:avLst/>
          </a:prstGeom>
        </p:spPr>
      </p:pic>
    </p:spTree>
    <p:extLst>
      <p:ext uri="{BB962C8B-B14F-4D97-AF65-F5344CB8AC3E}">
        <p14:creationId xmlns:p14="http://schemas.microsoft.com/office/powerpoint/2010/main" val="599246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42FCB5354C4944B19F41850AA84318" ma:contentTypeVersion="4" ma:contentTypeDescription="Create a new document." ma:contentTypeScope="" ma:versionID="159167c7180d97738344865432c6bb3a">
  <xsd:schema xmlns:xsd="http://www.w3.org/2001/XMLSchema" xmlns:xs="http://www.w3.org/2001/XMLSchema" xmlns:p="http://schemas.microsoft.com/office/2006/metadata/properties" xmlns:ns3="5534d19c-a681-4f9c-b559-f4a95fc675a7" targetNamespace="http://schemas.microsoft.com/office/2006/metadata/properties" ma:root="true" ma:fieldsID="cee0b8d0e9132bbf5035af5645203359" ns3:_="">
    <xsd:import namespace="5534d19c-a681-4f9c-b559-f4a95fc675a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4d19c-a681-4f9c-b559-f4a95fc675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E865CE-A9B1-4E4E-AE46-83312766D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34d19c-a681-4f9c-b559-f4a95fc675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06670-ED73-4F6F-A09C-C6E9481988D7}">
  <ds:schemaRefs>
    <ds:schemaRef ds:uri="http://schemas.microsoft.com/sharepoint/v3/contenttype/forms"/>
  </ds:schemaRefs>
</ds:datastoreItem>
</file>

<file path=customXml/itemProps3.xml><?xml version="1.0" encoding="utf-8"?>
<ds:datastoreItem xmlns:ds="http://schemas.openxmlformats.org/officeDocument/2006/customXml" ds:itemID="{CD4C988F-AE3F-434B-A1C0-84A86B2C0D74}">
  <ds:schemaRefs>
    <ds:schemaRef ds:uri="http://schemas.microsoft.com/office/2006/metadata/properties"/>
    <ds:schemaRef ds:uri="http://schemas.openxmlformats.org/package/2006/metadata/core-properties"/>
    <ds:schemaRef ds:uri="http://purl.org/dc/elements/1.1/"/>
    <ds:schemaRef ds:uri="5534d19c-a681-4f9c-b559-f4a95fc675a7"/>
    <ds:schemaRef ds:uri="http://schemas.microsoft.com/office/2006/documentManagement/types"/>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{E779EB2A-6C02-4042-A888-AE4C419ADAB2}tf02900722</Template>
  <TotalTime>28</TotalTime>
  <Words>311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Century Gothic</vt:lpstr>
      <vt:lpstr>Wingdings 3</vt:lpstr>
      <vt:lpstr>Ion Boardroom</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Amukelani Njabulo Nhlengethwa</dc:creator>
  <cp:lastModifiedBy>Amukelani Njabulo Nhlengethwa</cp:lastModifiedBy>
  <cp:revision>2</cp:revision>
  <dcterms:created xsi:type="dcterms:W3CDTF">2024-06-10T13:26:50Z</dcterms:created>
  <dcterms:modified xsi:type="dcterms:W3CDTF">2024-06-10T13:55:34Z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0x010100F742FCB5354C4944B19F41850AA84318</vt:lpwstr>
  </property>
</Properties>
</file>