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vtW+0zjp5BeakjO40GiU/WBj3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7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6.xml"/><Relationship Id="rId21" Type="http://schemas.openxmlformats.org/officeDocument/2006/relationships/font" Target="fonts/Garamond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Garamond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7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7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7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7" name="Google Shape;27;p17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26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98" name="Google Shape;98;p27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6" name="Google Shape;106;p28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8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8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2" name="Google Shape;122;p30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30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30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3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2" name="Google Shape;132;p31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39" name="Google Shape;139;p3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46" name="Google Shape;146;p33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1" name="Google Shape;41;p19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20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2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3" name="Google Shape;53;p21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5" name="Google Shape;55;p21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59" name="Google Shape;59;p21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5" name="Google Shape;65;p22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7" name="Google Shape;77;p24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25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jp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6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17.png"/><Relationship Id="rId7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b="1" lang="en-IN"/>
              <a:t>Instagram User Analytics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IN"/>
              <a:t>Amudhan.A.R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IN"/>
              <a:t>B) Investor Metrics: </a:t>
            </a:r>
            <a:endParaRPr/>
          </a:p>
        </p:txBody>
      </p:sp>
      <p:sp>
        <p:nvSpPr>
          <p:cNvPr id="211" name="Google Shape;211;p1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IN"/>
              <a:t>User Engagement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584" y="3116217"/>
            <a:ext cx="7879212" cy="242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218" name="Google Shape;218;p1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IN"/>
              <a:t>Bots &amp; Fake Accounts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219" name="Google Shape;2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5019" y="3274185"/>
            <a:ext cx="9641578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IN"/>
              <a:t>Insights</a:t>
            </a:r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Loyal Users: Identified users who have been active the longest, enabling targeted marketing efforts for retention.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Inactive Users: Found users who have never posted, suggesting opportunities for re-engagement campaigns.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Popular Hashtags: Discovered trending hashtags, allowing brands to reach a broader audience by aligning their posts with popular tags.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Engagement Trends: Revealed the average number of posts per user and the total photo-to-user ratio, providing a clear view of platform activity.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IN"/>
              <a:t>Marketing Analysis:</a:t>
            </a:r>
            <a:endParaRPr/>
          </a:p>
        </p:txBody>
      </p:sp>
      <p:pic>
        <p:nvPicPr>
          <p:cNvPr id="231" name="Google Shape;231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331" y="2795387"/>
            <a:ext cx="28384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4807" y="2795387"/>
            <a:ext cx="206692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8606" y="4853458"/>
            <a:ext cx="29241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10352" y="2795386"/>
            <a:ext cx="2667744" cy="198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9783" y="5062337"/>
            <a:ext cx="200025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lang="en-IN"/>
              <a:t>Investor Metrics: </a:t>
            </a:r>
            <a:endParaRPr/>
          </a:p>
        </p:txBody>
      </p:sp>
      <p:pic>
        <p:nvPicPr>
          <p:cNvPr id="241" name="Google Shape;24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457" y="2874582"/>
            <a:ext cx="4730705" cy="1351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1457" y="4476269"/>
            <a:ext cx="2515540" cy="1037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IN"/>
              <a:t>Project Description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Goal: Analyze user activity, engagement, and identify trends on a social media platform, inspired by Instagram's structure.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Data Set: A simulated database with tables for users, photos, comments, likes, follows, tags, and photo-tags relationships.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Purpose: Provide insights for marketing, investor metrics, and platform improvements, such as identifying loyal users and detecting fake accounts.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Focus Areas: User behavior, post frequency, photo likes, most active users, hashtag popularity, and engagement trends.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Tech-Stack Used </a:t>
            </a:r>
            <a:endParaRPr/>
          </a:p>
        </p:txBody>
      </p:sp>
      <p:sp>
        <p:nvSpPr>
          <p:cNvPr id="164" name="Google Shape;164;p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MySQL workbench is the tool used to import data set and analyze results.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IN"/>
              <a:t>Approach</a:t>
            </a:r>
            <a:endParaRPr/>
          </a:p>
        </p:txBody>
      </p:sp>
      <p:sp>
        <p:nvSpPr>
          <p:cNvPr id="170" name="Google Shape;170;p4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IN"/>
              <a:t>Copy/pasted the data set in MySQL and after executing queries, Tables are formed and ready to run.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IN"/>
              <a:t>Data Structure: Designed a relational database with multiple tables and relationships to simulate Instagram-like functionalities.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IN"/>
              <a:t>SQL Queries: Used SQL queries to extract, aggregate, and analyze key metrics such as photo likes, user activity, and popular hashtags.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IN"/>
              <a:t>Analytics Focus: Identified loyal users, inactive users, contest winners, and calculated engagement metrics using aggregate functions like COUNT and GROUP BY.</a:t>
            </a:r>
            <a:endParaRPr/>
          </a:p>
          <a:p>
            <a:pPr indent="-285750" lvl="0" marL="285750" rtl="0" algn="l">
              <a:spcBef>
                <a:spcPts val="1008"/>
              </a:spcBef>
              <a:spcAft>
                <a:spcPts val="0"/>
              </a:spcAft>
              <a:buSzPct val="115000"/>
              <a:buChar char="•"/>
            </a:pPr>
            <a:r>
              <a:rPr lang="en-IN"/>
              <a:t>Reporting: Generated insights on user activity, photo engagement, and platform trends for marketing and investor needs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IN"/>
              <a:t>A) Marketing Analysis:</a:t>
            </a:r>
            <a:endParaRPr/>
          </a:p>
        </p:txBody>
      </p:sp>
      <p:sp>
        <p:nvSpPr>
          <p:cNvPr id="176" name="Google Shape;176;p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IN"/>
              <a:t>Loyal User Reward: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 b="1"/>
          </a:p>
        </p:txBody>
      </p:sp>
      <p:pic>
        <p:nvPicPr>
          <p:cNvPr id="177" name="Google Shape;177;p5"/>
          <p:cNvPicPr preferRelativeResize="0"/>
          <p:nvPr/>
        </p:nvPicPr>
        <p:blipFill rotWithShape="1">
          <a:blip r:embed="rId3">
            <a:alphaModFix/>
          </a:blip>
          <a:srcRect b="63396" l="0" r="26851" t="0"/>
          <a:stretch/>
        </p:blipFill>
        <p:spPr>
          <a:xfrm>
            <a:off x="2743831" y="3363264"/>
            <a:ext cx="7301689" cy="1826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183" name="Google Shape;183;p6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Inactive User Engagement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184" name="Google Shape;184;p6"/>
          <p:cNvPicPr preferRelativeResize="0"/>
          <p:nvPr/>
        </p:nvPicPr>
        <p:blipFill rotWithShape="1">
          <a:blip r:embed="rId3">
            <a:alphaModFix/>
          </a:blip>
          <a:srcRect b="67517" l="0" r="37280" t="0"/>
          <a:stretch/>
        </p:blipFill>
        <p:spPr>
          <a:xfrm>
            <a:off x="2049360" y="3850784"/>
            <a:ext cx="6643879" cy="1854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190" name="Google Shape;190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IN"/>
              <a:t>Contest Winner Declaration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423" y="3330865"/>
            <a:ext cx="8749152" cy="200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IN"/>
              <a:t>Hashtag Research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035" y="3159125"/>
            <a:ext cx="7772126" cy="1721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t/>
            </a:r>
            <a:endParaRPr/>
          </a:p>
        </p:txBody>
      </p:sp>
      <p:sp>
        <p:nvSpPr>
          <p:cNvPr id="204" name="Google Shape;204;p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lang="en-IN"/>
              <a:t>Ad Campaign Launch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 b="1"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205" name="Google Shape;2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2723" y="3140075"/>
            <a:ext cx="7273642" cy="1522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2024-12-01T16:25:17Z</dcterms:created>
  <dc:creator>Amuthan</dc:creator>
</cp:coreProperties>
</file>