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98940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10/18/2025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Artificial Intelligence concepts.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introduce the topic, provide background context, explain why the problem matters, and highlight what the project aims to accomplish.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Precise Problem Statement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and the possibilities for the given problem 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lvl="1"/>
            <a:r>
              <a:rPr lang="en-GB" dirty="0"/>
              <a:t>Theoretical Background about the problem statement as well as the algorithm.</a:t>
            </a:r>
            <a:endParaRPr lang="en-US" dirty="0"/>
          </a:p>
          <a:p>
            <a:pPr lvl="1"/>
            <a:r>
              <a:rPr lang="en-GB" dirty="0"/>
              <a:t>Literature survey of the given problem and other possible algorithms</a:t>
            </a:r>
            <a:endParaRPr lang="en-US" dirty="0"/>
          </a:p>
          <a:p>
            <a:pPr lvl="1"/>
            <a:r>
              <a:rPr lang="en-GB" dirty="0"/>
              <a:t>Justification for choosing the algorithm</a:t>
            </a:r>
          </a:p>
          <a:p>
            <a:pPr lvl="1"/>
            <a:r>
              <a:rPr lang="en-GB" dirty="0"/>
              <a:t>Explanation of Algorithm with appropriate example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6302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GB" dirty="0"/>
              <a:t>Output Screen shots and explanation </a:t>
            </a:r>
          </a:p>
          <a:p>
            <a:pPr lvl="0"/>
            <a:r>
              <a:rPr lang="en-GB" dirty="0"/>
              <a:t>Results and Future Enhancements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GB" dirty="0"/>
              <a:t>Output Screen shots and explanation </a:t>
            </a:r>
          </a:p>
          <a:p>
            <a:pPr lvl="0"/>
            <a:r>
              <a:rPr lang="en-GB" dirty="0"/>
              <a:t>Results and Future Enhancements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GB" dirty="0"/>
              <a:t>At least 5 Resources that you referred (May be books/on-line resources (E-Books, standard Videos and blogs Strictly no conversational agents like ChatGPT, Gemini etc.,)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&lt;TITLE OF THE PROJECT&gt;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SANKAR GANESH K</cp:lastModifiedBy>
  <cp:revision>4</cp:revision>
  <dcterms:created xsi:type="dcterms:W3CDTF">2025-10-18T08:57:34Z</dcterms:created>
  <dcterms:modified xsi:type="dcterms:W3CDTF">2025-10-18T09:20:27Z</dcterms:modified>
</cp:coreProperties>
</file>