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udieshwar-AG/House_price_prediction/blob/main/AILAB_MINI_PROJECT_TEMPLATE_AI%26DS.docx" TargetMode="External"/><Relationship Id="rId2" Type="http://schemas.openxmlformats.org/officeDocument/2006/relationships/hyperlink" Target="https://github.com/Amudieshwar-AG/House_price_prediction/blob/main/house_prediction_project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mudieshwar-AG/House_price_prediction/blob/main/AILAB_MINI_PPT_TEMPLATE_AI%26DS.ppt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Using Probabilistic Reasoning with Naive Bayes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52593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Amudieshwar A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Brief Overview of Artificial Intelligence Concepts:</a:t>
            </a:r>
          </a:p>
          <a:p>
            <a:r>
              <a:rPr lang="en-US" dirty="0"/>
              <a:t>Artificial Intelligence (AI) enables machines to learn, reason, and make decisions like humans.</a:t>
            </a:r>
          </a:p>
          <a:p>
            <a:r>
              <a:rPr lang="en-US" dirty="0"/>
              <a:t>It uses data-driven algorithms to find patterns and make intelligent predictions.</a:t>
            </a:r>
          </a:p>
          <a:p>
            <a:r>
              <a:rPr lang="en-US" dirty="0"/>
              <a:t>Probabilistic reasoning helps AI handle uncertainty and predict outcomes based on likelihood.</a:t>
            </a:r>
          </a:p>
          <a:p>
            <a:r>
              <a:rPr lang="en-US" dirty="0"/>
              <a:t>Naive Bayes, a simple yet powerful ML algorithm, applies this reasoning to real-world problems.</a:t>
            </a:r>
          </a:p>
          <a:p>
            <a:r>
              <a:rPr lang="en-US" dirty="0"/>
              <a:t>This project uses AI to predict house price categories using features like area, rooms, and furnishing.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 Problem Statement:</a:t>
            </a:r>
          </a:p>
          <a:p>
            <a:r>
              <a:rPr lang="en-US" dirty="0"/>
              <a:t>To design a House Price Prediction System using Naive Bayes that classifies homes as Low, Medium, or High price based on input features and provides an approximate cost range.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Expected Result:</a:t>
            </a:r>
          </a:p>
          <a:p>
            <a:r>
              <a:rPr lang="en-US" dirty="0"/>
              <a:t>The model predicts price categories accurately from training data.</a:t>
            </a:r>
          </a:p>
          <a:p>
            <a:r>
              <a:rPr lang="en-US" dirty="0"/>
              <a:t>Displays approximate monetary range (e.g., </a:t>
            </a:r>
            <a:r>
              <a:rPr lang="en-US" i="1" dirty="0"/>
              <a:t>₹40–80 Lakhs</a:t>
            </a:r>
            <a:r>
              <a:rPr lang="en-US" dirty="0"/>
              <a:t>).</a:t>
            </a:r>
          </a:p>
          <a:p>
            <a:r>
              <a:rPr lang="en-US" dirty="0"/>
              <a:t>Offers a simple, intelligent solution for buyers and property evaluators.</a:t>
            </a:r>
          </a:p>
          <a:p>
            <a:r>
              <a:rPr lang="en-US" dirty="0"/>
              <a:t>Can be extended with location and market trends for real-time pricing insights.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Theoretical Background &amp; Algorithm Overview:</a:t>
            </a:r>
          </a:p>
          <a:p>
            <a:r>
              <a:rPr lang="en-IN" dirty="0"/>
              <a:t>AI predicts outcomes using data and probabilistic reasoning.</a:t>
            </a:r>
          </a:p>
          <a:p>
            <a:r>
              <a:rPr lang="en-IN" dirty="0"/>
              <a:t>House price prediction estimates value from features like area, rooms, and furnishing.</a:t>
            </a:r>
          </a:p>
          <a:p>
            <a:r>
              <a:rPr lang="en-IN" dirty="0"/>
              <a:t>Naive Bayes Algorithm applies Bayes’ Theorem, assuming feature independence for fast and simple classification.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 Literature Survey &amp; Alternatives:</a:t>
            </a:r>
          </a:p>
          <a:p>
            <a:r>
              <a:rPr lang="en-IN" dirty="0"/>
              <a:t>Other methods: Linear Regression, Decision Trees, KNN, and SVM.</a:t>
            </a:r>
          </a:p>
          <a:p>
            <a:r>
              <a:rPr lang="en-IN" dirty="0"/>
              <a:t>These require larger datasets or complex tuning.</a:t>
            </a:r>
          </a:p>
          <a:p>
            <a:pPr marL="0" indent="0">
              <a:buNone/>
            </a:pPr>
            <a:r>
              <a:rPr lang="en-IN" b="1" dirty="0"/>
              <a:t> Justification for Naive Bayes:</a:t>
            </a:r>
          </a:p>
          <a:p>
            <a:r>
              <a:rPr lang="en-IN" dirty="0"/>
              <a:t>Works well with small, categorical datasets.</a:t>
            </a:r>
          </a:p>
          <a:p>
            <a:r>
              <a:rPr lang="en-IN" dirty="0"/>
              <a:t>Fast, interpretable, and accurate for classification-based prediction.</a:t>
            </a:r>
          </a:p>
          <a:p>
            <a:r>
              <a:rPr lang="en-IN" dirty="0"/>
              <a:t>Ideal for mini-projects with limited data.</a:t>
            </a:r>
          </a:p>
          <a:p>
            <a:pPr marL="0" indent="0">
              <a:buNone/>
            </a:pPr>
            <a:r>
              <a:rPr lang="en-IN" b="1" dirty="0"/>
              <a:t> Example:</a:t>
            </a:r>
          </a:p>
          <a:p>
            <a:r>
              <a:rPr lang="en-IN" dirty="0"/>
              <a:t>A house with </a:t>
            </a:r>
            <a:r>
              <a:rPr lang="en-IN" i="1" dirty="0"/>
              <a:t>3 Bedrooms, 2 Bathrooms, Semi-Furnished</a:t>
            </a:r>
            <a:r>
              <a:rPr lang="en-IN" dirty="0"/>
              <a:t> →</a:t>
            </a:r>
            <a:br>
              <a:rPr lang="en-IN" dirty="0"/>
            </a:br>
            <a:r>
              <a:rPr lang="en-IN" dirty="0"/>
              <a:t>Predicted Category: Medium → ₹40–80 Lakhs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6335"/>
              </p:ext>
            </p:extLst>
          </p:nvPr>
        </p:nvGraphicFramePr>
        <p:xfrm>
          <a:off x="1854200" y="2205222"/>
          <a:ext cx="8128000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https://github.com/Amudieshwar-AG/House_price_prediction/blob/main/house_prediction_project.ipynb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/>
                        </a:rPr>
                        <a:t>https://github.com/Amudieshwar-AG/House_price_prediction/blob/main/AILAB_MINI_PROJECT_TEMPLATE_AI%26DS.docx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4"/>
                        </a:rPr>
                        <a:t>https://github.com/Amudieshwar-AG/House_price_prediction/blob/main/AILAB_MINI_PPT_TEMPLATE_AI%26DS.pptx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6F2873-2851-4C0C-2466-99523910E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945"/>
            <a:ext cx="6570838" cy="49101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AD0D0-1438-407E-DD35-DED7C516609D}"/>
              </a:ext>
            </a:extLst>
          </p:cNvPr>
          <p:cNvSpPr txBox="1"/>
          <p:nvPr/>
        </p:nvSpPr>
        <p:spPr>
          <a:xfrm>
            <a:off x="6663193" y="1083945"/>
            <a:ext cx="54148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Accuracy &amp; Confusion Matrix: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image shows the classification performance of the Naive Bayes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Accuracy: 1.0 (100%) — meaning the model perfectly classified all test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Classification Report displays: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F1-score = 1.0 for all classes (Low, Medium, High).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Confirms excellent predictive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Confusion Matrix visualizes correct predictions: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Diagonal values = correctly predicted houses for each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off-diagonal errors → perfect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🧠 </a:t>
            </a:r>
            <a:r>
              <a:rPr lang="en-US" i="1" dirty="0"/>
              <a:t>This proves that the Naive Bayes model learned the relationship between house features and their price category effectively.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104ADD-1AD7-F282-8006-27F9DCE42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945"/>
            <a:ext cx="7134047" cy="49101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36A04-DD25-9C8A-C346-9B4B03A59268}"/>
              </a:ext>
            </a:extLst>
          </p:cNvPr>
          <p:cNvSpPr txBox="1"/>
          <p:nvPr/>
        </p:nvSpPr>
        <p:spPr>
          <a:xfrm>
            <a:off x="7219784" y="1192696"/>
            <a:ext cx="4866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Predicted House Prices for New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image displays predictions made for the new_houses.csv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row represents a house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Features: Area, Bedrooms, Bathrooms, Stories, Parking, Furnishing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Category: Low / Medium /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Approx. Price Range: e.g., ₹20–40 Lakhs, ₹50–70 Lakhs, ₹80L–₹1.5Cr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💡 </a:t>
            </a:r>
            <a:r>
              <a:rPr lang="en-US" i="1" dirty="0"/>
              <a:t>This output demonstrates how the model can be used to estimate the probable price category and range for any new property using learned data.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400" b="1" dirty="0"/>
              <a:t>References:</a:t>
            </a:r>
          </a:p>
          <a:p>
            <a:r>
              <a:rPr lang="en-IN" b="1" dirty="0"/>
              <a:t>“Artificial Intelligence: A Modern Approach”</a:t>
            </a:r>
            <a:r>
              <a:rPr lang="en-IN" dirty="0"/>
              <a:t> – Stuart Russell &amp; Peter Norvig, Pearson Education, 4th Edition (2021).</a:t>
            </a:r>
            <a:br>
              <a:rPr lang="en-IN" dirty="0"/>
            </a:br>
            <a:r>
              <a:rPr lang="en-IN" i="1" dirty="0"/>
              <a:t>A standard textbook covering AI fundamentals, probabilistic reasoning, and machine learning basics.</a:t>
            </a:r>
            <a:endParaRPr lang="en-IN" dirty="0"/>
          </a:p>
          <a:p>
            <a:r>
              <a:rPr lang="en-IN" b="1" dirty="0"/>
              <a:t>“Python Machine Learning”</a:t>
            </a:r>
            <a:r>
              <a:rPr lang="en-IN" dirty="0"/>
              <a:t> – Sebastian Raschka &amp; Vahid </a:t>
            </a:r>
            <a:r>
              <a:rPr lang="en-IN" dirty="0" err="1"/>
              <a:t>Mirjalili</a:t>
            </a:r>
            <a:r>
              <a:rPr lang="en-IN" dirty="0"/>
              <a:t>, </a:t>
            </a:r>
            <a:r>
              <a:rPr lang="en-IN" dirty="0" err="1"/>
              <a:t>Packt</a:t>
            </a:r>
            <a:r>
              <a:rPr lang="en-IN" dirty="0"/>
              <a:t> Publishing, 3rd Edition (2019).</a:t>
            </a:r>
            <a:br>
              <a:rPr lang="en-IN" dirty="0"/>
            </a:br>
            <a:r>
              <a:rPr lang="en-IN" i="1" dirty="0"/>
              <a:t>Explains Python implementations of Naive Bayes and other ML algorithms.</a:t>
            </a:r>
            <a:endParaRPr lang="en-IN" dirty="0"/>
          </a:p>
          <a:p>
            <a:r>
              <a:rPr lang="en-IN" b="1" dirty="0"/>
              <a:t>Scikit-Learn Official Documentation</a:t>
            </a:r>
            <a:br>
              <a:rPr lang="en-IN" dirty="0"/>
            </a:br>
            <a:r>
              <a:rPr lang="en-IN" dirty="0"/>
              <a:t>🔗 https://scikit-learn.org/stable/modules/naive_bayes.html</a:t>
            </a:r>
            <a:br>
              <a:rPr lang="en-IN" dirty="0"/>
            </a:br>
            <a:r>
              <a:rPr lang="en-IN" i="1" dirty="0"/>
              <a:t>Detailed reference for </a:t>
            </a:r>
            <a:r>
              <a:rPr lang="en-IN" i="1" dirty="0" err="1"/>
              <a:t>GaussianNB</a:t>
            </a:r>
            <a:r>
              <a:rPr lang="en-IN" i="1" dirty="0"/>
              <a:t> and Naive Bayes classifier usage in Python.</a:t>
            </a:r>
            <a:endParaRPr lang="en-IN" dirty="0"/>
          </a:p>
          <a:p>
            <a:r>
              <a:rPr lang="en-IN" b="1" dirty="0"/>
              <a:t>Kaggle – House Price Prediction Datasets</a:t>
            </a:r>
            <a:br>
              <a:rPr lang="en-IN" dirty="0"/>
            </a:br>
            <a:r>
              <a:rPr lang="en-IN" dirty="0"/>
              <a:t>🔗 https://www.kaggle.com/datasets</a:t>
            </a:r>
            <a:br>
              <a:rPr lang="en-IN" dirty="0"/>
            </a:br>
            <a:r>
              <a:rPr lang="en-IN" i="1" dirty="0"/>
              <a:t>Used for understanding dataset structure and preprocessing steps in house price prediction.</a:t>
            </a:r>
            <a:endParaRPr lang="en-IN" dirty="0"/>
          </a:p>
          <a:p>
            <a:r>
              <a:rPr lang="en-IN" b="1" dirty="0" err="1"/>
              <a:t>GeeksforGeeks</a:t>
            </a:r>
            <a:r>
              <a:rPr lang="en-IN" b="1" dirty="0"/>
              <a:t> – Naive Bayes Classifier in Machine Learning</a:t>
            </a:r>
            <a:br>
              <a:rPr lang="en-IN" dirty="0"/>
            </a:br>
            <a:r>
              <a:rPr lang="en-IN" dirty="0"/>
              <a:t>🔗 https://www.geeksforgeeks.org/naive-bayes-classifiers/</a:t>
            </a:r>
            <a:br>
              <a:rPr lang="en-IN" dirty="0"/>
            </a:br>
            <a:r>
              <a:rPr lang="en-IN" i="1" dirty="0"/>
              <a:t>Provides conceptual explanation and example codes for Naive Bayes algorithm.</a:t>
            </a: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868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House Price Prediction Using Probabilistic Reasoning with Naive Bayes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Amudieshwar A G</cp:lastModifiedBy>
  <cp:revision>7</cp:revision>
  <dcterms:created xsi:type="dcterms:W3CDTF">2025-10-18T08:57:34Z</dcterms:created>
  <dcterms:modified xsi:type="dcterms:W3CDTF">2025-10-28T13:48:50Z</dcterms:modified>
</cp:coreProperties>
</file>