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4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71" r:id="rId12"/>
    <p:sldId id="2146847066" r:id="rId13"/>
    <p:sldId id="2146847060" r:id="rId14"/>
    <p:sldId id="2146847067" r:id="rId15"/>
    <p:sldId id="2146847070" r:id="rId16"/>
    <p:sldId id="2146847068" r:id="rId17"/>
    <p:sldId id="2146847062" r:id="rId18"/>
    <p:sldId id="2146847061" r:id="rId19"/>
    <p:sldId id="2146847055" r:id="rId20"/>
    <p:sldId id="2146847059" r:id="rId21"/>
    <p:sldId id="2146847069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1"/>
                </a:solidFill>
                <a:latin typeface="Arial"/>
                <a:cs typeface="Arial"/>
              </a:rPr>
              <a:t>Recipe preparation</a:t>
            </a:r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 ai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HACKATHON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Amudieshwar.A.G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:Rajalakshmi Institute of Technology &amp; Artificial Intelligence Data and Science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585371A-5E60-DF5B-ECF8-E4CE137EA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1086" y="618067"/>
            <a:ext cx="589279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8160D06-7AB9-E123-40C6-37292A37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513" y="618067"/>
            <a:ext cx="5861944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1F2456-6EFE-A36E-5059-3E515C774F0F}"/>
              </a:ext>
            </a:extLst>
          </p:cNvPr>
          <p:cNvSpPr txBox="1"/>
          <p:nvPr/>
        </p:nvSpPr>
        <p:spPr>
          <a:xfrm>
            <a:off x="516467" y="872067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/>
                </a:solidFill>
                <a:latin typeface="+mj-lt"/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F449B3-81EE-E7A1-304D-4D02E3380E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799" t="14074" r="1" b="5185"/>
          <a:stretch>
            <a:fillRect/>
          </a:stretch>
        </p:blipFill>
        <p:spPr>
          <a:xfrm>
            <a:off x="6383867" y="872067"/>
            <a:ext cx="5207000" cy="553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B147B3-C1C2-5E51-03A1-E8DA3A4954A5}"/>
              </a:ext>
            </a:extLst>
          </p:cNvPr>
          <p:cNvSpPr txBox="1"/>
          <p:nvPr/>
        </p:nvSpPr>
        <p:spPr>
          <a:xfrm>
            <a:off x="635000" y="1786467"/>
            <a:ext cx="4224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also gives the details of nutrients and it benefits.</a:t>
            </a:r>
          </a:p>
        </p:txBody>
      </p:sp>
    </p:spTree>
    <p:extLst>
      <p:ext uri="{BB962C8B-B14F-4D97-AF65-F5344CB8AC3E}">
        <p14:creationId xmlns:p14="http://schemas.microsoft.com/office/powerpoint/2010/main" val="3979162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830809" y="123245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769A7A-966F-2D46-A9C8-CE3988F52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532" y="2082602"/>
            <a:ext cx="8001002" cy="456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FACEBF-1026-9D9C-B3A8-6C07A13693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735891"/>
            <a:ext cx="11630492" cy="380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Agent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revolutionizes how researchers interact with knowledge.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automates repetitive tasks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data extraction and citation management.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Assists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generating hypotheses, drafting reports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exploring new ideas.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enhancing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efficiency, accuracy, and creativity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it empowers both academic and industrial R&amp;D.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tool is not just a convenience — it's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next-gen assistant for research innovation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23574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https://github.com/Amudieshwar-AG/Recipe_Agent/blob/main/Recipe_Agent.md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87ACF-6343-C20E-8F86-16359EC20C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59" t="9514" b="5034"/>
          <a:stretch>
            <a:fillRect/>
          </a:stretch>
        </p:blipFill>
        <p:spPr>
          <a:xfrm>
            <a:off x="677333" y="1625600"/>
            <a:ext cx="11116734" cy="463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1" y="1750759"/>
            <a:ext cx="11029615" cy="4673324"/>
          </a:xfrm>
        </p:spPr>
        <p:txBody>
          <a:bodyPr/>
          <a:lstStyle/>
          <a:p>
            <a:r>
              <a:rPr lang="en-US" dirty="0"/>
              <a:t>🧠 </a:t>
            </a:r>
            <a:r>
              <a:rPr lang="en-US" b="1" dirty="0"/>
              <a:t>Multilingual Research Support</a:t>
            </a:r>
            <a:endParaRPr lang="en-US" dirty="0"/>
          </a:p>
          <a:p>
            <a:pPr lvl="1"/>
            <a:r>
              <a:rPr lang="en-US" dirty="0"/>
              <a:t>Expand to support research papers and queries in </a:t>
            </a:r>
            <a:r>
              <a:rPr lang="en-US" b="1" dirty="0"/>
              <a:t>multiple languages</a:t>
            </a:r>
            <a:r>
              <a:rPr lang="en-US" dirty="0"/>
              <a:t>.</a:t>
            </a:r>
          </a:p>
          <a:p>
            <a:r>
              <a:rPr lang="en-US" dirty="0"/>
              <a:t>📊 </a:t>
            </a:r>
            <a:r>
              <a:rPr lang="en-US" b="1" dirty="0"/>
              <a:t>Integration with Research Databases</a:t>
            </a:r>
            <a:endParaRPr lang="en-US" dirty="0"/>
          </a:p>
          <a:p>
            <a:pPr lvl="1"/>
            <a:r>
              <a:rPr lang="en-US" dirty="0"/>
              <a:t>Connect with platforms like </a:t>
            </a:r>
            <a:r>
              <a:rPr lang="en-US" b="1" dirty="0"/>
              <a:t>IEEE, PubMed, </a:t>
            </a:r>
            <a:r>
              <a:rPr lang="en-US" b="1" dirty="0" err="1"/>
              <a:t>ArXiv</a:t>
            </a:r>
            <a:r>
              <a:rPr lang="en-US" b="1" dirty="0"/>
              <a:t>, Springer</a:t>
            </a:r>
            <a:r>
              <a:rPr lang="en-US" dirty="0"/>
              <a:t>, etc., for real-time access.</a:t>
            </a:r>
          </a:p>
          <a:p>
            <a:r>
              <a:rPr lang="en-US" dirty="0"/>
              <a:t>🤝 </a:t>
            </a:r>
            <a:r>
              <a:rPr lang="en-US" b="1" dirty="0"/>
              <a:t>Real-time Collaboration Tools</a:t>
            </a:r>
            <a:endParaRPr lang="en-US" dirty="0"/>
          </a:p>
          <a:p>
            <a:pPr lvl="1"/>
            <a:r>
              <a:rPr lang="en-US" dirty="0"/>
              <a:t>Allow co-authors to share, annotate, and edit research drafts collaboratively within the agent.</a:t>
            </a:r>
          </a:p>
          <a:p>
            <a:r>
              <a:rPr lang="en-US" dirty="0"/>
              <a:t>🎤 </a:t>
            </a:r>
            <a:r>
              <a:rPr lang="en-US" b="1" dirty="0"/>
              <a:t>Voice-Driven Interaction</a:t>
            </a:r>
            <a:endParaRPr lang="en-US" dirty="0"/>
          </a:p>
          <a:p>
            <a:pPr lvl="1"/>
            <a:r>
              <a:rPr lang="en-US" dirty="0"/>
              <a:t>Enable voice input for accessibility and hands-free use during experiments or fieldwork.</a:t>
            </a:r>
          </a:p>
          <a:p>
            <a:r>
              <a:rPr lang="en-US" dirty="0"/>
              <a:t>🧬 </a:t>
            </a:r>
            <a:r>
              <a:rPr lang="en-US" b="1" dirty="0"/>
              <a:t>Domain-Specific Agents</a:t>
            </a:r>
            <a:endParaRPr lang="en-US" dirty="0"/>
          </a:p>
          <a:p>
            <a:pPr lvl="1"/>
            <a:r>
              <a:rPr lang="en-US" dirty="0"/>
              <a:t>Tailor agents for fields like </a:t>
            </a:r>
            <a:r>
              <a:rPr lang="en-US" b="1" dirty="0"/>
              <a:t>Biotech, Physics, Social Science</a:t>
            </a:r>
            <a:r>
              <a:rPr lang="en-US" dirty="0"/>
              <a:t>, with specialized vocab and datasets.</a:t>
            </a:r>
          </a:p>
          <a:p>
            <a:r>
              <a:rPr lang="en-US" dirty="0"/>
              <a:t>🧾 </a:t>
            </a:r>
            <a:r>
              <a:rPr lang="en-US" b="1" dirty="0"/>
              <a:t>Automated Paper Submission Assistant</a:t>
            </a:r>
            <a:endParaRPr lang="en-US" dirty="0"/>
          </a:p>
          <a:p>
            <a:pPr lvl="1"/>
            <a:r>
              <a:rPr lang="en-US" dirty="0"/>
              <a:t>Help format, validate, and even submit papers to journals based on their guidelines.</a:t>
            </a:r>
          </a:p>
          <a:p>
            <a:pPr marL="305435" indent="-305435">
              <a:lnSpc>
                <a:spcPct val="100000"/>
              </a:lnSpc>
            </a:pPr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4058227"/>
            <a:ext cx="3406607" cy="206375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5DBCF-3F0E-0494-4426-1520FA22F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109" y="1329266"/>
            <a:ext cx="9160230" cy="504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70F0CF-04E4-C2C8-B03C-3AB6652D1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71" y="781042"/>
            <a:ext cx="10168057" cy="529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133" y="1356471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10165"/>
            <a:ext cx="11029615" cy="4673324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dirty="0"/>
              <a:t>People often struggle to decide what meals to prepare with limited or leftover ingredients .This leads to food waste, poor meal planning, and inconvenience in daily cooking .There is a need for a smart way to utilize available groceries effectively.</a:t>
            </a:r>
            <a:endParaRPr lang="en-US" sz="1100" dirty="0"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alibri"/>
                <a:ea typeface="+mn-lt"/>
                <a:cs typeface="+mn-lt"/>
              </a:rPr>
              <a:t>Proposed Solution: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en-US" sz="2800" dirty="0">
                <a:latin typeface="Calibri"/>
                <a:ea typeface="+mn-lt"/>
                <a:cs typeface="+mn-lt"/>
              </a:rPr>
            </a:br>
            <a:r>
              <a:rPr lang="en-US" sz="2800" dirty="0">
                <a:latin typeface="Calibri"/>
                <a:ea typeface="+mn-lt"/>
                <a:cs typeface="+mn-lt"/>
              </a:rPr>
              <a:t> </a:t>
            </a:r>
            <a:r>
              <a:rPr lang="en-US" sz="2800" dirty="0"/>
              <a:t>An AI agent that suggests recipes based on the user’s available ingredients using a RAG-based system .It generates step-by-step instructions, offers ingredient substitutions, and supports dietary preferences.</a:t>
            </a:r>
            <a:br>
              <a:rPr lang="en-US" sz="2800" dirty="0"/>
            </a:br>
            <a:r>
              <a:rPr lang="en-US" sz="2800" dirty="0"/>
              <a:t>This solution helps reduce food waste, save time, and simplify everyday cooking.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738" y="1485312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b="1" dirty="0"/>
              <a:t>IBM </a:t>
            </a:r>
            <a:r>
              <a:rPr lang="en-IN" b="1" dirty="0" err="1"/>
              <a:t>Watsonx</a:t>
            </a:r>
            <a:r>
              <a:rPr lang="en-IN" b="1" dirty="0"/>
              <a:t> Assistant</a:t>
            </a:r>
            <a:endParaRPr lang="en-IN" dirty="0"/>
          </a:p>
          <a:p>
            <a:pPr lvl="1"/>
            <a:r>
              <a:rPr lang="en-IN" dirty="0"/>
              <a:t>Used to build the conversational agent (chatbot UI).</a:t>
            </a:r>
          </a:p>
          <a:p>
            <a:pPr lvl="1"/>
            <a:r>
              <a:rPr lang="en-IN" dirty="0"/>
              <a:t>Handles user input and output.</a:t>
            </a:r>
          </a:p>
          <a:p>
            <a:r>
              <a:rPr lang="en-IN" b="1" dirty="0"/>
              <a:t>IBM Watsonx.ai (optional – for model experimentation)</a:t>
            </a:r>
            <a:endParaRPr lang="en-IN" dirty="0"/>
          </a:p>
          <a:p>
            <a:pPr lvl="1"/>
            <a:r>
              <a:rPr lang="en-IN" dirty="0"/>
              <a:t>Can be used for testing LLMs like </a:t>
            </a:r>
            <a:r>
              <a:rPr lang="en-IN" b="1" dirty="0"/>
              <a:t>Granite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Enables prompt engineering and testing model </a:t>
            </a:r>
            <a:r>
              <a:rPr lang="en-IN" dirty="0" err="1"/>
              <a:t>behavior</a:t>
            </a:r>
            <a:r>
              <a:rPr lang="en-IN" dirty="0"/>
              <a:t>.</a:t>
            </a:r>
          </a:p>
          <a:p>
            <a:r>
              <a:rPr lang="en-IN" b="1" dirty="0"/>
              <a:t>IBM Cloud Object Storage</a:t>
            </a:r>
            <a:r>
              <a:rPr lang="en-IN" dirty="0"/>
              <a:t> (optional)</a:t>
            </a:r>
          </a:p>
          <a:p>
            <a:pPr lvl="1"/>
            <a:r>
              <a:rPr lang="en-IN" dirty="0"/>
              <a:t>To store your </a:t>
            </a:r>
            <a:r>
              <a:rPr lang="en-IN" b="1" dirty="0"/>
              <a:t>PDF dataset</a:t>
            </a:r>
            <a:r>
              <a:rPr lang="en-IN" dirty="0"/>
              <a:t> or recipe files if needed.</a:t>
            </a:r>
          </a:p>
          <a:p>
            <a:r>
              <a:rPr lang="en-IN" b="1" dirty="0"/>
              <a:t>IBM Vector Database / Vector Store (</a:t>
            </a:r>
            <a:r>
              <a:rPr lang="en-IN" b="1" dirty="0" err="1"/>
              <a:t>Watsonx</a:t>
            </a:r>
            <a:r>
              <a:rPr lang="en-IN" b="1" dirty="0"/>
              <a:t>)</a:t>
            </a:r>
            <a:endParaRPr lang="en-IN" dirty="0"/>
          </a:p>
          <a:p>
            <a:pPr lvl="1"/>
            <a:r>
              <a:rPr lang="en-IN" dirty="0"/>
              <a:t>Handles </a:t>
            </a:r>
            <a:r>
              <a:rPr lang="en-IN" b="1" dirty="0"/>
              <a:t>embedding</a:t>
            </a:r>
            <a:r>
              <a:rPr lang="en-IN" dirty="0"/>
              <a:t>, </a:t>
            </a:r>
            <a:r>
              <a:rPr lang="en-IN" b="1" dirty="0"/>
              <a:t>semantic search</a:t>
            </a:r>
            <a:r>
              <a:rPr lang="en-IN" dirty="0"/>
              <a:t>, and </a:t>
            </a:r>
            <a:r>
              <a:rPr lang="en-IN" b="1" dirty="0"/>
              <a:t>retrieval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Core part of </a:t>
            </a:r>
            <a:r>
              <a:rPr lang="en-IN" b="1" dirty="0"/>
              <a:t>RAG pipeline</a:t>
            </a:r>
            <a:r>
              <a:rPr lang="en-IN" dirty="0"/>
              <a:t> — retrieves recipe documents based on ingredients.</a:t>
            </a:r>
          </a:p>
          <a:p>
            <a:r>
              <a:rPr lang="en-IN" b="1" dirty="0"/>
              <a:t>IBM Granite Foundation Models</a:t>
            </a:r>
            <a:endParaRPr lang="en-IN" dirty="0"/>
          </a:p>
          <a:p>
            <a:pPr lvl="1"/>
            <a:r>
              <a:rPr lang="en-IN" dirty="0"/>
              <a:t>Used for </a:t>
            </a:r>
            <a:r>
              <a:rPr lang="en-IN" b="1" dirty="0"/>
              <a:t>Natural Language Generation (NLG)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Generates personalized cooking instructions or responses.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⚙️ </a:t>
            </a:r>
            <a:r>
              <a:rPr lang="en-IN" b="1" dirty="0"/>
              <a:t>IBM Cloud </a:t>
            </a:r>
            <a:r>
              <a:rPr lang="en-IN" b="1" dirty="0" err="1"/>
              <a:t>Watsonx</a:t>
            </a:r>
            <a:r>
              <a:rPr lang="en-IN" b="1" dirty="0"/>
              <a:t> AI Studio</a:t>
            </a:r>
            <a:endParaRPr lang="en-IN" dirty="0"/>
          </a:p>
          <a:p>
            <a:pPr lvl="1"/>
            <a:r>
              <a:rPr lang="en-IN" dirty="0"/>
              <a:t>For </a:t>
            </a:r>
            <a:r>
              <a:rPr lang="en-IN" b="1" dirty="0"/>
              <a:t>building, experimenting</a:t>
            </a:r>
            <a:r>
              <a:rPr lang="en-IN" dirty="0"/>
              <a:t>, and </a:t>
            </a:r>
            <a:r>
              <a:rPr lang="en-IN" b="1" dirty="0"/>
              <a:t>prompting LLMs</a:t>
            </a:r>
            <a:r>
              <a:rPr lang="en-IN" dirty="0"/>
              <a:t> like Granite</a:t>
            </a:r>
          </a:p>
          <a:p>
            <a:pPr lvl="1"/>
            <a:r>
              <a:rPr lang="en-IN" dirty="0"/>
              <a:t>Used to </a:t>
            </a:r>
            <a:r>
              <a:rPr lang="en-IN" b="1" dirty="0"/>
              <a:t>test inputs</a:t>
            </a:r>
            <a:r>
              <a:rPr lang="en-IN" dirty="0"/>
              <a:t>, tune prompts, and check model output</a:t>
            </a:r>
          </a:p>
          <a:p>
            <a:r>
              <a:rPr lang="en-IN" dirty="0"/>
              <a:t>🚀 </a:t>
            </a:r>
            <a:r>
              <a:rPr lang="en-IN" b="1" dirty="0"/>
              <a:t>IBM Cloud </a:t>
            </a:r>
            <a:r>
              <a:rPr lang="en-IN" b="1" dirty="0" err="1"/>
              <a:t>Watsonx</a:t>
            </a:r>
            <a:r>
              <a:rPr lang="en-IN" b="1" dirty="0"/>
              <a:t> AI Runtime</a:t>
            </a:r>
            <a:endParaRPr lang="en-IN" dirty="0"/>
          </a:p>
          <a:p>
            <a:pPr lvl="1"/>
            <a:r>
              <a:rPr lang="en-IN" dirty="0"/>
              <a:t>Executes your </a:t>
            </a:r>
            <a:r>
              <a:rPr lang="en-IN" b="1" dirty="0"/>
              <a:t>deployed models</a:t>
            </a:r>
            <a:r>
              <a:rPr lang="en-IN" dirty="0"/>
              <a:t> (Granite or custom)</a:t>
            </a:r>
          </a:p>
          <a:p>
            <a:pPr lvl="1"/>
            <a:r>
              <a:rPr lang="en-IN" dirty="0"/>
              <a:t>Powers the </a:t>
            </a:r>
            <a:r>
              <a:rPr lang="en-IN" b="1" dirty="0"/>
              <a:t>chat agent</a:t>
            </a:r>
            <a:r>
              <a:rPr lang="en-IN" dirty="0"/>
              <a:t> by connecting to the runtime inference</a:t>
            </a:r>
          </a:p>
          <a:p>
            <a:r>
              <a:rPr lang="en-IN" dirty="0"/>
              <a:t>🤖 </a:t>
            </a:r>
            <a:r>
              <a:rPr lang="en-IN" b="1" dirty="0"/>
              <a:t>IBM Cloud Agent Lab (</a:t>
            </a:r>
            <a:r>
              <a:rPr lang="en-IN" b="1" dirty="0" err="1"/>
              <a:t>Watsonx</a:t>
            </a:r>
            <a:r>
              <a:rPr lang="en-IN" b="1" dirty="0"/>
              <a:t> Assistant)</a:t>
            </a:r>
            <a:endParaRPr lang="en-IN" dirty="0"/>
          </a:p>
          <a:p>
            <a:pPr lvl="1"/>
            <a:r>
              <a:rPr lang="en-IN" dirty="0"/>
              <a:t>Provides the </a:t>
            </a:r>
            <a:r>
              <a:rPr lang="en-IN" b="1" dirty="0"/>
              <a:t>conversational interface</a:t>
            </a:r>
            <a:r>
              <a:rPr lang="en-IN" dirty="0"/>
              <a:t> for your agent</a:t>
            </a:r>
          </a:p>
          <a:p>
            <a:pPr lvl="1"/>
            <a:r>
              <a:rPr lang="en-IN" dirty="0"/>
              <a:t>Where you build, design, and </a:t>
            </a:r>
            <a:r>
              <a:rPr lang="en-IN" b="1" dirty="0"/>
              <a:t>deploy your chatbot</a:t>
            </a:r>
            <a:r>
              <a:rPr lang="en-IN" dirty="0"/>
              <a:t> UI</a:t>
            </a:r>
          </a:p>
          <a:p>
            <a:r>
              <a:rPr lang="en-IN" dirty="0"/>
              <a:t>🧠 </a:t>
            </a:r>
            <a:r>
              <a:rPr lang="en-IN" b="1" dirty="0"/>
              <a:t>IBM Granite Foundation Model</a:t>
            </a:r>
            <a:endParaRPr lang="en-IN" dirty="0"/>
          </a:p>
          <a:p>
            <a:pPr lvl="1"/>
            <a:r>
              <a:rPr lang="en-IN" dirty="0"/>
              <a:t>IBM’s proprietary </a:t>
            </a:r>
            <a:r>
              <a:rPr lang="en-IN" b="1" dirty="0"/>
              <a:t>Large Language Model (LLM)</a:t>
            </a:r>
            <a:endParaRPr lang="en-IN" dirty="0"/>
          </a:p>
          <a:p>
            <a:pPr lvl="1"/>
            <a:r>
              <a:rPr lang="en-IN" dirty="0"/>
              <a:t>Used for </a:t>
            </a:r>
            <a:r>
              <a:rPr lang="en-IN" b="1" dirty="0"/>
              <a:t>Natural Language Understanding</a:t>
            </a:r>
            <a:r>
              <a:rPr lang="en-IN" dirty="0"/>
              <a:t> and </a:t>
            </a:r>
            <a:r>
              <a:rPr lang="en-IN" b="1" dirty="0"/>
              <a:t>response generation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7AD9560-4157-266F-48A2-87C8DA86CF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🔍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Semantic Search Superpower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Understands research intent and fetches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conceptually relevant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papers, not just keyword matches.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✂️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Auto-Summarization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Instantly compresses long papers into short, actionable summaries to save reading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🧭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Citation &amp; Reference Mapping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Tracks how ideas evolved through references; reveals foundational and trending works.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🎯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Paper Recommendations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Suggests research papers based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 current focus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like a personal academic assistant.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📊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Trend &amp; Keyword Analytics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interest in a topic has changed over 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ideal for choosing research areas.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🤝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Collaboration Discovery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Identifies potential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co-authors, labs, or institutions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working on similar problems.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⚡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Accelerates Literature Review &amp; Topic Selection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Cuts weeks of effort down to minutes, especially useful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early-stage researchers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👥 End Users</a:t>
            </a:r>
          </a:p>
          <a:p>
            <a:r>
              <a:rPr lang="en-US" dirty="0"/>
              <a:t>🎓 </a:t>
            </a:r>
            <a:r>
              <a:rPr lang="en-US" b="1" dirty="0"/>
              <a:t>Academic Researchers</a:t>
            </a:r>
            <a:endParaRPr lang="en-US" dirty="0"/>
          </a:p>
          <a:p>
            <a:pPr lvl="1"/>
            <a:r>
              <a:rPr lang="en-US" dirty="0"/>
              <a:t>To speed up literature reviews, find relevant papers, and identify research gaps.</a:t>
            </a:r>
          </a:p>
          <a:p>
            <a:r>
              <a:rPr lang="en-US" dirty="0"/>
              <a:t>🏛️ </a:t>
            </a:r>
            <a:r>
              <a:rPr lang="en-US" b="1" dirty="0"/>
              <a:t>Research Institutions &amp; Universities</a:t>
            </a:r>
            <a:endParaRPr lang="en-US" dirty="0"/>
          </a:p>
          <a:p>
            <a:pPr lvl="1"/>
            <a:r>
              <a:rPr lang="en-US" dirty="0"/>
              <a:t>For institutional knowledge discovery, research assistance, and faculty support.</a:t>
            </a:r>
          </a:p>
          <a:p>
            <a:r>
              <a:rPr lang="en-US" dirty="0"/>
              <a:t>🧪 </a:t>
            </a:r>
            <a:r>
              <a:rPr lang="en-US" b="1" dirty="0"/>
              <a:t>Industry R&amp;D Teams</a:t>
            </a:r>
            <a:endParaRPr lang="en-US" dirty="0"/>
          </a:p>
          <a:p>
            <a:pPr lvl="1"/>
            <a:r>
              <a:rPr lang="en-US" dirty="0"/>
              <a:t>To explore technical literature, trace innovation trends, and support product research.</a:t>
            </a:r>
          </a:p>
          <a:p>
            <a:r>
              <a:rPr lang="en-US" dirty="0"/>
              <a:t>👩‍🏫 </a:t>
            </a:r>
            <a:r>
              <a:rPr lang="en-US" b="1" dirty="0"/>
              <a:t>Educators &amp; Teaching Faculty</a:t>
            </a:r>
            <a:endParaRPr lang="en-US" dirty="0"/>
          </a:p>
          <a:p>
            <a:pPr lvl="1"/>
            <a:r>
              <a:rPr lang="en-US" dirty="0"/>
              <a:t>To curate up-to-date reading material and track subject-specific developments.</a:t>
            </a:r>
          </a:p>
          <a:p>
            <a:pPr marL="0" indent="0">
              <a:buNone/>
            </a:pP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C2666-7534-36B7-6268-CDB469D14C41}"/>
              </a:ext>
            </a:extLst>
          </p:cNvPr>
          <p:cNvSpPr txBox="1"/>
          <p:nvPr/>
        </p:nvSpPr>
        <p:spPr>
          <a:xfrm>
            <a:off x="516467" y="812800"/>
            <a:ext cx="4106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  <a:latin typeface="+mj-lt"/>
              </a:rPr>
              <a:t>TOOLS USED: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4D77C-DFCA-B51E-C03A-B0AB92701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397000"/>
            <a:ext cx="10972801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5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143ED-6C9C-63D3-038C-016C39A8EA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316" t="14197" r="-259" b="4815"/>
          <a:stretch>
            <a:fillRect/>
          </a:stretch>
        </p:blipFill>
        <p:spPr>
          <a:xfrm>
            <a:off x="6350000" y="973667"/>
            <a:ext cx="5260808" cy="5554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E59E9D-044E-AA4F-F100-501E49D0E944}"/>
              </a:ext>
            </a:extLst>
          </p:cNvPr>
          <p:cNvSpPr txBox="1"/>
          <p:nvPr/>
        </p:nvSpPr>
        <p:spPr>
          <a:xfrm>
            <a:off x="702734" y="1363133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my agent preview . If I ask how to prepare </a:t>
            </a:r>
            <a:r>
              <a:rPr lang="en-IN" dirty="0" err="1"/>
              <a:t>idli</a:t>
            </a:r>
            <a:r>
              <a:rPr lang="en-IN" dirty="0"/>
              <a:t> it gives ingredients and preparation steps by steps.</a:t>
            </a:r>
          </a:p>
        </p:txBody>
      </p:sp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134</TotalTime>
  <Words>839</Words>
  <Application>Microsoft Office PowerPoint</Application>
  <PresentationFormat>Widescreen</PresentationFormat>
  <Paragraphs>105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Recipe preparation ai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PowerPoint Presentation</vt:lpstr>
      <vt:lpstr>Results</vt:lpstr>
      <vt:lpstr>Results</vt:lpstr>
      <vt:lpstr>Results</vt:lpstr>
      <vt:lpstr>PowerPoint Presentation</vt:lpstr>
      <vt:lpstr>Results</vt:lpstr>
      <vt:lpstr>Conclusion</vt:lpstr>
      <vt:lpstr>GitHub Link</vt:lpstr>
      <vt:lpstr>PowerPoint Presentation</vt:lpstr>
      <vt:lpstr>IBM Certifications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Amudieshwar A G</cp:lastModifiedBy>
  <cp:revision>146</cp:revision>
  <dcterms:created xsi:type="dcterms:W3CDTF">2021-05-26T16:50:10Z</dcterms:created>
  <dcterms:modified xsi:type="dcterms:W3CDTF">2025-08-03T09:28:55Z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