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54EE-4C7F-4BAB-9B46-7E03384E31AF}" type="datetimeFigureOut">
              <a:rPr lang="en-US" smtClean="0"/>
              <a:pPr/>
              <a:t>01-Jan-02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54EE-4C7F-4BAB-9B46-7E03384E31AF}" type="datetimeFigureOut">
              <a:rPr lang="en-US" smtClean="0"/>
              <a:pPr/>
              <a:t>01-Jan-02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54EE-4C7F-4BAB-9B46-7E03384E31AF}" type="datetimeFigureOut">
              <a:rPr lang="en-US" smtClean="0"/>
              <a:pPr/>
              <a:t>01-Jan-02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54EE-4C7F-4BAB-9B46-7E03384E31AF}" type="datetimeFigureOut">
              <a:rPr lang="en-US" smtClean="0"/>
              <a:pPr/>
              <a:t>01-Jan-02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54EE-4C7F-4BAB-9B46-7E03384E31AF}" type="datetimeFigureOut">
              <a:rPr lang="en-US" smtClean="0"/>
              <a:pPr/>
              <a:t>01-Jan-02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54EE-4C7F-4BAB-9B46-7E03384E31AF}" type="datetimeFigureOut">
              <a:rPr lang="en-US" smtClean="0"/>
              <a:pPr/>
              <a:t>01-Jan-02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54EE-4C7F-4BAB-9B46-7E03384E31AF}" type="datetimeFigureOut">
              <a:rPr lang="en-US" smtClean="0"/>
              <a:pPr/>
              <a:t>01-Jan-02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54EE-4C7F-4BAB-9B46-7E03384E31AF}" type="datetimeFigureOut">
              <a:rPr lang="en-US" smtClean="0"/>
              <a:pPr/>
              <a:t>01-Jan-02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54EE-4C7F-4BAB-9B46-7E03384E31AF}" type="datetimeFigureOut">
              <a:rPr lang="en-US" smtClean="0"/>
              <a:pPr/>
              <a:t>01-Jan-02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54EE-4C7F-4BAB-9B46-7E03384E31AF}" type="datetimeFigureOut">
              <a:rPr lang="en-US" smtClean="0"/>
              <a:pPr/>
              <a:t>01-Jan-02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54EE-4C7F-4BAB-9B46-7E03384E31AF}" type="datetimeFigureOut">
              <a:rPr lang="en-US" smtClean="0"/>
              <a:pPr/>
              <a:t>01-Jan-02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054EE-4C7F-4BAB-9B46-7E03384E31AF}" type="datetimeFigureOut">
              <a:rPr lang="en-US" smtClean="0"/>
              <a:pPr/>
              <a:t>01-Jan-02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50017-7901-4212-A281-3E8606B3CA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tu-logo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88514" y="228600"/>
            <a:ext cx="1073861" cy="1295400"/>
          </a:xfrm>
          <a:prstGeom prst="rect">
            <a:avLst/>
          </a:prstGeom>
        </p:spPr>
      </p:pic>
      <p:pic>
        <p:nvPicPr>
          <p:cNvPr id="3" name="Picture 2" descr="scet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1" y="228600"/>
            <a:ext cx="1387024" cy="121919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00200" y="228600"/>
            <a:ext cx="6019800" cy="1143000"/>
          </a:xfrm>
        </p:spPr>
        <p:txBody>
          <a:bodyPr>
            <a:normAutofit/>
          </a:bodyPr>
          <a:lstStyle/>
          <a:p>
            <a:r>
              <a:rPr lang="en-US" sz="3300" dirty="0" smtClean="0"/>
              <a:t>SARVAJANIK COLLEGE OF ENGINEERING AND TECHNOLOGY</a:t>
            </a:r>
            <a:endParaRPr lang="en-IN" sz="33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Topic:</a:t>
            </a:r>
            <a:r>
              <a:rPr lang="en-US" dirty="0"/>
              <a:t> </a:t>
            </a:r>
            <a:r>
              <a:rPr lang="en-US" dirty="0" smtClean="0"/>
              <a:t>Sequence Detector using Synchronous 	 State Machines</a:t>
            </a:r>
          </a:p>
          <a:p>
            <a:pPr>
              <a:buNone/>
            </a:pPr>
            <a:r>
              <a:rPr lang="en-US" dirty="0" smtClean="0"/>
              <a:t>Subject: Digital Electronics</a:t>
            </a:r>
          </a:p>
          <a:p>
            <a:pPr>
              <a:buNone/>
            </a:pPr>
            <a:r>
              <a:rPr lang="en-US" dirty="0" smtClean="0"/>
              <a:t>Department: Computer Engineering (2110007) </a:t>
            </a:r>
          </a:p>
          <a:p>
            <a:pPr>
              <a:buNone/>
            </a:pPr>
            <a:r>
              <a:rPr lang="en-US" dirty="0" smtClean="0"/>
              <a:t>Prepared by: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4572000"/>
          <a:ext cx="6019800" cy="2148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098426"/>
                <a:gridCol w="2921374"/>
              </a:tblGrid>
              <a:tr h="42672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Enrollment number</a:t>
                      </a:r>
                      <a:endParaRPr lang="en-US" sz="20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Amul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Luniya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160420107003</a:t>
                      </a:r>
                      <a:endParaRPr lang="en-US" sz="20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Priya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Bhagwakar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160420107004</a:t>
                      </a:r>
                      <a:endParaRPr lang="en-US" sz="20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Darshit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Akbari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160420107002</a:t>
                      </a:r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Muskan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Agarwal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160420107001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State Machines – Need</a:t>
            </a:r>
          </a:p>
          <a:p>
            <a:r>
              <a:rPr lang="en-US" dirty="0" smtClean="0"/>
              <a:t>Synchronous State Machines</a:t>
            </a:r>
          </a:p>
          <a:p>
            <a:r>
              <a:rPr lang="en-US" dirty="0" smtClean="0"/>
              <a:t>As a Sequence Detector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1. Non-overlapping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2. Overlapping</a:t>
            </a:r>
            <a:endParaRPr lang="en-US" dirty="0"/>
          </a:p>
          <a:p>
            <a:r>
              <a:rPr lang="en-US" dirty="0" smtClean="0"/>
              <a:t>Examples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Detector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sequence detector detects a sequence which is an input string of 1 or 0 bits only.</a:t>
            </a:r>
          </a:p>
          <a:p>
            <a:r>
              <a:rPr lang="en-US" dirty="0" smtClean="0"/>
              <a:t>The output of detector goes to 1 only when the input sequence is detected.</a:t>
            </a:r>
          </a:p>
          <a:p>
            <a:r>
              <a:rPr lang="en-US" dirty="0" smtClean="0"/>
              <a:t>There are two basic types –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1. Overlapping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2. Non-Overlapping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- Overlapping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 non-overlapping sequence detector, output will be decided once the desired pattern is received and no output will be there for any other pattern.</a:t>
            </a:r>
          </a:p>
          <a:p>
            <a:r>
              <a:rPr lang="en-US" dirty="0" smtClean="0"/>
              <a:t>For example (detection of 1010) –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  Input sequence – 1001010001010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smtClean="0"/>
              <a:t>    Output Sequence – 0000001000001 </a:t>
            </a:r>
          </a:p>
          <a:p>
            <a:r>
              <a:rPr lang="en-US" dirty="0" smtClean="0"/>
              <a:t>The Sequence detector resets itself to initial state after the sequence is detected.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…Explanation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8277264</TotalTime>
  <Words>123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SARVAJANIK COLLEGE OF ENGINEERING AND TECHNOLOGY</vt:lpstr>
      <vt:lpstr>Contents</vt:lpstr>
      <vt:lpstr>Sequence Detector</vt:lpstr>
      <vt:lpstr>Non - Overlapping</vt:lpstr>
      <vt:lpstr>…Explanation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SARVAJANIK COLLEGE OF ENGINEERING AND TECHNOLOGY</dc:title>
  <dc:creator>amul</dc:creator>
  <cp:lastModifiedBy>amul</cp:lastModifiedBy>
  <cp:revision>16</cp:revision>
  <dcterms:created xsi:type="dcterms:W3CDTF">2017-09-26T15:01:36Z</dcterms:created>
  <dcterms:modified xsi:type="dcterms:W3CDTF">2017-09-26T19:41:30Z</dcterms:modified>
</cp:coreProperties>
</file>