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6" r:id="rId2"/>
    <p:sldId id="256" r:id="rId3"/>
    <p:sldId id="257" r:id="rId4"/>
    <p:sldId id="259" r:id="rId5"/>
    <p:sldId id="258" r:id="rId6"/>
    <p:sldId id="260" r:id="rId7"/>
    <p:sldId id="277" r:id="rId8"/>
    <p:sldId id="261" r:id="rId9"/>
    <p:sldId id="268" r:id="rId10"/>
    <p:sldId id="267" r:id="rId11"/>
    <p:sldId id="269" r:id="rId12"/>
    <p:sldId id="279" r:id="rId13"/>
    <p:sldId id="262" r:id="rId14"/>
    <p:sldId id="263" r:id="rId15"/>
    <p:sldId id="264" r:id="rId16"/>
    <p:sldId id="271" r:id="rId17"/>
    <p:sldId id="265" r:id="rId18"/>
    <p:sldId id="266" r:id="rId19"/>
    <p:sldId id="280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A1D63-8B8A-4E43-BA56-EB05E278D7F6}" type="datetimeFigureOut">
              <a:rPr lang="en-US" smtClean="0"/>
              <a:pPr/>
              <a:t>12/21/2016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2301-BD65-4228-9FE3-23FEB812F3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C2B35-2BA1-495E-8F71-AE4641746A39}" type="datetimeFigureOut">
              <a:rPr lang="en-US" smtClean="0"/>
              <a:pPr/>
              <a:t>12/21/2016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8A3CE-7E12-4409-A732-B7619B99544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722A-147E-421F-8694-C1CCAC226670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D92F-140A-4A80-91ED-47005A269B45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B917-3A37-497E-ACFA-EB985A59696E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A7A6-AF5F-41E7-BCCD-3F60B33C2425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453-30B7-4230-8DEF-49862AD910B1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5A3C-C323-451B-B8A5-02B2EEC43339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86CC-B8E5-44E6-94CE-904EF2D61E6D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2115-29D9-4795-B9DA-D2B505D60D45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94C5-0B5C-4D94-8AA0-3D4282F39336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E26F-A119-4E1D-A34E-ECB5B5D438D1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9C66-F791-42B7-AD34-D66EF1595CFD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F275-F7B0-45F4-8DD2-BAEEDB4154A0}" type="datetime1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tu-log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089975" cy="1314838"/>
          </a:xfrm>
          <a:prstGeom prst="rect">
            <a:avLst/>
          </a:prstGeom>
        </p:spPr>
      </p:pic>
      <p:pic>
        <p:nvPicPr>
          <p:cNvPr id="3" name="Picture 2" descr="scet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1" y="228601"/>
            <a:ext cx="1295399" cy="113866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01980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SARVAJANIK COLLEGE OF ENGINEERING AND TECHNOLOGY</a:t>
            </a:r>
            <a:endParaRPr lang="en-IN" sz="3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Topic:		 Generalized Effects of Social Networking</a:t>
            </a:r>
          </a:p>
          <a:p>
            <a:pPr>
              <a:buNone/>
            </a:pPr>
            <a:r>
              <a:rPr lang="en-US" dirty="0" smtClean="0"/>
              <a:t>Subject:	 Communication Skills (2110002)</a:t>
            </a:r>
          </a:p>
          <a:p>
            <a:pPr>
              <a:buNone/>
            </a:pPr>
            <a:r>
              <a:rPr lang="en-US" dirty="0" smtClean="0"/>
              <a:t>Department:	 Computer Engineering (2110007) </a:t>
            </a:r>
          </a:p>
          <a:p>
            <a:pPr>
              <a:buNone/>
            </a:pPr>
            <a:r>
              <a:rPr lang="en-US" dirty="0" smtClean="0"/>
              <a:t>Guided by:	 Prof. </a:t>
            </a:r>
            <a:r>
              <a:rPr lang="en-US" dirty="0" err="1" smtClean="0"/>
              <a:t>Shivani</a:t>
            </a:r>
            <a:r>
              <a:rPr lang="en-US" dirty="0" smtClean="0"/>
              <a:t> Joshi, Prof. Chintan </a:t>
            </a:r>
            <a:r>
              <a:rPr lang="en-US" dirty="0" err="1" smtClean="0"/>
              <a:t>Shinde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Prepared by:  (Roll no.)</a:t>
            </a:r>
          </a:p>
          <a:p>
            <a:pPr>
              <a:buNone/>
            </a:pPr>
            <a:r>
              <a:rPr lang="en-US" dirty="0" smtClean="0"/>
              <a:t>		                 47.     Ms. </a:t>
            </a:r>
            <a:r>
              <a:rPr lang="en-US" dirty="0" err="1" smtClean="0"/>
              <a:t>Shreya</a:t>
            </a:r>
            <a:r>
              <a:rPr lang="en-US" dirty="0" smtClean="0"/>
              <a:t> </a:t>
            </a:r>
            <a:r>
              <a:rPr lang="en-US" dirty="0" err="1" smtClean="0"/>
              <a:t>Gamit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48.     Mr. Amul Luniya</a:t>
            </a:r>
          </a:p>
          <a:p>
            <a:pPr>
              <a:buNone/>
            </a:pPr>
            <a:r>
              <a:rPr lang="en-US" dirty="0" smtClean="0"/>
              <a:t>                             51.     Mr. </a:t>
            </a: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Chavda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52.     Mr. </a:t>
            </a:r>
            <a:r>
              <a:rPr lang="en-US" dirty="0" err="1" smtClean="0"/>
              <a:t>Jainam</a:t>
            </a:r>
            <a:r>
              <a:rPr lang="en-US" dirty="0" smtClean="0"/>
              <a:t> Shah</a:t>
            </a:r>
          </a:p>
          <a:p>
            <a:pPr>
              <a:buNone/>
            </a:pPr>
            <a:r>
              <a:rPr lang="en-US" dirty="0" smtClean="0"/>
              <a:t>                             53.     Mr. </a:t>
            </a:r>
            <a:r>
              <a:rPr lang="en-US" dirty="0" err="1" smtClean="0"/>
              <a:t>Shyam</a:t>
            </a:r>
            <a:r>
              <a:rPr lang="en-US" dirty="0" smtClean="0"/>
              <a:t> </a:t>
            </a:r>
            <a:r>
              <a:rPr lang="en-US" dirty="0" err="1" smtClean="0"/>
              <a:t>Khokhariya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54.     Mr. Deep Gandhi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Job hunting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3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1295400"/>
            <a:ext cx="4495800" cy="3309600"/>
          </a:xfrm>
        </p:spPr>
      </p:pic>
      <p:pic>
        <p:nvPicPr>
          <p:cNvPr id="5" name="Picture 4" descr="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733800"/>
            <a:ext cx="5073589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60020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Social networking sites help the unemployed persons to find jobs </a:t>
            </a:r>
          </a:p>
          <a:p>
            <a:r>
              <a:rPr lang="en-US" sz="1600" dirty="0" smtClean="0"/>
              <a:t>on various sites available which </a:t>
            </a:r>
          </a:p>
          <a:p>
            <a:r>
              <a:rPr lang="en-US" sz="1600" dirty="0" smtClean="0"/>
              <a:t>offer different posts in their </a:t>
            </a:r>
          </a:p>
          <a:p>
            <a:r>
              <a:rPr lang="en-US" sz="1600" dirty="0" smtClean="0"/>
              <a:t>companies.  </a:t>
            </a:r>
            <a:endParaRPr lang="en-IN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Video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conferencing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3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1143000"/>
            <a:ext cx="4800600" cy="2814352"/>
          </a:xfrm>
        </p:spPr>
      </p:pic>
      <p:pic>
        <p:nvPicPr>
          <p:cNvPr id="5" name="Picture 4" descr="3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1370"/>
            <a:ext cx="4495800" cy="2916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6764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benefit is this.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People can have discussions, teachings, </a:t>
            </a:r>
            <a:r>
              <a:rPr lang="en-US" dirty="0" err="1" smtClean="0"/>
              <a:t>addressings</a:t>
            </a:r>
            <a:r>
              <a:rPr lang="en-US" dirty="0" smtClean="0"/>
              <a:t>, 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While being at anywhere else away from the first spot.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Negative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Effects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Waste of time</a:t>
            </a:r>
          </a:p>
          <a:p>
            <a:r>
              <a:rPr lang="en-US" sz="1600" dirty="0" smtClean="0"/>
              <a:t>Harassment </a:t>
            </a:r>
          </a:p>
          <a:p>
            <a:r>
              <a:rPr lang="en-US" sz="1600" dirty="0" smtClean="0"/>
              <a:t>Reduction in physical activities</a:t>
            </a:r>
          </a:p>
          <a:p>
            <a:r>
              <a:rPr lang="en-US" sz="1600" dirty="0" smtClean="0"/>
              <a:t>Illegal acts, crimes, viral attacks</a:t>
            </a:r>
          </a:p>
          <a:p>
            <a:r>
              <a:rPr lang="en-US" sz="1600" dirty="0" smtClean="0"/>
              <a:t>Kids and teenagers are also involved in crime</a:t>
            </a:r>
          </a:p>
          <a:p>
            <a:r>
              <a:rPr lang="en-US" sz="1600" dirty="0" smtClean="0"/>
              <a:t>Increased comparison resulting into de-motivation and depression sometimes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FFFF00"/>
                </a:solidFill>
              </a:rPr>
              <a:t>Cyber-bullying</a:t>
            </a:r>
            <a:endParaRPr lang="en-IN" sz="3200" b="0" dirty="0">
              <a:solidFill>
                <a:srgbClr val="FFFF00"/>
              </a:solidFill>
            </a:endParaRPr>
          </a:p>
        </p:txBody>
      </p:sp>
      <p:pic>
        <p:nvPicPr>
          <p:cNvPr id="5" name="Content Placeholder 4" descr="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905000"/>
            <a:ext cx="5869709" cy="3657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286000"/>
            <a:ext cx="3008313" cy="2209800"/>
          </a:xfrm>
        </p:spPr>
        <p:txBody>
          <a:bodyPr>
            <a:normAutofit/>
          </a:bodyPr>
          <a:lstStyle/>
          <a:p>
            <a:r>
              <a:rPr lang="en-IN" sz="1600" b="1" dirty="0" smtClean="0"/>
              <a:t>A</a:t>
            </a:r>
            <a:r>
              <a:rPr lang="en-IN" sz="1600" dirty="0" smtClean="0"/>
              <a:t>ct of harming or harassing </a:t>
            </a:r>
          </a:p>
          <a:p>
            <a:r>
              <a:rPr lang="en-IN" sz="1600" dirty="0" smtClean="0"/>
              <a:t>via IT networks in a repeated </a:t>
            </a:r>
          </a:p>
          <a:p>
            <a:r>
              <a:rPr lang="en-IN" sz="1600" dirty="0" smtClean="0"/>
              <a:t>and deliberate manner seeking to control, manipulate, put down, falsely discredit, or humiliate the recipient.</a:t>
            </a:r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82550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FFFF00"/>
                </a:solidFill>
              </a:rPr>
              <a:t>Addiction</a:t>
            </a:r>
            <a:endParaRPr lang="en-IN" sz="3200" b="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441" y="1371600"/>
            <a:ext cx="5353760" cy="38862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04800" y="1752600"/>
            <a:ext cx="3276600" cy="2362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Internet Shopping, online gaming,    online chatting can be addictive.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Social media addiction can be stronger than addiction to cigarettes</a:t>
            </a:r>
          </a:p>
          <a:p>
            <a:r>
              <a:rPr lang="en-US" sz="1600" dirty="0" smtClean="0"/>
              <a:t>and booze. </a:t>
            </a:r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Effect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on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Health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Damage to eyes and insomnia</a:t>
            </a:r>
          </a:p>
          <a:p>
            <a:r>
              <a:rPr lang="en-US" sz="1600" dirty="0" smtClean="0"/>
              <a:t>Attention deficit</a:t>
            </a:r>
          </a:p>
          <a:p>
            <a:r>
              <a:rPr lang="en-US" sz="1600" dirty="0" smtClean="0"/>
              <a:t>Reduced concentration</a:t>
            </a:r>
          </a:p>
          <a:p>
            <a:r>
              <a:rPr lang="en-US" sz="1600" dirty="0" smtClean="0"/>
              <a:t>Schizoaffective disorders</a:t>
            </a:r>
          </a:p>
          <a:p>
            <a:r>
              <a:rPr lang="en-US" sz="1600" dirty="0" smtClean="0"/>
              <a:t>Body </a:t>
            </a:r>
            <a:r>
              <a:rPr lang="en-US" sz="1600" dirty="0" err="1" smtClean="0"/>
              <a:t>dysmorphia</a:t>
            </a:r>
            <a:endParaRPr lang="en-US" sz="1600" dirty="0" smtClean="0"/>
          </a:p>
          <a:p>
            <a:r>
              <a:rPr lang="en-US" sz="1600" dirty="0" smtClean="0"/>
              <a:t>Narcissistic personality disorder</a:t>
            </a:r>
            <a:endParaRPr lang="en-IN" sz="1600" dirty="0"/>
          </a:p>
        </p:txBody>
      </p:sp>
      <p:pic>
        <p:nvPicPr>
          <p:cNvPr id="4" name="Picture 3" descr="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447800"/>
            <a:ext cx="3886200" cy="2837073"/>
          </a:xfrm>
          <a:prstGeom prst="rect">
            <a:avLst/>
          </a:prstGeom>
        </p:spPr>
      </p:pic>
      <p:pic>
        <p:nvPicPr>
          <p:cNvPr id="5" name="Picture 4" descr="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962400"/>
            <a:ext cx="4114800" cy="27382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Engrossing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447800"/>
            <a:ext cx="4033157" cy="2258568"/>
          </a:xfrm>
        </p:spPr>
      </p:pic>
      <p:pic>
        <p:nvPicPr>
          <p:cNvPr id="7" name="Picture 6" descr="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962400"/>
            <a:ext cx="3924063" cy="26214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6764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The social networking sites are</a:t>
            </a:r>
          </a:p>
          <a:p>
            <a:r>
              <a:rPr lang="en-US" sz="1600" dirty="0" smtClean="0"/>
              <a:t>too engrossing as they highly involve people.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It makes them access for</a:t>
            </a:r>
          </a:p>
          <a:p>
            <a:r>
              <a:rPr lang="en-US" sz="1600" dirty="0" smtClean="0"/>
              <a:t>longer time making them lose themselves into that huge world.</a:t>
            </a:r>
            <a:endParaRPr lang="en-IN" sz="1600" dirty="0"/>
          </a:p>
        </p:txBody>
      </p:sp>
      <p:pic>
        <p:nvPicPr>
          <p:cNvPr id="9" name="Picture 8" descr="4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487" y="3784854"/>
            <a:ext cx="4201313" cy="279387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It captivates children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447799"/>
            <a:ext cx="3581400" cy="2383259"/>
          </a:xfrm>
        </p:spPr>
      </p:pic>
      <p:pic>
        <p:nvPicPr>
          <p:cNvPr id="5" name="Picture 4" descr="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038600"/>
            <a:ext cx="3850467" cy="2399763"/>
          </a:xfrm>
          <a:prstGeom prst="rect">
            <a:avLst/>
          </a:prstGeom>
        </p:spPr>
      </p:pic>
      <p:pic>
        <p:nvPicPr>
          <p:cNvPr id="6" name="Picture 5" descr="2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4038305"/>
            <a:ext cx="4038601" cy="2438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447800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Talking about the effect on children,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Social networking is on a</a:t>
            </a:r>
          </a:p>
          <a:p>
            <a:r>
              <a:rPr lang="en-US" sz="1600" dirty="0" smtClean="0"/>
              <a:t>high rise amongst the innocents </a:t>
            </a:r>
          </a:p>
          <a:p>
            <a:r>
              <a:rPr lang="en-US" sz="1600" dirty="0" smtClean="0"/>
              <a:t>who fall prey to it.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Children give it priority over</a:t>
            </a:r>
          </a:p>
          <a:p>
            <a:r>
              <a:rPr lang="en-US" sz="1600" dirty="0" smtClean="0"/>
              <a:t>other things like studies, sports, etc.</a:t>
            </a:r>
            <a:endParaRPr lang="en-IN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CONCLUSION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GENERALIZED EFFECTS OF SOCIAL NETWORKING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743200"/>
            <a:ext cx="3688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INDEX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600" dirty="0" smtClean="0"/>
              <a:t>Introduction to social media &amp; networking				04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Types of Social Networking</a:t>
            </a:r>
            <a:r>
              <a:rPr lang="en-US" sz="1600" dirty="0" smtClean="0"/>
              <a:t>						06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On </a:t>
            </a:r>
            <a:r>
              <a:rPr lang="en-US" sz="1600" dirty="0" smtClean="0"/>
              <a:t>whom does </a:t>
            </a:r>
            <a:r>
              <a:rPr lang="en-US" sz="1600" dirty="0" smtClean="0"/>
              <a:t>it </a:t>
            </a:r>
            <a:r>
              <a:rPr lang="en-US" sz="1600" dirty="0" smtClean="0"/>
              <a:t>effect?</a:t>
            </a:r>
            <a:r>
              <a:rPr lang="en-US" sz="1600" dirty="0" smtClean="0"/>
              <a:t>						07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Positive effects	  						08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Negative effects						13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Conclusion							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lbow Connector 20"/>
          <p:cNvCxnSpPr/>
          <p:nvPr/>
        </p:nvCxnSpPr>
        <p:spPr>
          <a:xfrm flipV="1">
            <a:off x="228600" y="1143000"/>
            <a:ext cx="12954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10000" t="13000" r="10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INTRODUCTION- What is it?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999037"/>
            <a:ext cx="3505200" cy="1858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1600" b="1" dirty="0" smtClean="0"/>
              <a:t>Used to build social networks or</a:t>
            </a:r>
          </a:p>
          <a:p>
            <a:pPr>
              <a:buNone/>
            </a:pPr>
            <a:r>
              <a:rPr lang="en-IN" sz="1600" b="1" dirty="0" smtClean="0"/>
              <a:t>social relations with other people</a:t>
            </a:r>
          </a:p>
          <a:p>
            <a:pPr>
              <a:buNone/>
            </a:pPr>
            <a:r>
              <a:rPr lang="en-IN" sz="1600" b="1" dirty="0" smtClean="0"/>
              <a:t>who share similar personal or </a:t>
            </a:r>
          </a:p>
          <a:p>
            <a:pPr>
              <a:buNone/>
            </a:pPr>
            <a:r>
              <a:rPr lang="en-IN" sz="1600" b="1" dirty="0" smtClean="0"/>
              <a:t>career interests, activities, backgrounds</a:t>
            </a:r>
          </a:p>
          <a:p>
            <a:pPr>
              <a:buNone/>
            </a:pPr>
            <a:r>
              <a:rPr lang="en-IN" sz="1600" b="1" dirty="0" smtClean="0"/>
              <a:t>or real-life connections through many </a:t>
            </a:r>
          </a:p>
          <a:p>
            <a:pPr>
              <a:buNone/>
            </a:pPr>
            <a:r>
              <a:rPr lang="en-IN" sz="1600" b="1" dirty="0" smtClean="0"/>
              <a:t>sites.</a:t>
            </a:r>
            <a:endParaRPr lang="en-IN" sz="1600" b="1" dirty="0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46173"/>
            <a:ext cx="3048000" cy="21118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Types Of Social Networking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Social connections</a:t>
            </a:r>
          </a:p>
          <a:p>
            <a:r>
              <a:rPr lang="en-US" sz="1600" dirty="0" smtClean="0"/>
              <a:t>Multimedia sharing</a:t>
            </a:r>
          </a:p>
          <a:p>
            <a:r>
              <a:rPr lang="en-US" sz="1600" dirty="0" smtClean="0"/>
              <a:t>Professional</a:t>
            </a:r>
          </a:p>
          <a:p>
            <a:r>
              <a:rPr lang="en-US" sz="1600" dirty="0" smtClean="0"/>
              <a:t>Informational</a:t>
            </a:r>
          </a:p>
          <a:p>
            <a:r>
              <a:rPr lang="en-US" sz="1600" dirty="0" smtClean="0"/>
              <a:t>Educational</a:t>
            </a:r>
          </a:p>
          <a:p>
            <a:r>
              <a:rPr lang="en-US" sz="1600" dirty="0" smtClean="0"/>
              <a:t>For hobbies and academics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76399"/>
            <a:ext cx="4038600" cy="35337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On Whom Does It Effect?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Youth (Adolescents)</a:t>
            </a:r>
          </a:p>
          <a:p>
            <a:r>
              <a:rPr lang="en-US" sz="1600" dirty="0" smtClean="0"/>
              <a:t>Children</a:t>
            </a:r>
          </a:p>
          <a:p>
            <a:r>
              <a:rPr lang="en-US" sz="1600" dirty="0" smtClean="0"/>
              <a:t>Media </a:t>
            </a:r>
          </a:p>
          <a:p>
            <a:r>
              <a:rPr lang="en-US" sz="1600" dirty="0" smtClean="0"/>
              <a:t>Entrepreneurs and Bachelors</a:t>
            </a:r>
          </a:p>
          <a:p>
            <a:r>
              <a:rPr lang="en-US" sz="1600" dirty="0" smtClean="0"/>
              <a:t>Business</a:t>
            </a:r>
          </a:p>
          <a:p>
            <a:r>
              <a:rPr lang="en-US" sz="1600" dirty="0" smtClean="0"/>
              <a:t>Professions</a:t>
            </a:r>
          </a:p>
          <a:p>
            <a:r>
              <a:rPr lang="en-US" sz="1600" dirty="0" smtClean="0"/>
              <a:t>Studies</a:t>
            </a:r>
          </a:p>
          <a:p>
            <a:r>
              <a:rPr lang="en-US" sz="1600" dirty="0" smtClean="0"/>
              <a:t>Society as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Positive Effects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Widening business and marketing and collaboration</a:t>
            </a:r>
          </a:p>
          <a:p>
            <a:r>
              <a:rPr lang="en-US" sz="1600" dirty="0" smtClean="0"/>
              <a:t>Reduces communication barrier for many people who are introvert</a:t>
            </a:r>
          </a:p>
          <a:p>
            <a:r>
              <a:rPr lang="en-US" sz="1600" dirty="0" smtClean="0"/>
              <a:t>Unite people on a huge platform</a:t>
            </a:r>
            <a:r>
              <a:rPr lang="en-IN" sz="1600" dirty="0" smtClean="0"/>
              <a:t> for achievement of some specific objective</a:t>
            </a:r>
          </a:p>
          <a:p>
            <a:r>
              <a:rPr lang="en-US" sz="1600" dirty="0" smtClean="0"/>
              <a:t>Gaining knowledge, news and event updates, even if you are in a remote area</a:t>
            </a:r>
          </a:p>
          <a:p>
            <a:r>
              <a:rPr lang="en-US" sz="1600" dirty="0" smtClean="0"/>
              <a:t>Broadcasting and information transfer on large scale</a:t>
            </a:r>
          </a:p>
          <a:p>
            <a:r>
              <a:rPr lang="en-US" sz="1600" dirty="0" smtClean="0"/>
              <a:t>Enhances and promotes creativity</a:t>
            </a:r>
          </a:p>
          <a:p>
            <a:r>
              <a:rPr lang="en-US" sz="1600" dirty="0" smtClean="0"/>
              <a:t>Reduces boredom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Marketing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4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447800"/>
            <a:ext cx="3505200" cy="3505200"/>
          </a:xfrm>
        </p:spPr>
      </p:pic>
      <p:pic>
        <p:nvPicPr>
          <p:cNvPr id="6" name="Picture 5" descr="3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00400"/>
            <a:ext cx="4671084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4478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Helps in beginning a start-up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Helps in broadcasting the business</a:t>
            </a:r>
          </a:p>
          <a:p>
            <a:r>
              <a:rPr lang="en-US" sz="1600" dirty="0" smtClean="0"/>
              <a:t>to a big crowd easily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Creates a suitable and larger </a:t>
            </a:r>
          </a:p>
          <a:p>
            <a:r>
              <a:rPr lang="en-US" sz="1600" dirty="0" smtClean="0"/>
              <a:t>environment space for customers with</a:t>
            </a:r>
          </a:p>
          <a:p>
            <a:r>
              <a:rPr lang="en-US" sz="1600" dirty="0" smtClean="0"/>
              <a:t>the shopping point of view</a:t>
            </a:r>
            <a:endParaRPr lang="en-IN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385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SARVAJANIK COLLEGE OF ENGINEERING AND TECHNOLOGY</vt:lpstr>
      <vt:lpstr>Slide 2</vt:lpstr>
      <vt:lpstr>INDEX</vt:lpstr>
      <vt:lpstr>Slide 4</vt:lpstr>
      <vt:lpstr>INTRODUCTION- What is it?</vt:lpstr>
      <vt:lpstr>Types Of Social Networking</vt:lpstr>
      <vt:lpstr>On Whom Does It Effect?</vt:lpstr>
      <vt:lpstr>Positive Effects</vt:lpstr>
      <vt:lpstr>Marketing</vt:lpstr>
      <vt:lpstr>Job hunting</vt:lpstr>
      <vt:lpstr>Video conferencing</vt:lpstr>
      <vt:lpstr>Slide 12</vt:lpstr>
      <vt:lpstr>Negative Effects</vt:lpstr>
      <vt:lpstr>Cyber-bullying</vt:lpstr>
      <vt:lpstr>Addiction</vt:lpstr>
      <vt:lpstr>Effect on Health</vt:lpstr>
      <vt:lpstr>Engrossing</vt:lpstr>
      <vt:lpstr>It captivates children</vt:lpstr>
      <vt:lpstr>CONCLUSION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Jagdish Luniya</dc:creator>
  <cp:lastModifiedBy>lenovo</cp:lastModifiedBy>
  <cp:revision>128</cp:revision>
  <dcterms:created xsi:type="dcterms:W3CDTF">2006-08-16T00:00:00Z</dcterms:created>
  <dcterms:modified xsi:type="dcterms:W3CDTF">2016-12-21T13:08:50Z</dcterms:modified>
</cp:coreProperties>
</file>