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14DB-E92A-4FA5-BA84-73EFC66421FF}" type="datetimeFigureOut">
              <a:rPr lang="en-US" smtClean="0"/>
              <a:t>9/9/2017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9C13-051D-4CAE-A025-2805871B120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tu-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228600"/>
            <a:ext cx="1075665" cy="1297576"/>
          </a:xfrm>
          <a:prstGeom prst="rect">
            <a:avLst/>
          </a:prstGeom>
        </p:spPr>
      </p:pic>
      <p:pic>
        <p:nvPicPr>
          <p:cNvPr id="3" name="Picture 2" descr="sce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1" y="228601"/>
            <a:ext cx="1295399" cy="113866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3042" y="214290"/>
            <a:ext cx="601980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SARVAJANIK COLLEGE OF ENGINEERING AND TECHNOLOGY</a:t>
            </a:r>
            <a:endParaRPr lang="en-IN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Topic</a:t>
            </a:r>
            <a:r>
              <a:rPr lang="en-US" dirty="0" smtClean="0"/>
              <a:t>:     </a:t>
            </a:r>
            <a:r>
              <a:rPr lang="en-US" dirty="0" smtClean="0"/>
              <a:t>Money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Subject: Engineering Economics &amp; Management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Department:</a:t>
            </a:r>
            <a:r>
              <a:rPr lang="en-US" dirty="0"/>
              <a:t> </a:t>
            </a:r>
            <a:r>
              <a:rPr lang="en-US" dirty="0" smtClean="0"/>
              <a:t>Computer </a:t>
            </a:r>
            <a:r>
              <a:rPr lang="en-US" dirty="0" smtClean="0"/>
              <a:t>Engineering (2110007) </a:t>
            </a:r>
          </a:p>
          <a:p>
            <a:pPr>
              <a:buNone/>
            </a:pPr>
            <a:r>
              <a:rPr lang="en-US" dirty="0" smtClean="0"/>
              <a:t>Guided by:	</a:t>
            </a:r>
            <a:r>
              <a:rPr lang="en-US" dirty="0" smtClean="0"/>
              <a:t>    Prof</a:t>
            </a:r>
            <a:r>
              <a:rPr lang="en-US" dirty="0" smtClean="0"/>
              <a:t>. </a:t>
            </a:r>
            <a:r>
              <a:rPr lang="en-US" dirty="0" smtClean="0"/>
              <a:t>Mahesh </a:t>
            </a:r>
            <a:r>
              <a:rPr lang="en-US" dirty="0" err="1" smtClean="0"/>
              <a:t>Trivedi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Prepared by: </a:t>
            </a:r>
            <a:r>
              <a:rPr lang="en-US" dirty="0" smtClean="0"/>
              <a:t>Amul Luniya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Contents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Money –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 of Money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Money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Monetary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Fiscal Policy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85850" y="5357826"/>
            <a:ext cx="8229600" cy="1143000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MONEY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Money – Introduction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Money is a medium of exchange developed to pay or accept any goods or services.</a:t>
            </a:r>
          </a:p>
          <a:p>
            <a:r>
              <a:rPr lang="en-US" sz="2000" dirty="0" smtClean="0"/>
              <a:t>Since money is standard, it avoids the inefficiencies of a barter system.</a:t>
            </a:r>
          </a:p>
          <a:p>
            <a:r>
              <a:rPr lang="en-US" sz="2000" dirty="0" smtClean="0"/>
              <a:t>It is either in the form of coins or cash. Amount of money with a person or institution determines its wealth.</a:t>
            </a:r>
          </a:p>
          <a:p>
            <a:r>
              <a:rPr lang="en-US" sz="2000" dirty="0" smtClean="0"/>
              <a:t>Each country has its </a:t>
            </a:r>
            <a:r>
              <a:rPr lang="en-US" sz="2000" smtClean="0"/>
              <a:t>own currency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economics, money is </a:t>
            </a:r>
            <a:r>
              <a:rPr lang="en-IN" dirty="0" smtClean="0"/>
              <a:t>define it as something that serves as a </a:t>
            </a:r>
            <a:r>
              <a:rPr lang="en-IN" b="1" dirty="0" smtClean="0"/>
              <a:t>medium of exchange</a:t>
            </a:r>
            <a:r>
              <a:rPr lang="en-IN" dirty="0" smtClean="0"/>
              <a:t>, a </a:t>
            </a:r>
            <a:r>
              <a:rPr lang="en-IN" b="1" dirty="0" smtClean="0"/>
              <a:t>unit of accounting</a:t>
            </a:r>
            <a:r>
              <a:rPr lang="en-IN" dirty="0" smtClean="0"/>
              <a:t>, and a </a:t>
            </a:r>
            <a:r>
              <a:rPr lang="en-IN" b="1" dirty="0" smtClean="0"/>
              <a:t>store of value</a:t>
            </a:r>
            <a:r>
              <a:rPr lang="en-IN" dirty="0" smtClean="0"/>
              <a:t>. Money, as a medium of exchange, is accepted for making transactions all over. As a unit of accounting, money provides a simple device for identifying and communicating value.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SARVAJANIK COLLEGE OF ENGINEERING AND TECHNOLOGY</vt:lpstr>
      <vt:lpstr>Contents</vt:lpstr>
      <vt:lpstr>MONEY</vt:lpstr>
      <vt:lpstr>Money – Introduction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SARVAJANIK COLLEGE OF ENGINEERING AND TECHNOLOGY</dc:title>
  <dc:creator>lenovo</dc:creator>
  <cp:lastModifiedBy>lenovo</cp:lastModifiedBy>
  <cp:revision>9</cp:revision>
  <dcterms:created xsi:type="dcterms:W3CDTF">2017-09-08T18:47:22Z</dcterms:created>
  <dcterms:modified xsi:type="dcterms:W3CDTF">2017-09-08T20:06:39Z</dcterms:modified>
</cp:coreProperties>
</file>