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</p:sldIdLst>
  <p:sldSz cx="9753600" cy="73152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Poppins Bold" charset="1" panose="020000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32" Target="slides/slide14.xml" Type="http://schemas.openxmlformats.org/officeDocument/2006/relationships/slide"/><Relationship Id="rId33" Target="slides/slide15.xml" Type="http://schemas.openxmlformats.org/officeDocument/2006/relationships/slide"/><Relationship Id="rId34" Target="slides/slide16.xml" Type="http://schemas.openxmlformats.org/officeDocument/2006/relationships/slide"/><Relationship Id="rId35" Target="slides/slide17.xml" Type="http://schemas.openxmlformats.org/officeDocument/2006/relationships/slide"/><Relationship Id="rId36" Target="slides/slide18.xml" Type="http://schemas.openxmlformats.org/officeDocument/2006/relationships/slide"/><Relationship Id="rId37" Target="slides/slide19.xml" Type="http://schemas.openxmlformats.org/officeDocument/2006/relationships/slide"/><Relationship Id="rId38" Target="slides/slide20.xml" Type="http://schemas.openxmlformats.org/officeDocument/2006/relationships/slide"/><Relationship Id="rId39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DC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5149121" y="2635148"/>
            <a:ext cx="6170928" cy="2044904"/>
            <a:chOff x="0" y="0"/>
            <a:chExt cx="8227903" cy="27265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27903" cy="699372"/>
            </a:xfrm>
            <a:custGeom>
              <a:avLst/>
              <a:gdLst/>
              <a:ahLst/>
              <a:cxnLst/>
              <a:rect r="r" b="b" t="t" l="l"/>
              <a:pathLst>
                <a:path h="699372" w="8227903">
                  <a:moveTo>
                    <a:pt x="0" y="0"/>
                  </a:moveTo>
                  <a:lnTo>
                    <a:pt x="8227903" y="0"/>
                  </a:lnTo>
                  <a:lnTo>
                    <a:pt x="8227903" y="699372"/>
                  </a:lnTo>
                  <a:lnTo>
                    <a:pt x="0" y="699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699372"/>
              <a:ext cx="8227903" cy="699372"/>
            </a:xfrm>
            <a:custGeom>
              <a:avLst/>
              <a:gdLst/>
              <a:ahLst/>
              <a:cxnLst/>
              <a:rect r="r" b="b" t="t" l="l"/>
              <a:pathLst>
                <a:path h="699372" w="8227903">
                  <a:moveTo>
                    <a:pt x="0" y="0"/>
                  </a:moveTo>
                  <a:lnTo>
                    <a:pt x="8227903" y="0"/>
                  </a:lnTo>
                  <a:lnTo>
                    <a:pt x="8227903" y="699372"/>
                  </a:lnTo>
                  <a:lnTo>
                    <a:pt x="0" y="699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1327795"/>
              <a:ext cx="8227903" cy="699372"/>
            </a:xfrm>
            <a:custGeom>
              <a:avLst/>
              <a:gdLst/>
              <a:ahLst/>
              <a:cxnLst/>
              <a:rect r="r" b="b" t="t" l="l"/>
              <a:pathLst>
                <a:path h="699372" w="8227903">
                  <a:moveTo>
                    <a:pt x="0" y="0"/>
                  </a:moveTo>
                  <a:lnTo>
                    <a:pt x="8227903" y="0"/>
                  </a:lnTo>
                  <a:lnTo>
                    <a:pt x="8227903" y="699372"/>
                  </a:lnTo>
                  <a:lnTo>
                    <a:pt x="0" y="699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2027167"/>
              <a:ext cx="8227903" cy="699372"/>
            </a:xfrm>
            <a:custGeom>
              <a:avLst/>
              <a:gdLst/>
              <a:ahLst/>
              <a:cxnLst/>
              <a:rect r="r" b="b" t="t" l="l"/>
              <a:pathLst>
                <a:path h="699372" w="8227903">
                  <a:moveTo>
                    <a:pt x="0" y="0"/>
                  </a:moveTo>
                  <a:lnTo>
                    <a:pt x="8227903" y="0"/>
                  </a:lnTo>
                  <a:lnTo>
                    <a:pt x="8227903" y="699371"/>
                  </a:lnTo>
                  <a:lnTo>
                    <a:pt x="0" y="6993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265450" y="731520"/>
            <a:ext cx="1090958" cy="1090958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741CC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958629" y="1149668"/>
            <a:ext cx="613643" cy="254662"/>
          </a:xfrm>
          <a:custGeom>
            <a:avLst/>
            <a:gdLst/>
            <a:ahLst/>
            <a:cxnLst/>
            <a:rect r="r" b="b" t="t" l="l"/>
            <a:pathLst>
              <a:path h="254662" w="613643">
                <a:moveTo>
                  <a:pt x="0" y="0"/>
                </a:moveTo>
                <a:lnTo>
                  <a:pt x="613643" y="0"/>
                </a:lnTo>
                <a:lnTo>
                  <a:pt x="613643" y="254662"/>
                </a:lnTo>
                <a:lnTo>
                  <a:pt x="0" y="2546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00" r="0" b="-20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301572" y="783942"/>
            <a:ext cx="1018715" cy="986114"/>
          </a:xfrm>
          <a:custGeom>
            <a:avLst/>
            <a:gdLst/>
            <a:ahLst/>
            <a:cxnLst/>
            <a:rect r="r" b="b" t="t" l="l"/>
            <a:pathLst>
              <a:path h="986114" w="1018715">
                <a:moveTo>
                  <a:pt x="0" y="0"/>
                </a:moveTo>
                <a:lnTo>
                  <a:pt x="1018715" y="0"/>
                </a:lnTo>
                <a:lnTo>
                  <a:pt x="1018715" y="986114"/>
                </a:lnTo>
                <a:lnTo>
                  <a:pt x="0" y="9861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652" r="0" b="-165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098325" y="5472099"/>
            <a:ext cx="1113809" cy="1111581"/>
          </a:xfrm>
          <a:custGeom>
            <a:avLst/>
            <a:gdLst/>
            <a:ahLst/>
            <a:cxnLst/>
            <a:rect r="r" b="b" t="t" l="l"/>
            <a:pathLst>
              <a:path h="1111581" w="1113809">
                <a:moveTo>
                  <a:pt x="0" y="0"/>
                </a:moveTo>
                <a:lnTo>
                  <a:pt x="1113808" y="0"/>
                </a:lnTo>
                <a:lnTo>
                  <a:pt x="1113808" y="1111581"/>
                </a:lnTo>
                <a:lnTo>
                  <a:pt x="0" y="11115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79593" y="1941384"/>
            <a:ext cx="129718" cy="1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"/>
              </a:lnSpc>
            </a:pPr>
            <a:r>
              <a:rPr lang="en-US" sz="888">
                <a:solidFill>
                  <a:srgbClr val="FFFFFF">
                    <a:alpha val="34902"/>
                  </a:srgbClr>
                </a:solidFill>
                <a:latin typeface="Poppins Bo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290932" y="1818479"/>
            <a:ext cx="8525517" cy="145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5"/>
              </a:lnSpc>
              <a:spcBef>
                <a:spcPct val="0"/>
              </a:spcBef>
            </a:pPr>
            <a:r>
              <a:rPr lang="en-US" sz="8461">
                <a:solidFill>
                  <a:srgbClr val="545454"/>
                </a:solidFill>
                <a:latin typeface="Bebas Neue"/>
              </a:rPr>
              <a:t>MEME CHALLENGE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5036" y="5963622"/>
            <a:ext cx="5955250" cy="483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3"/>
              </a:lnSpc>
              <a:spcBef>
                <a:spcPct val="0"/>
              </a:spcBef>
            </a:pPr>
            <a:r>
              <a:rPr lang="en-US" sz="3663">
                <a:solidFill>
                  <a:srgbClr val="545454"/>
                </a:solidFill>
                <a:latin typeface="Poppins Bold"/>
              </a:rPr>
              <a:t>FOR OUR SENIORS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04235" y="3199448"/>
            <a:ext cx="1020127" cy="1020127"/>
            <a:chOff x="0" y="0"/>
            <a:chExt cx="1360170" cy="13601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33020"/>
              <a:ext cx="1247140" cy="1282700"/>
            </a:xfrm>
            <a:custGeom>
              <a:avLst/>
              <a:gdLst/>
              <a:ahLst/>
              <a:cxnLst/>
              <a:rect r="r" b="b" t="t" l="l"/>
              <a:pathLst>
                <a:path h="1282700" w="1247140">
                  <a:moveTo>
                    <a:pt x="1245870" y="453390"/>
                  </a:moveTo>
                  <a:cubicBezTo>
                    <a:pt x="1247140" y="853440"/>
                    <a:pt x="1200150" y="956310"/>
                    <a:pt x="1139190" y="1033780"/>
                  </a:cubicBezTo>
                  <a:cubicBezTo>
                    <a:pt x="1079500" y="1111250"/>
                    <a:pt x="990600" y="1181100"/>
                    <a:pt x="900430" y="1221740"/>
                  </a:cubicBezTo>
                  <a:cubicBezTo>
                    <a:pt x="810260" y="1262380"/>
                    <a:pt x="699770" y="1282700"/>
                    <a:pt x="601980" y="1276350"/>
                  </a:cubicBezTo>
                  <a:cubicBezTo>
                    <a:pt x="502920" y="1270000"/>
                    <a:pt x="394970" y="1236980"/>
                    <a:pt x="311150" y="1186180"/>
                  </a:cubicBezTo>
                  <a:cubicBezTo>
                    <a:pt x="227330" y="1135380"/>
                    <a:pt x="147320" y="1055370"/>
                    <a:pt x="96520" y="970280"/>
                  </a:cubicBezTo>
                  <a:cubicBezTo>
                    <a:pt x="45720" y="886460"/>
                    <a:pt x="11430" y="778510"/>
                    <a:pt x="6350" y="680720"/>
                  </a:cubicBezTo>
                  <a:cubicBezTo>
                    <a:pt x="0" y="582930"/>
                    <a:pt x="20320" y="471170"/>
                    <a:pt x="60960" y="382270"/>
                  </a:cubicBezTo>
                  <a:cubicBezTo>
                    <a:pt x="101600" y="292100"/>
                    <a:pt x="171450" y="203200"/>
                    <a:pt x="248920" y="142240"/>
                  </a:cubicBezTo>
                  <a:cubicBezTo>
                    <a:pt x="326390" y="81280"/>
                    <a:pt x="429260" y="35560"/>
                    <a:pt x="525780" y="17780"/>
                  </a:cubicBezTo>
                  <a:cubicBezTo>
                    <a:pt x="622300" y="0"/>
                    <a:pt x="735330" y="6350"/>
                    <a:pt x="829310" y="35560"/>
                  </a:cubicBezTo>
                  <a:cubicBezTo>
                    <a:pt x="923290" y="64770"/>
                    <a:pt x="1089660" y="193040"/>
                    <a:pt x="1089660" y="1930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29" t="0" r="-8229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8585" y="6184582"/>
            <a:ext cx="9025890" cy="1385888"/>
            <a:chOff x="0" y="0"/>
            <a:chExt cx="12034520" cy="18478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5720"/>
              <a:ext cx="11941810" cy="1760220"/>
            </a:xfrm>
            <a:custGeom>
              <a:avLst/>
              <a:gdLst/>
              <a:ahLst/>
              <a:cxnLst/>
              <a:rect r="r" b="b" t="t" l="l"/>
              <a:pathLst>
                <a:path h="1760220" w="11941810">
                  <a:moveTo>
                    <a:pt x="666750" y="29210"/>
                  </a:moveTo>
                  <a:cubicBezTo>
                    <a:pt x="2070100" y="38100"/>
                    <a:pt x="2223770" y="53340"/>
                    <a:pt x="2487930" y="55880"/>
                  </a:cubicBezTo>
                  <a:cubicBezTo>
                    <a:pt x="2870200" y="59690"/>
                    <a:pt x="3503930" y="43180"/>
                    <a:pt x="3883660" y="33020"/>
                  </a:cubicBezTo>
                  <a:cubicBezTo>
                    <a:pt x="4145280" y="25400"/>
                    <a:pt x="4326890" y="8890"/>
                    <a:pt x="4546600" y="5080"/>
                  </a:cubicBezTo>
                  <a:cubicBezTo>
                    <a:pt x="4765040" y="2540"/>
                    <a:pt x="4937760" y="0"/>
                    <a:pt x="5198110" y="15240"/>
                  </a:cubicBezTo>
                  <a:cubicBezTo>
                    <a:pt x="5588000" y="39370"/>
                    <a:pt x="6178550" y="142240"/>
                    <a:pt x="6656070" y="171450"/>
                  </a:cubicBezTo>
                  <a:cubicBezTo>
                    <a:pt x="7112000" y="199390"/>
                    <a:pt x="7542530" y="198120"/>
                    <a:pt x="8001000" y="191770"/>
                  </a:cubicBezTo>
                  <a:cubicBezTo>
                    <a:pt x="8479790" y="185420"/>
                    <a:pt x="9076690" y="140970"/>
                    <a:pt x="9470390" y="130810"/>
                  </a:cubicBezTo>
                  <a:cubicBezTo>
                    <a:pt x="9734550" y="125730"/>
                    <a:pt x="9888220" y="115570"/>
                    <a:pt x="10133330" y="127000"/>
                  </a:cubicBezTo>
                  <a:cubicBezTo>
                    <a:pt x="10443210" y="142240"/>
                    <a:pt x="10955020" y="203200"/>
                    <a:pt x="11182350" y="233680"/>
                  </a:cubicBezTo>
                  <a:cubicBezTo>
                    <a:pt x="11291570" y="247650"/>
                    <a:pt x="11347450" y="247650"/>
                    <a:pt x="11424920" y="274320"/>
                  </a:cubicBezTo>
                  <a:cubicBezTo>
                    <a:pt x="11501120" y="299720"/>
                    <a:pt x="11577320" y="340360"/>
                    <a:pt x="11640820" y="389890"/>
                  </a:cubicBezTo>
                  <a:cubicBezTo>
                    <a:pt x="11705590" y="439420"/>
                    <a:pt x="11764010" y="501650"/>
                    <a:pt x="11809730" y="568960"/>
                  </a:cubicBezTo>
                  <a:cubicBezTo>
                    <a:pt x="11854180" y="636270"/>
                    <a:pt x="11889740" y="713740"/>
                    <a:pt x="11911330" y="792480"/>
                  </a:cubicBezTo>
                  <a:cubicBezTo>
                    <a:pt x="11932920" y="869950"/>
                    <a:pt x="11941810" y="956310"/>
                    <a:pt x="11938000" y="1036320"/>
                  </a:cubicBezTo>
                  <a:cubicBezTo>
                    <a:pt x="11932920" y="1117600"/>
                    <a:pt x="11913870" y="1201420"/>
                    <a:pt x="11883390" y="1276350"/>
                  </a:cubicBezTo>
                  <a:cubicBezTo>
                    <a:pt x="11854180" y="1351280"/>
                    <a:pt x="11808460" y="1424940"/>
                    <a:pt x="11756390" y="1485900"/>
                  </a:cubicBezTo>
                  <a:cubicBezTo>
                    <a:pt x="11704320" y="1546860"/>
                    <a:pt x="11638280" y="1602740"/>
                    <a:pt x="11568430" y="1644650"/>
                  </a:cubicBezTo>
                  <a:cubicBezTo>
                    <a:pt x="11499850" y="1685290"/>
                    <a:pt x="11418570" y="1717040"/>
                    <a:pt x="11339830" y="1734820"/>
                  </a:cubicBezTo>
                  <a:cubicBezTo>
                    <a:pt x="11261090" y="1751330"/>
                    <a:pt x="11174730" y="1756410"/>
                    <a:pt x="11094720" y="1747520"/>
                  </a:cubicBezTo>
                  <a:cubicBezTo>
                    <a:pt x="11014710" y="1737360"/>
                    <a:pt x="10932160" y="1714500"/>
                    <a:pt x="10858500" y="1680210"/>
                  </a:cubicBezTo>
                  <a:cubicBezTo>
                    <a:pt x="10784840" y="1645920"/>
                    <a:pt x="10713720" y="1597660"/>
                    <a:pt x="10655300" y="1541780"/>
                  </a:cubicBezTo>
                  <a:cubicBezTo>
                    <a:pt x="10596880" y="1485900"/>
                    <a:pt x="10544810" y="1417320"/>
                    <a:pt x="10507980" y="1346200"/>
                  </a:cubicBezTo>
                  <a:cubicBezTo>
                    <a:pt x="10469880" y="1273810"/>
                    <a:pt x="10443210" y="1192530"/>
                    <a:pt x="10430510" y="1112520"/>
                  </a:cubicBezTo>
                  <a:cubicBezTo>
                    <a:pt x="10417810" y="1032510"/>
                    <a:pt x="10417810" y="947420"/>
                    <a:pt x="10430510" y="867410"/>
                  </a:cubicBezTo>
                  <a:cubicBezTo>
                    <a:pt x="10444480" y="787400"/>
                    <a:pt x="10472420" y="706120"/>
                    <a:pt x="10510520" y="635000"/>
                  </a:cubicBezTo>
                  <a:cubicBezTo>
                    <a:pt x="10548620" y="563880"/>
                    <a:pt x="10600690" y="495300"/>
                    <a:pt x="10659110" y="439420"/>
                  </a:cubicBezTo>
                  <a:cubicBezTo>
                    <a:pt x="10718800" y="384810"/>
                    <a:pt x="10789920" y="336550"/>
                    <a:pt x="10863580" y="302260"/>
                  </a:cubicBezTo>
                  <a:cubicBezTo>
                    <a:pt x="10937240" y="269240"/>
                    <a:pt x="11019790" y="246380"/>
                    <a:pt x="11099800" y="237490"/>
                  </a:cubicBezTo>
                  <a:cubicBezTo>
                    <a:pt x="11181080" y="229870"/>
                    <a:pt x="11266170" y="233680"/>
                    <a:pt x="11344910" y="251460"/>
                  </a:cubicBezTo>
                  <a:cubicBezTo>
                    <a:pt x="11424920" y="269240"/>
                    <a:pt x="11503660" y="302260"/>
                    <a:pt x="11573510" y="344170"/>
                  </a:cubicBezTo>
                  <a:cubicBezTo>
                    <a:pt x="11642090" y="386080"/>
                    <a:pt x="11708130" y="441960"/>
                    <a:pt x="11760200" y="502920"/>
                  </a:cubicBezTo>
                  <a:cubicBezTo>
                    <a:pt x="11812270" y="565150"/>
                    <a:pt x="11856720" y="638810"/>
                    <a:pt x="11885930" y="713740"/>
                  </a:cubicBezTo>
                  <a:cubicBezTo>
                    <a:pt x="11915140" y="789940"/>
                    <a:pt x="11934190" y="873760"/>
                    <a:pt x="11938000" y="953770"/>
                  </a:cubicBezTo>
                  <a:cubicBezTo>
                    <a:pt x="11941810" y="1035050"/>
                    <a:pt x="11931650" y="1120140"/>
                    <a:pt x="11910060" y="1198880"/>
                  </a:cubicBezTo>
                  <a:cubicBezTo>
                    <a:pt x="11888470" y="1276350"/>
                    <a:pt x="11851640" y="1353820"/>
                    <a:pt x="11805920" y="1421130"/>
                  </a:cubicBezTo>
                  <a:cubicBezTo>
                    <a:pt x="11760200" y="1487170"/>
                    <a:pt x="11701780" y="1549400"/>
                    <a:pt x="11637010" y="1598930"/>
                  </a:cubicBezTo>
                  <a:cubicBezTo>
                    <a:pt x="11572240" y="1647190"/>
                    <a:pt x="11496040" y="1687830"/>
                    <a:pt x="11419840" y="1713230"/>
                  </a:cubicBezTo>
                  <a:cubicBezTo>
                    <a:pt x="11342370" y="1738630"/>
                    <a:pt x="11289030" y="1747520"/>
                    <a:pt x="11177270" y="1751330"/>
                  </a:cubicBezTo>
                  <a:cubicBezTo>
                    <a:pt x="10925810" y="1760220"/>
                    <a:pt x="10300970" y="1652270"/>
                    <a:pt x="9949180" y="1635760"/>
                  </a:cubicBezTo>
                  <a:cubicBezTo>
                    <a:pt x="9686290" y="1623060"/>
                    <a:pt x="9488170" y="1629410"/>
                    <a:pt x="9258300" y="1635760"/>
                  </a:cubicBezTo>
                  <a:cubicBezTo>
                    <a:pt x="9030970" y="1642110"/>
                    <a:pt x="8808720" y="1663700"/>
                    <a:pt x="8577580" y="1671320"/>
                  </a:cubicBezTo>
                  <a:cubicBezTo>
                    <a:pt x="8337550" y="1680210"/>
                    <a:pt x="8083550" y="1684020"/>
                    <a:pt x="7843520" y="1681480"/>
                  </a:cubicBezTo>
                  <a:cubicBezTo>
                    <a:pt x="7612380" y="1678940"/>
                    <a:pt x="7390130" y="1670050"/>
                    <a:pt x="7160260" y="1658620"/>
                  </a:cubicBezTo>
                  <a:cubicBezTo>
                    <a:pt x="6929120" y="1647190"/>
                    <a:pt x="6690360" y="1631950"/>
                    <a:pt x="6460490" y="1615440"/>
                  </a:cubicBezTo>
                  <a:cubicBezTo>
                    <a:pt x="6236970" y="1600200"/>
                    <a:pt x="6017260" y="1588770"/>
                    <a:pt x="5800090" y="1563370"/>
                  </a:cubicBezTo>
                  <a:cubicBezTo>
                    <a:pt x="5586730" y="1537970"/>
                    <a:pt x="5387340" y="1487170"/>
                    <a:pt x="5168900" y="1464310"/>
                  </a:cubicBezTo>
                  <a:cubicBezTo>
                    <a:pt x="4935220" y="1440180"/>
                    <a:pt x="4677410" y="1431290"/>
                    <a:pt x="4439920" y="1426210"/>
                  </a:cubicBezTo>
                  <a:cubicBezTo>
                    <a:pt x="4213860" y="1422400"/>
                    <a:pt x="4033520" y="1436370"/>
                    <a:pt x="3774440" y="1436370"/>
                  </a:cubicBezTo>
                  <a:cubicBezTo>
                    <a:pt x="3411220" y="1435100"/>
                    <a:pt x="2828290" y="1430020"/>
                    <a:pt x="2466340" y="1412240"/>
                  </a:cubicBezTo>
                  <a:cubicBezTo>
                    <a:pt x="2209800" y="1400810"/>
                    <a:pt x="2059940" y="1374140"/>
                    <a:pt x="1809750" y="1361440"/>
                  </a:cubicBezTo>
                  <a:cubicBezTo>
                    <a:pt x="1475740" y="1344930"/>
                    <a:pt x="847090" y="1347470"/>
                    <a:pt x="638810" y="1329690"/>
                  </a:cubicBezTo>
                  <a:cubicBezTo>
                    <a:pt x="562610" y="1323340"/>
                    <a:pt x="533400" y="1322070"/>
                    <a:pt x="483870" y="1308100"/>
                  </a:cubicBezTo>
                  <a:cubicBezTo>
                    <a:pt x="433070" y="1294130"/>
                    <a:pt x="383540" y="1273810"/>
                    <a:pt x="337820" y="1249680"/>
                  </a:cubicBezTo>
                  <a:cubicBezTo>
                    <a:pt x="292100" y="1224280"/>
                    <a:pt x="248920" y="1192530"/>
                    <a:pt x="210820" y="1156970"/>
                  </a:cubicBezTo>
                  <a:cubicBezTo>
                    <a:pt x="172720" y="1121410"/>
                    <a:pt x="138430" y="1080770"/>
                    <a:pt x="109220" y="1037590"/>
                  </a:cubicBezTo>
                  <a:cubicBezTo>
                    <a:pt x="81280" y="994410"/>
                    <a:pt x="57150" y="946150"/>
                    <a:pt x="39370" y="896620"/>
                  </a:cubicBezTo>
                  <a:cubicBezTo>
                    <a:pt x="22860" y="848360"/>
                    <a:pt x="10160" y="796290"/>
                    <a:pt x="5080" y="744220"/>
                  </a:cubicBezTo>
                  <a:cubicBezTo>
                    <a:pt x="0" y="692150"/>
                    <a:pt x="1270" y="638810"/>
                    <a:pt x="8890" y="586740"/>
                  </a:cubicBezTo>
                  <a:cubicBezTo>
                    <a:pt x="16510" y="535940"/>
                    <a:pt x="30480" y="483870"/>
                    <a:pt x="49530" y="435610"/>
                  </a:cubicBezTo>
                  <a:cubicBezTo>
                    <a:pt x="68580" y="387350"/>
                    <a:pt x="95250" y="340360"/>
                    <a:pt x="125730" y="298450"/>
                  </a:cubicBezTo>
                  <a:cubicBezTo>
                    <a:pt x="156210" y="256540"/>
                    <a:pt x="193040" y="217170"/>
                    <a:pt x="232410" y="182880"/>
                  </a:cubicBezTo>
                  <a:cubicBezTo>
                    <a:pt x="271780" y="149860"/>
                    <a:pt x="316230" y="120650"/>
                    <a:pt x="363220" y="97790"/>
                  </a:cubicBezTo>
                  <a:cubicBezTo>
                    <a:pt x="410210" y="73660"/>
                    <a:pt x="459740" y="55880"/>
                    <a:pt x="510540" y="44450"/>
                  </a:cubicBezTo>
                  <a:cubicBezTo>
                    <a:pt x="561340" y="33020"/>
                    <a:pt x="666750" y="29210"/>
                    <a:pt x="666750" y="292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974407" y="6718935"/>
            <a:ext cx="1020127" cy="1020127"/>
            <a:chOff x="0" y="0"/>
            <a:chExt cx="1360170" cy="13601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5720" y="33020"/>
              <a:ext cx="1245870" cy="1282700"/>
            </a:xfrm>
            <a:custGeom>
              <a:avLst/>
              <a:gdLst/>
              <a:ahLst/>
              <a:cxnLst/>
              <a:rect r="r" b="b" t="t" l="l"/>
              <a:pathLst>
                <a:path h="1282700" w="1245870">
                  <a:moveTo>
                    <a:pt x="1245870" y="453390"/>
                  </a:moveTo>
                  <a:cubicBezTo>
                    <a:pt x="1245870" y="853440"/>
                    <a:pt x="1200150" y="956310"/>
                    <a:pt x="1139190" y="1033780"/>
                  </a:cubicBezTo>
                  <a:cubicBezTo>
                    <a:pt x="1078230" y="1111250"/>
                    <a:pt x="989330" y="1181100"/>
                    <a:pt x="900430" y="1221740"/>
                  </a:cubicBezTo>
                  <a:cubicBezTo>
                    <a:pt x="810260" y="1262380"/>
                    <a:pt x="699770" y="1282700"/>
                    <a:pt x="600710" y="1276350"/>
                  </a:cubicBezTo>
                  <a:cubicBezTo>
                    <a:pt x="502920" y="1270000"/>
                    <a:pt x="394970" y="1236980"/>
                    <a:pt x="311150" y="1186180"/>
                  </a:cubicBezTo>
                  <a:cubicBezTo>
                    <a:pt x="227330" y="1135380"/>
                    <a:pt x="147320" y="1055370"/>
                    <a:pt x="96520" y="971550"/>
                  </a:cubicBezTo>
                  <a:cubicBezTo>
                    <a:pt x="45720" y="886460"/>
                    <a:pt x="11430" y="778510"/>
                    <a:pt x="5080" y="680720"/>
                  </a:cubicBezTo>
                  <a:cubicBezTo>
                    <a:pt x="0" y="582930"/>
                    <a:pt x="20320" y="471170"/>
                    <a:pt x="60960" y="382270"/>
                  </a:cubicBezTo>
                  <a:cubicBezTo>
                    <a:pt x="100330" y="292100"/>
                    <a:pt x="170180" y="203200"/>
                    <a:pt x="247650" y="142240"/>
                  </a:cubicBezTo>
                  <a:cubicBezTo>
                    <a:pt x="325120" y="82550"/>
                    <a:pt x="427990" y="35560"/>
                    <a:pt x="524510" y="17780"/>
                  </a:cubicBezTo>
                  <a:cubicBezTo>
                    <a:pt x="622300" y="0"/>
                    <a:pt x="734060" y="7620"/>
                    <a:pt x="828040" y="36830"/>
                  </a:cubicBezTo>
                  <a:cubicBezTo>
                    <a:pt x="922020" y="66040"/>
                    <a:pt x="1088390" y="193040"/>
                    <a:pt x="1088390" y="1930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821" y="0"/>
            <a:ext cx="10007242" cy="7431893"/>
          </a:xfrm>
          <a:custGeom>
            <a:avLst/>
            <a:gdLst/>
            <a:ahLst/>
            <a:cxnLst/>
            <a:rect r="r" b="b" t="t" l="l"/>
            <a:pathLst>
              <a:path h="7431893" w="10007242">
                <a:moveTo>
                  <a:pt x="0" y="0"/>
                </a:moveTo>
                <a:lnTo>
                  <a:pt x="10007242" y="0"/>
                </a:lnTo>
                <a:lnTo>
                  <a:pt x="10007242" y="7431893"/>
                </a:lnTo>
                <a:lnTo>
                  <a:pt x="0" y="7431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659" t="0" r="-7659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8571337"/>
          </a:xfrm>
          <a:custGeom>
            <a:avLst/>
            <a:gdLst/>
            <a:ahLst/>
            <a:cxnLst/>
            <a:rect r="r" b="b" t="t" l="l"/>
            <a:pathLst>
              <a:path h="8571337" w="9753600">
                <a:moveTo>
                  <a:pt x="0" y="0"/>
                </a:moveTo>
                <a:lnTo>
                  <a:pt x="9753600" y="0"/>
                </a:lnTo>
                <a:lnTo>
                  <a:pt x="9753600" y="8571337"/>
                </a:lnTo>
                <a:lnTo>
                  <a:pt x="0" y="85713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183" t="0" r="-28183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25" t="0" r="-16725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66" r="0" b="-22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9065" y="6181725"/>
            <a:ext cx="11044238" cy="1463040"/>
            <a:chOff x="0" y="0"/>
            <a:chExt cx="14725650" cy="19507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44450"/>
              <a:ext cx="14627860" cy="1870710"/>
            </a:xfrm>
            <a:custGeom>
              <a:avLst/>
              <a:gdLst/>
              <a:ahLst/>
              <a:cxnLst/>
              <a:rect r="r" b="b" t="t" l="l"/>
              <a:pathLst>
                <a:path h="1870710" w="14627860">
                  <a:moveTo>
                    <a:pt x="720090" y="6350"/>
                  </a:moveTo>
                  <a:cubicBezTo>
                    <a:pt x="2037080" y="140970"/>
                    <a:pt x="2252980" y="151130"/>
                    <a:pt x="2487930" y="147320"/>
                  </a:cubicBezTo>
                  <a:cubicBezTo>
                    <a:pt x="2721610" y="143510"/>
                    <a:pt x="2957830" y="101600"/>
                    <a:pt x="3185160" y="97790"/>
                  </a:cubicBezTo>
                  <a:cubicBezTo>
                    <a:pt x="3403600" y="93980"/>
                    <a:pt x="3614420" y="110490"/>
                    <a:pt x="3827780" y="123190"/>
                  </a:cubicBezTo>
                  <a:cubicBezTo>
                    <a:pt x="4042410" y="135890"/>
                    <a:pt x="4180840" y="167640"/>
                    <a:pt x="4467860" y="175260"/>
                  </a:cubicBezTo>
                  <a:cubicBezTo>
                    <a:pt x="5054600" y="189230"/>
                    <a:pt x="6562090" y="73660"/>
                    <a:pt x="7153910" y="86360"/>
                  </a:cubicBezTo>
                  <a:cubicBezTo>
                    <a:pt x="7448550" y="93980"/>
                    <a:pt x="7592060" y="125730"/>
                    <a:pt x="7813040" y="137160"/>
                  </a:cubicBezTo>
                  <a:cubicBezTo>
                    <a:pt x="8032750" y="148590"/>
                    <a:pt x="8243570" y="157480"/>
                    <a:pt x="8474710" y="152400"/>
                  </a:cubicBezTo>
                  <a:cubicBezTo>
                    <a:pt x="8728710" y="146050"/>
                    <a:pt x="9020810" y="104140"/>
                    <a:pt x="9276080" y="99060"/>
                  </a:cubicBezTo>
                  <a:cubicBezTo>
                    <a:pt x="9508490" y="93980"/>
                    <a:pt x="9716770" y="105410"/>
                    <a:pt x="9945370" y="114300"/>
                  </a:cubicBezTo>
                  <a:cubicBezTo>
                    <a:pt x="10182860" y="123190"/>
                    <a:pt x="10389870" y="132080"/>
                    <a:pt x="10674350" y="153670"/>
                  </a:cubicBezTo>
                  <a:cubicBezTo>
                    <a:pt x="11078210" y="184150"/>
                    <a:pt x="11630660" y="264160"/>
                    <a:pt x="12138660" y="293370"/>
                  </a:cubicBezTo>
                  <a:cubicBezTo>
                    <a:pt x="12688570" y="325120"/>
                    <a:pt x="13547089" y="297180"/>
                    <a:pt x="13860780" y="325120"/>
                  </a:cubicBezTo>
                  <a:cubicBezTo>
                    <a:pt x="13978889" y="336550"/>
                    <a:pt x="14027150" y="339090"/>
                    <a:pt x="14104620" y="365760"/>
                  </a:cubicBezTo>
                  <a:cubicBezTo>
                    <a:pt x="14180820" y="391160"/>
                    <a:pt x="14258291" y="431800"/>
                    <a:pt x="14323061" y="481330"/>
                  </a:cubicBezTo>
                  <a:cubicBezTo>
                    <a:pt x="14387830" y="530860"/>
                    <a:pt x="14447520" y="593090"/>
                    <a:pt x="14493241" y="660400"/>
                  </a:cubicBezTo>
                  <a:cubicBezTo>
                    <a:pt x="14538961" y="727710"/>
                    <a:pt x="14574520" y="806450"/>
                    <a:pt x="14597380" y="885190"/>
                  </a:cubicBezTo>
                  <a:cubicBezTo>
                    <a:pt x="14618970" y="963930"/>
                    <a:pt x="14627861" y="1050290"/>
                    <a:pt x="14624050" y="1131570"/>
                  </a:cubicBezTo>
                  <a:cubicBezTo>
                    <a:pt x="14618970" y="1212850"/>
                    <a:pt x="14599920" y="1296670"/>
                    <a:pt x="14570711" y="1372870"/>
                  </a:cubicBezTo>
                  <a:cubicBezTo>
                    <a:pt x="14540230" y="1447800"/>
                    <a:pt x="14495780" y="1522730"/>
                    <a:pt x="14442439" y="1584960"/>
                  </a:cubicBezTo>
                  <a:cubicBezTo>
                    <a:pt x="14390370" y="1647190"/>
                    <a:pt x="14324330" y="1703070"/>
                    <a:pt x="14254480" y="1744980"/>
                  </a:cubicBezTo>
                  <a:cubicBezTo>
                    <a:pt x="14184630" y="1786890"/>
                    <a:pt x="14104620" y="1818640"/>
                    <a:pt x="14024611" y="1836420"/>
                  </a:cubicBezTo>
                  <a:cubicBezTo>
                    <a:pt x="13944600" y="1854200"/>
                    <a:pt x="13858239" y="1858010"/>
                    <a:pt x="13778230" y="1849120"/>
                  </a:cubicBezTo>
                  <a:cubicBezTo>
                    <a:pt x="13696950" y="1840230"/>
                    <a:pt x="13613130" y="1817370"/>
                    <a:pt x="13539470" y="1783080"/>
                  </a:cubicBezTo>
                  <a:cubicBezTo>
                    <a:pt x="13465811" y="1748790"/>
                    <a:pt x="13393420" y="1700530"/>
                    <a:pt x="13335000" y="1644650"/>
                  </a:cubicBezTo>
                  <a:cubicBezTo>
                    <a:pt x="13275311" y="1588770"/>
                    <a:pt x="13223239" y="1518920"/>
                    <a:pt x="13185139" y="1447800"/>
                  </a:cubicBezTo>
                  <a:cubicBezTo>
                    <a:pt x="13147039" y="1375410"/>
                    <a:pt x="13119100" y="1294130"/>
                    <a:pt x="13106400" y="1212850"/>
                  </a:cubicBezTo>
                  <a:cubicBezTo>
                    <a:pt x="13092430" y="1132840"/>
                    <a:pt x="13092430" y="1046480"/>
                    <a:pt x="13106400" y="966470"/>
                  </a:cubicBezTo>
                  <a:cubicBezTo>
                    <a:pt x="13119100" y="885190"/>
                    <a:pt x="13147041" y="803910"/>
                    <a:pt x="13185139" y="731520"/>
                  </a:cubicBezTo>
                  <a:cubicBezTo>
                    <a:pt x="13223239" y="659130"/>
                    <a:pt x="13275311" y="590550"/>
                    <a:pt x="13335000" y="534670"/>
                  </a:cubicBezTo>
                  <a:cubicBezTo>
                    <a:pt x="13393420" y="478790"/>
                    <a:pt x="13465811" y="430530"/>
                    <a:pt x="13539470" y="396240"/>
                  </a:cubicBezTo>
                  <a:cubicBezTo>
                    <a:pt x="13613130" y="361950"/>
                    <a:pt x="13696950" y="339090"/>
                    <a:pt x="13778230" y="330200"/>
                  </a:cubicBezTo>
                  <a:cubicBezTo>
                    <a:pt x="13858239" y="321310"/>
                    <a:pt x="13945870" y="326390"/>
                    <a:pt x="14024611" y="342900"/>
                  </a:cubicBezTo>
                  <a:cubicBezTo>
                    <a:pt x="14104620" y="360680"/>
                    <a:pt x="14184630" y="392430"/>
                    <a:pt x="14254480" y="434340"/>
                  </a:cubicBezTo>
                  <a:cubicBezTo>
                    <a:pt x="14324330" y="476250"/>
                    <a:pt x="14390370" y="533400"/>
                    <a:pt x="14442439" y="595630"/>
                  </a:cubicBezTo>
                  <a:cubicBezTo>
                    <a:pt x="14495780" y="656590"/>
                    <a:pt x="14540230" y="731520"/>
                    <a:pt x="14570711" y="806450"/>
                  </a:cubicBezTo>
                  <a:cubicBezTo>
                    <a:pt x="14599920" y="882650"/>
                    <a:pt x="14618970" y="967740"/>
                    <a:pt x="14624050" y="1049020"/>
                  </a:cubicBezTo>
                  <a:cubicBezTo>
                    <a:pt x="14627861" y="1130300"/>
                    <a:pt x="14618970" y="1215390"/>
                    <a:pt x="14596111" y="1294130"/>
                  </a:cubicBezTo>
                  <a:cubicBezTo>
                    <a:pt x="14574520" y="1372870"/>
                    <a:pt x="14538961" y="1451610"/>
                    <a:pt x="14493239" y="1518920"/>
                  </a:cubicBezTo>
                  <a:cubicBezTo>
                    <a:pt x="14447520" y="1586230"/>
                    <a:pt x="14387830" y="1649730"/>
                    <a:pt x="14323061" y="1697990"/>
                  </a:cubicBezTo>
                  <a:cubicBezTo>
                    <a:pt x="14258291" y="1747520"/>
                    <a:pt x="14180820" y="1788160"/>
                    <a:pt x="14104620" y="1813560"/>
                  </a:cubicBezTo>
                  <a:cubicBezTo>
                    <a:pt x="14027150" y="1840230"/>
                    <a:pt x="13967461" y="1845310"/>
                    <a:pt x="13860780" y="1854200"/>
                  </a:cubicBezTo>
                  <a:cubicBezTo>
                    <a:pt x="13652500" y="1870710"/>
                    <a:pt x="13275311" y="1858010"/>
                    <a:pt x="12943840" y="1849120"/>
                  </a:cubicBezTo>
                  <a:cubicBezTo>
                    <a:pt x="12550140" y="1838960"/>
                    <a:pt x="12007850" y="1821180"/>
                    <a:pt x="11654790" y="1788160"/>
                  </a:cubicBezTo>
                  <a:cubicBezTo>
                    <a:pt x="11407140" y="1764030"/>
                    <a:pt x="11236960" y="1715770"/>
                    <a:pt x="11024870" y="1697990"/>
                  </a:cubicBezTo>
                  <a:cubicBezTo>
                    <a:pt x="10807700" y="1678940"/>
                    <a:pt x="10591800" y="1690370"/>
                    <a:pt x="10368280" y="1677670"/>
                  </a:cubicBezTo>
                  <a:cubicBezTo>
                    <a:pt x="10132060" y="1663700"/>
                    <a:pt x="9876790" y="1624330"/>
                    <a:pt x="9640570" y="1614170"/>
                  </a:cubicBezTo>
                  <a:cubicBezTo>
                    <a:pt x="9418320" y="1604010"/>
                    <a:pt x="9204960" y="1605280"/>
                    <a:pt x="8987790" y="1612900"/>
                  </a:cubicBezTo>
                  <a:cubicBezTo>
                    <a:pt x="8769350" y="1619250"/>
                    <a:pt x="8557260" y="1653540"/>
                    <a:pt x="8333740" y="1657350"/>
                  </a:cubicBezTo>
                  <a:cubicBezTo>
                    <a:pt x="8101330" y="1662430"/>
                    <a:pt x="7849870" y="1649730"/>
                    <a:pt x="7617460" y="1635760"/>
                  </a:cubicBezTo>
                  <a:cubicBezTo>
                    <a:pt x="7397750" y="1621790"/>
                    <a:pt x="7194550" y="1587500"/>
                    <a:pt x="6976110" y="1576070"/>
                  </a:cubicBezTo>
                  <a:cubicBezTo>
                    <a:pt x="6746240" y="1564640"/>
                    <a:pt x="6498590" y="1563370"/>
                    <a:pt x="6269990" y="1570990"/>
                  </a:cubicBezTo>
                  <a:cubicBezTo>
                    <a:pt x="6051550" y="1578610"/>
                    <a:pt x="5845810" y="1609090"/>
                    <a:pt x="5631180" y="1619250"/>
                  </a:cubicBezTo>
                  <a:cubicBezTo>
                    <a:pt x="5412740" y="1629410"/>
                    <a:pt x="5190490" y="1634490"/>
                    <a:pt x="4969510" y="1630680"/>
                  </a:cubicBezTo>
                  <a:cubicBezTo>
                    <a:pt x="4747260" y="1626870"/>
                    <a:pt x="4527550" y="1611630"/>
                    <a:pt x="4304030" y="1596390"/>
                  </a:cubicBezTo>
                  <a:cubicBezTo>
                    <a:pt x="4076700" y="1581150"/>
                    <a:pt x="3848100" y="1550670"/>
                    <a:pt x="3615690" y="1535430"/>
                  </a:cubicBezTo>
                  <a:cubicBezTo>
                    <a:pt x="3375660" y="1520190"/>
                    <a:pt x="3122930" y="1510030"/>
                    <a:pt x="2885440" y="1506220"/>
                  </a:cubicBezTo>
                  <a:cubicBezTo>
                    <a:pt x="2658110" y="1502410"/>
                    <a:pt x="2490470" y="1529080"/>
                    <a:pt x="2219960" y="1511300"/>
                  </a:cubicBezTo>
                  <a:cubicBezTo>
                    <a:pt x="1791970" y="1484630"/>
                    <a:pt x="828040" y="1337310"/>
                    <a:pt x="572770" y="1290320"/>
                  </a:cubicBezTo>
                  <a:cubicBezTo>
                    <a:pt x="495300" y="1275080"/>
                    <a:pt x="469900" y="1272540"/>
                    <a:pt x="421640" y="1253490"/>
                  </a:cubicBezTo>
                  <a:cubicBezTo>
                    <a:pt x="373380" y="1235710"/>
                    <a:pt x="326390" y="1211580"/>
                    <a:pt x="283210" y="1182370"/>
                  </a:cubicBezTo>
                  <a:cubicBezTo>
                    <a:pt x="241300" y="1153160"/>
                    <a:pt x="200660" y="1118870"/>
                    <a:pt x="166370" y="1079500"/>
                  </a:cubicBezTo>
                  <a:cubicBezTo>
                    <a:pt x="132080" y="1041400"/>
                    <a:pt x="100330" y="998220"/>
                    <a:pt x="76200" y="952500"/>
                  </a:cubicBezTo>
                  <a:cubicBezTo>
                    <a:pt x="52070" y="906780"/>
                    <a:pt x="33020" y="857250"/>
                    <a:pt x="20320" y="807720"/>
                  </a:cubicBezTo>
                  <a:cubicBezTo>
                    <a:pt x="7620" y="756920"/>
                    <a:pt x="1270" y="703580"/>
                    <a:pt x="0" y="652780"/>
                  </a:cubicBezTo>
                  <a:cubicBezTo>
                    <a:pt x="0" y="600710"/>
                    <a:pt x="6350" y="547370"/>
                    <a:pt x="17780" y="497840"/>
                  </a:cubicBezTo>
                  <a:cubicBezTo>
                    <a:pt x="30480" y="447040"/>
                    <a:pt x="48260" y="397510"/>
                    <a:pt x="72390" y="351790"/>
                  </a:cubicBezTo>
                  <a:cubicBezTo>
                    <a:pt x="96520" y="306070"/>
                    <a:pt x="125730" y="261620"/>
                    <a:pt x="160020" y="222250"/>
                  </a:cubicBezTo>
                  <a:cubicBezTo>
                    <a:pt x="194310" y="184150"/>
                    <a:pt x="233680" y="148590"/>
                    <a:pt x="275590" y="118110"/>
                  </a:cubicBezTo>
                  <a:cubicBezTo>
                    <a:pt x="317500" y="88900"/>
                    <a:pt x="365760" y="63500"/>
                    <a:pt x="412750" y="45720"/>
                  </a:cubicBezTo>
                  <a:cubicBezTo>
                    <a:pt x="461010" y="26670"/>
                    <a:pt x="513080" y="13970"/>
                    <a:pt x="563880" y="6350"/>
                  </a:cubicBezTo>
                  <a:cubicBezTo>
                    <a:pt x="615950" y="0"/>
                    <a:pt x="720090" y="6350"/>
                    <a:pt x="72009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66" r="0" b="-2266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35157"/>
            <a:ext cx="9753600" cy="7180043"/>
          </a:xfrm>
          <a:custGeom>
            <a:avLst/>
            <a:gdLst/>
            <a:ahLst/>
            <a:cxnLst/>
            <a:rect r="r" b="b" t="t" l="l"/>
            <a:pathLst>
              <a:path h="7180043" w="9753600">
                <a:moveTo>
                  <a:pt x="0" y="0"/>
                </a:moveTo>
                <a:lnTo>
                  <a:pt x="9753600" y="0"/>
                </a:lnTo>
                <a:lnTo>
                  <a:pt x="9753600" y="7180043"/>
                </a:lnTo>
                <a:lnTo>
                  <a:pt x="0" y="7180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679" t="0" r="-1667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50770" y="6037897"/>
            <a:ext cx="6319838" cy="1360170"/>
            <a:chOff x="0" y="0"/>
            <a:chExt cx="8426450" cy="1813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44450"/>
              <a:ext cx="8329930" cy="1724660"/>
            </a:xfrm>
            <a:custGeom>
              <a:avLst/>
              <a:gdLst/>
              <a:ahLst/>
              <a:cxnLst/>
              <a:rect r="r" b="b" t="t" l="l"/>
              <a:pathLst>
                <a:path h="1724660" w="8329930">
                  <a:moveTo>
                    <a:pt x="544830" y="304800"/>
                  </a:moveTo>
                  <a:cubicBezTo>
                    <a:pt x="1096010" y="203200"/>
                    <a:pt x="1330960" y="130810"/>
                    <a:pt x="1553210" y="92710"/>
                  </a:cubicBezTo>
                  <a:cubicBezTo>
                    <a:pt x="1791970" y="52070"/>
                    <a:pt x="2014220" y="0"/>
                    <a:pt x="2298700" y="6350"/>
                  </a:cubicBezTo>
                  <a:cubicBezTo>
                    <a:pt x="2683510" y="13970"/>
                    <a:pt x="3280410" y="191770"/>
                    <a:pt x="3653790" y="222250"/>
                  </a:cubicBezTo>
                  <a:cubicBezTo>
                    <a:pt x="3911600" y="243840"/>
                    <a:pt x="4091940" y="219710"/>
                    <a:pt x="4314190" y="227330"/>
                  </a:cubicBezTo>
                  <a:cubicBezTo>
                    <a:pt x="4540250" y="236220"/>
                    <a:pt x="4770120" y="264160"/>
                    <a:pt x="4997450" y="270510"/>
                  </a:cubicBezTo>
                  <a:cubicBezTo>
                    <a:pt x="5227320" y="276860"/>
                    <a:pt x="5419090" y="270510"/>
                    <a:pt x="5685790" y="265430"/>
                  </a:cubicBezTo>
                  <a:cubicBezTo>
                    <a:pt x="6054090" y="257810"/>
                    <a:pt x="6654800" y="227330"/>
                    <a:pt x="7005320" y="219710"/>
                  </a:cubicBezTo>
                  <a:cubicBezTo>
                    <a:pt x="7236460" y="214630"/>
                    <a:pt x="7433310" y="203200"/>
                    <a:pt x="7583170" y="215900"/>
                  </a:cubicBezTo>
                  <a:cubicBezTo>
                    <a:pt x="7679690" y="222250"/>
                    <a:pt x="7745730" y="228600"/>
                    <a:pt x="7820660" y="254000"/>
                  </a:cubicBezTo>
                  <a:cubicBezTo>
                    <a:pt x="7895590" y="279400"/>
                    <a:pt x="7970520" y="318770"/>
                    <a:pt x="8034020" y="367030"/>
                  </a:cubicBezTo>
                  <a:cubicBezTo>
                    <a:pt x="8096250" y="415290"/>
                    <a:pt x="8154670" y="476250"/>
                    <a:pt x="8199120" y="542290"/>
                  </a:cubicBezTo>
                  <a:cubicBezTo>
                    <a:pt x="8243570" y="607060"/>
                    <a:pt x="8279130" y="684530"/>
                    <a:pt x="8299450" y="760730"/>
                  </a:cubicBezTo>
                  <a:cubicBezTo>
                    <a:pt x="8321040" y="836930"/>
                    <a:pt x="8329930" y="920750"/>
                    <a:pt x="8326120" y="999490"/>
                  </a:cubicBezTo>
                  <a:cubicBezTo>
                    <a:pt x="8322310" y="1078230"/>
                    <a:pt x="8303260" y="1160780"/>
                    <a:pt x="8274050" y="1234440"/>
                  </a:cubicBezTo>
                  <a:cubicBezTo>
                    <a:pt x="8244840" y="1308100"/>
                    <a:pt x="8201660" y="1380490"/>
                    <a:pt x="8149590" y="1441450"/>
                  </a:cubicBezTo>
                  <a:cubicBezTo>
                    <a:pt x="8098790" y="1501140"/>
                    <a:pt x="8034020" y="1555750"/>
                    <a:pt x="7966710" y="1596390"/>
                  </a:cubicBezTo>
                  <a:cubicBezTo>
                    <a:pt x="7899400" y="1638300"/>
                    <a:pt x="7820660" y="1668780"/>
                    <a:pt x="7743190" y="1686560"/>
                  </a:cubicBezTo>
                  <a:cubicBezTo>
                    <a:pt x="7665720" y="1703070"/>
                    <a:pt x="7581900" y="1708150"/>
                    <a:pt x="7503160" y="1699260"/>
                  </a:cubicBezTo>
                  <a:cubicBezTo>
                    <a:pt x="7424420" y="1690370"/>
                    <a:pt x="7343140" y="1667510"/>
                    <a:pt x="7270750" y="1634490"/>
                  </a:cubicBezTo>
                  <a:cubicBezTo>
                    <a:pt x="7198360" y="1601470"/>
                    <a:pt x="7128510" y="1554480"/>
                    <a:pt x="7071360" y="1499870"/>
                  </a:cubicBezTo>
                  <a:cubicBezTo>
                    <a:pt x="7014210" y="1445260"/>
                    <a:pt x="6963410" y="1377950"/>
                    <a:pt x="6925310" y="1308100"/>
                  </a:cubicBezTo>
                  <a:cubicBezTo>
                    <a:pt x="6888480" y="1238250"/>
                    <a:pt x="6861810" y="1158240"/>
                    <a:pt x="6849110" y="1079500"/>
                  </a:cubicBezTo>
                  <a:cubicBezTo>
                    <a:pt x="6836410" y="1002030"/>
                    <a:pt x="6836410" y="916940"/>
                    <a:pt x="6849110" y="839470"/>
                  </a:cubicBezTo>
                  <a:cubicBezTo>
                    <a:pt x="6861810" y="760730"/>
                    <a:pt x="6888480" y="680720"/>
                    <a:pt x="6925310" y="610870"/>
                  </a:cubicBezTo>
                  <a:cubicBezTo>
                    <a:pt x="6963410" y="541020"/>
                    <a:pt x="7014210" y="473710"/>
                    <a:pt x="7071360" y="419100"/>
                  </a:cubicBezTo>
                  <a:cubicBezTo>
                    <a:pt x="7128510" y="364490"/>
                    <a:pt x="7199630" y="317500"/>
                    <a:pt x="7270750" y="284480"/>
                  </a:cubicBezTo>
                  <a:cubicBezTo>
                    <a:pt x="7343140" y="251460"/>
                    <a:pt x="7424420" y="228600"/>
                    <a:pt x="7503160" y="219710"/>
                  </a:cubicBezTo>
                  <a:cubicBezTo>
                    <a:pt x="7581900" y="210820"/>
                    <a:pt x="7665720" y="215900"/>
                    <a:pt x="7743190" y="232410"/>
                  </a:cubicBezTo>
                  <a:cubicBezTo>
                    <a:pt x="7820660" y="250190"/>
                    <a:pt x="7899400" y="280670"/>
                    <a:pt x="7966710" y="322580"/>
                  </a:cubicBezTo>
                  <a:cubicBezTo>
                    <a:pt x="8035290" y="363220"/>
                    <a:pt x="8098790" y="417830"/>
                    <a:pt x="8150860" y="477520"/>
                  </a:cubicBezTo>
                  <a:cubicBezTo>
                    <a:pt x="8201660" y="538480"/>
                    <a:pt x="8244840" y="610870"/>
                    <a:pt x="8274050" y="684530"/>
                  </a:cubicBezTo>
                  <a:cubicBezTo>
                    <a:pt x="8303260" y="758190"/>
                    <a:pt x="8322310" y="840740"/>
                    <a:pt x="8326120" y="919480"/>
                  </a:cubicBezTo>
                  <a:cubicBezTo>
                    <a:pt x="8329930" y="998220"/>
                    <a:pt x="8321040" y="1082040"/>
                    <a:pt x="8299450" y="1158240"/>
                  </a:cubicBezTo>
                  <a:cubicBezTo>
                    <a:pt x="8279130" y="1234440"/>
                    <a:pt x="8243570" y="1311910"/>
                    <a:pt x="8199120" y="1376680"/>
                  </a:cubicBezTo>
                  <a:cubicBezTo>
                    <a:pt x="8154670" y="1442720"/>
                    <a:pt x="8096250" y="1503680"/>
                    <a:pt x="8032750" y="1551940"/>
                  </a:cubicBezTo>
                  <a:cubicBezTo>
                    <a:pt x="7970520" y="1600200"/>
                    <a:pt x="7895590" y="1639570"/>
                    <a:pt x="7820660" y="1664970"/>
                  </a:cubicBezTo>
                  <a:cubicBezTo>
                    <a:pt x="7745730" y="1689100"/>
                    <a:pt x="7689850" y="1694180"/>
                    <a:pt x="7583170" y="1703070"/>
                  </a:cubicBezTo>
                  <a:cubicBezTo>
                    <a:pt x="7366000" y="1722120"/>
                    <a:pt x="6941820" y="1711960"/>
                    <a:pt x="6586220" y="1713230"/>
                  </a:cubicBezTo>
                  <a:cubicBezTo>
                    <a:pt x="6176010" y="1717040"/>
                    <a:pt x="5631180" y="1724660"/>
                    <a:pt x="5261610" y="1717040"/>
                  </a:cubicBezTo>
                  <a:cubicBezTo>
                    <a:pt x="4994910" y="1711960"/>
                    <a:pt x="4843780" y="1706880"/>
                    <a:pt x="4573270" y="1689100"/>
                  </a:cubicBezTo>
                  <a:cubicBezTo>
                    <a:pt x="4184650" y="1662430"/>
                    <a:pt x="3538220" y="1621790"/>
                    <a:pt x="3150870" y="1559560"/>
                  </a:cubicBezTo>
                  <a:cubicBezTo>
                    <a:pt x="2881630" y="1517650"/>
                    <a:pt x="2700020" y="1427480"/>
                    <a:pt x="2470150" y="1404620"/>
                  </a:cubicBezTo>
                  <a:cubicBezTo>
                    <a:pt x="2237740" y="1380490"/>
                    <a:pt x="2020570" y="1397000"/>
                    <a:pt x="1765300" y="1419860"/>
                  </a:cubicBezTo>
                  <a:cubicBezTo>
                    <a:pt x="1456690" y="1446530"/>
                    <a:pt x="941070" y="1560830"/>
                    <a:pt x="750570" y="1579880"/>
                  </a:cubicBezTo>
                  <a:cubicBezTo>
                    <a:pt x="676910" y="1587500"/>
                    <a:pt x="646430" y="1590040"/>
                    <a:pt x="595630" y="1586230"/>
                  </a:cubicBezTo>
                  <a:cubicBezTo>
                    <a:pt x="543560" y="1581150"/>
                    <a:pt x="491490" y="1570990"/>
                    <a:pt x="443230" y="1554480"/>
                  </a:cubicBezTo>
                  <a:cubicBezTo>
                    <a:pt x="393700" y="1537970"/>
                    <a:pt x="345440" y="1515110"/>
                    <a:pt x="302260" y="1487170"/>
                  </a:cubicBezTo>
                  <a:cubicBezTo>
                    <a:pt x="259080" y="1460500"/>
                    <a:pt x="217170" y="1426210"/>
                    <a:pt x="181610" y="1389380"/>
                  </a:cubicBezTo>
                  <a:cubicBezTo>
                    <a:pt x="146050" y="1352550"/>
                    <a:pt x="114300" y="1309370"/>
                    <a:pt x="87630" y="1264920"/>
                  </a:cubicBezTo>
                  <a:cubicBezTo>
                    <a:pt x="62230" y="1220470"/>
                    <a:pt x="41910" y="1170940"/>
                    <a:pt x="26670" y="1121410"/>
                  </a:cubicBezTo>
                  <a:cubicBezTo>
                    <a:pt x="12700" y="1071880"/>
                    <a:pt x="3810" y="1019810"/>
                    <a:pt x="2540" y="967740"/>
                  </a:cubicBezTo>
                  <a:cubicBezTo>
                    <a:pt x="0" y="916940"/>
                    <a:pt x="5080" y="863600"/>
                    <a:pt x="15240" y="812800"/>
                  </a:cubicBezTo>
                  <a:cubicBezTo>
                    <a:pt x="25400" y="762000"/>
                    <a:pt x="41910" y="711200"/>
                    <a:pt x="64770" y="665480"/>
                  </a:cubicBezTo>
                  <a:cubicBezTo>
                    <a:pt x="86360" y="618490"/>
                    <a:pt x="114300" y="572770"/>
                    <a:pt x="147320" y="533400"/>
                  </a:cubicBezTo>
                  <a:cubicBezTo>
                    <a:pt x="180340" y="494030"/>
                    <a:pt x="218440" y="455930"/>
                    <a:pt x="260350" y="425450"/>
                  </a:cubicBezTo>
                  <a:cubicBezTo>
                    <a:pt x="300990" y="394970"/>
                    <a:pt x="346710" y="368300"/>
                    <a:pt x="394970" y="347980"/>
                  </a:cubicBezTo>
                  <a:cubicBezTo>
                    <a:pt x="441960" y="327660"/>
                    <a:pt x="544830" y="304800"/>
                    <a:pt x="54483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20" t="0" r="-14449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7693" y="0"/>
            <a:ext cx="12883054" cy="7315200"/>
          </a:xfrm>
          <a:custGeom>
            <a:avLst/>
            <a:gdLst/>
            <a:ahLst/>
            <a:cxnLst/>
            <a:rect r="r" b="b" t="t" l="l"/>
            <a:pathLst>
              <a:path h="7315200" w="12883054">
                <a:moveTo>
                  <a:pt x="0" y="0"/>
                </a:moveTo>
                <a:lnTo>
                  <a:pt x="12883053" y="0"/>
                </a:lnTo>
                <a:lnTo>
                  <a:pt x="12883053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1" t="0" r="-353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1452" y="5930265"/>
            <a:ext cx="8105775" cy="1388745"/>
            <a:chOff x="0" y="0"/>
            <a:chExt cx="10807700" cy="18516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26670"/>
              <a:ext cx="10714990" cy="1778000"/>
            </a:xfrm>
            <a:custGeom>
              <a:avLst/>
              <a:gdLst/>
              <a:ahLst/>
              <a:cxnLst/>
              <a:rect r="r" b="b" t="t" l="l"/>
              <a:pathLst>
                <a:path h="1778000" w="10714990">
                  <a:moveTo>
                    <a:pt x="596900" y="217170"/>
                  </a:moveTo>
                  <a:cubicBezTo>
                    <a:pt x="1407160" y="158750"/>
                    <a:pt x="2669540" y="176530"/>
                    <a:pt x="3201670" y="130810"/>
                  </a:cubicBezTo>
                  <a:cubicBezTo>
                    <a:pt x="3500120" y="104140"/>
                    <a:pt x="3623310" y="40640"/>
                    <a:pt x="3897630" y="24130"/>
                  </a:cubicBezTo>
                  <a:cubicBezTo>
                    <a:pt x="4286250" y="0"/>
                    <a:pt x="4933950" y="35560"/>
                    <a:pt x="5312410" y="64770"/>
                  </a:cubicBezTo>
                  <a:cubicBezTo>
                    <a:pt x="5568950" y="85090"/>
                    <a:pt x="5737860" y="123190"/>
                    <a:pt x="5956300" y="146050"/>
                  </a:cubicBezTo>
                  <a:cubicBezTo>
                    <a:pt x="6179820" y="171450"/>
                    <a:pt x="6414770" y="195580"/>
                    <a:pt x="6640830" y="209550"/>
                  </a:cubicBezTo>
                  <a:cubicBezTo>
                    <a:pt x="6860540" y="222250"/>
                    <a:pt x="7071360" y="227330"/>
                    <a:pt x="7293610" y="226060"/>
                  </a:cubicBezTo>
                  <a:cubicBezTo>
                    <a:pt x="7527290" y="226060"/>
                    <a:pt x="7724140" y="205740"/>
                    <a:pt x="8008620" y="204470"/>
                  </a:cubicBezTo>
                  <a:cubicBezTo>
                    <a:pt x="8430260" y="203200"/>
                    <a:pt x="9199880" y="217170"/>
                    <a:pt x="9577070" y="243840"/>
                  </a:cubicBezTo>
                  <a:cubicBezTo>
                    <a:pt x="9790430" y="257810"/>
                    <a:pt x="9944100" y="273050"/>
                    <a:pt x="10078720" y="300990"/>
                  </a:cubicBezTo>
                  <a:cubicBezTo>
                    <a:pt x="10170160" y="321310"/>
                    <a:pt x="10236200" y="339090"/>
                    <a:pt x="10306050" y="374650"/>
                  </a:cubicBezTo>
                  <a:cubicBezTo>
                    <a:pt x="10377170" y="410210"/>
                    <a:pt x="10444480" y="459740"/>
                    <a:pt x="10499090" y="516890"/>
                  </a:cubicBezTo>
                  <a:cubicBezTo>
                    <a:pt x="10554970" y="572770"/>
                    <a:pt x="10603230" y="641350"/>
                    <a:pt x="10637520" y="712470"/>
                  </a:cubicBezTo>
                  <a:cubicBezTo>
                    <a:pt x="10671810" y="783590"/>
                    <a:pt x="10694670" y="864870"/>
                    <a:pt x="10704830" y="942340"/>
                  </a:cubicBezTo>
                  <a:cubicBezTo>
                    <a:pt x="10714990" y="1021080"/>
                    <a:pt x="10711180" y="1104900"/>
                    <a:pt x="10695940" y="1182370"/>
                  </a:cubicBezTo>
                  <a:cubicBezTo>
                    <a:pt x="10679430" y="1259840"/>
                    <a:pt x="10650220" y="1338580"/>
                    <a:pt x="10609580" y="1405890"/>
                  </a:cubicBezTo>
                  <a:cubicBezTo>
                    <a:pt x="10570210" y="1474470"/>
                    <a:pt x="10516870" y="1539240"/>
                    <a:pt x="10458450" y="1591310"/>
                  </a:cubicBezTo>
                  <a:cubicBezTo>
                    <a:pt x="10398760" y="1643380"/>
                    <a:pt x="10327640" y="1687830"/>
                    <a:pt x="10253980" y="1718310"/>
                  </a:cubicBezTo>
                  <a:cubicBezTo>
                    <a:pt x="10181590" y="1748790"/>
                    <a:pt x="10100310" y="1767840"/>
                    <a:pt x="10021570" y="1772920"/>
                  </a:cubicBezTo>
                  <a:cubicBezTo>
                    <a:pt x="9942830" y="1778000"/>
                    <a:pt x="9859010" y="1770380"/>
                    <a:pt x="9782810" y="1751330"/>
                  </a:cubicBezTo>
                  <a:cubicBezTo>
                    <a:pt x="9706610" y="1731010"/>
                    <a:pt x="9629140" y="1696720"/>
                    <a:pt x="9563100" y="1653540"/>
                  </a:cubicBezTo>
                  <a:cubicBezTo>
                    <a:pt x="9497060" y="1610360"/>
                    <a:pt x="9436100" y="1553210"/>
                    <a:pt x="9386570" y="1490980"/>
                  </a:cubicBezTo>
                  <a:cubicBezTo>
                    <a:pt x="9338310" y="1430020"/>
                    <a:pt x="9297670" y="1356360"/>
                    <a:pt x="9271000" y="1281430"/>
                  </a:cubicBezTo>
                  <a:cubicBezTo>
                    <a:pt x="9245600" y="1207770"/>
                    <a:pt x="9230360" y="1123950"/>
                    <a:pt x="9229090" y="1045210"/>
                  </a:cubicBezTo>
                  <a:cubicBezTo>
                    <a:pt x="9227820" y="966470"/>
                    <a:pt x="9240520" y="883920"/>
                    <a:pt x="9264650" y="808990"/>
                  </a:cubicBezTo>
                  <a:cubicBezTo>
                    <a:pt x="9288780" y="732790"/>
                    <a:pt x="9326880" y="659130"/>
                    <a:pt x="9372600" y="595630"/>
                  </a:cubicBezTo>
                  <a:cubicBezTo>
                    <a:pt x="9419590" y="532130"/>
                    <a:pt x="9480550" y="472440"/>
                    <a:pt x="9544050" y="427990"/>
                  </a:cubicBezTo>
                  <a:cubicBezTo>
                    <a:pt x="9608820" y="382270"/>
                    <a:pt x="9685020" y="345440"/>
                    <a:pt x="9759950" y="323850"/>
                  </a:cubicBezTo>
                  <a:cubicBezTo>
                    <a:pt x="9836150" y="300990"/>
                    <a:pt x="9919970" y="290830"/>
                    <a:pt x="9998710" y="293370"/>
                  </a:cubicBezTo>
                  <a:cubicBezTo>
                    <a:pt x="10077450" y="297180"/>
                    <a:pt x="10160000" y="313690"/>
                    <a:pt x="10233660" y="341630"/>
                  </a:cubicBezTo>
                  <a:cubicBezTo>
                    <a:pt x="10307320" y="369570"/>
                    <a:pt x="10379710" y="412750"/>
                    <a:pt x="10440670" y="462280"/>
                  </a:cubicBezTo>
                  <a:cubicBezTo>
                    <a:pt x="10501630" y="511810"/>
                    <a:pt x="10556240" y="575310"/>
                    <a:pt x="10598150" y="642620"/>
                  </a:cubicBezTo>
                  <a:cubicBezTo>
                    <a:pt x="10640060" y="709930"/>
                    <a:pt x="10673080" y="787400"/>
                    <a:pt x="10690860" y="863600"/>
                  </a:cubicBezTo>
                  <a:cubicBezTo>
                    <a:pt x="10708640" y="941070"/>
                    <a:pt x="10714990" y="1024890"/>
                    <a:pt x="10707370" y="1102360"/>
                  </a:cubicBezTo>
                  <a:cubicBezTo>
                    <a:pt x="10699750" y="1181100"/>
                    <a:pt x="10678160" y="1262380"/>
                    <a:pt x="10646410" y="1334770"/>
                  </a:cubicBezTo>
                  <a:cubicBezTo>
                    <a:pt x="10614660" y="1407160"/>
                    <a:pt x="10568940" y="1477010"/>
                    <a:pt x="10515600" y="1535430"/>
                  </a:cubicBezTo>
                  <a:cubicBezTo>
                    <a:pt x="10462260" y="1593850"/>
                    <a:pt x="10396220" y="1644650"/>
                    <a:pt x="10326370" y="1682750"/>
                  </a:cubicBezTo>
                  <a:cubicBezTo>
                    <a:pt x="10257790" y="1720850"/>
                    <a:pt x="10177780" y="1748790"/>
                    <a:pt x="10100310" y="1762760"/>
                  </a:cubicBezTo>
                  <a:cubicBezTo>
                    <a:pt x="10022840" y="1776730"/>
                    <a:pt x="9952990" y="1771650"/>
                    <a:pt x="9861550" y="1766570"/>
                  </a:cubicBezTo>
                  <a:cubicBezTo>
                    <a:pt x="9733280" y="1761490"/>
                    <a:pt x="9597390" y="1732280"/>
                    <a:pt x="9406890" y="1719580"/>
                  </a:cubicBezTo>
                  <a:cubicBezTo>
                    <a:pt x="9086850" y="1696720"/>
                    <a:pt x="8479790" y="1677670"/>
                    <a:pt x="8116570" y="1677670"/>
                  </a:cubicBezTo>
                  <a:cubicBezTo>
                    <a:pt x="7852410" y="1677670"/>
                    <a:pt x="7660640" y="1699260"/>
                    <a:pt x="7432040" y="1699260"/>
                  </a:cubicBezTo>
                  <a:cubicBezTo>
                    <a:pt x="7200900" y="1700530"/>
                    <a:pt x="6974840" y="1689100"/>
                    <a:pt x="6738620" y="1677670"/>
                  </a:cubicBezTo>
                  <a:cubicBezTo>
                    <a:pt x="6488430" y="1666240"/>
                    <a:pt x="6223000" y="1656080"/>
                    <a:pt x="5969000" y="1628140"/>
                  </a:cubicBezTo>
                  <a:cubicBezTo>
                    <a:pt x="5717540" y="1601470"/>
                    <a:pt x="5463540" y="1539240"/>
                    <a:pt x="5220970" y="1513840"/>
                  </a:cubicBezTo>
                  <a:cubicBezTo>
                    <a:pt x="4993640" y="1488440"/>
                    <a:pt x="4780280" y="1482090"/>
                    <a:pt x="4556760" y="1470660"/>
                  </a:cubicBezTo>
                  <a:cubicBezTo>
                    <a:pt x="4329430" y="1460500"/>
                    <a:pt x="4100830" y="1440180"/>
                    <a:pt x="3867150" y="1447800"/>
                  </a:cubicBezTo>
                  <a:cubicBezTo>
                    <a:pt x="3623310" y="1455420"/>
                    <a:pt x="3366770" y="1511300"/>
                    <a:pt x="3122930" y="1521460"/>
                  </a:cubicBezTo>
                  <a:cubicBezTo>
                    <a:pt x="2887980" y="1530350"/>
                    <a:pt x="2659380" y="1517650"/>
                    <a:pt x="2428240" y="1507490"/>
                  </a:cubicBezTo>
                  <a:cubicBezTo>
                    <a:pt x="2199640" y="1497330"/>
                    <a:pt x="1996440" y="1461770"/>
                    <a:pt x="1743710" y="1459230"/>
                  </a:cubicBezTo>
                  <a:cubicBezTo>
                    <a:pt x="1432560" y="1454150"/>
                    <a:pt x="891540" y="1504950"/>
                    <a:pt x="698500" y="1504950"/>
                  </a:cubicBezTo>
                  <a:cubicBezTo>
                    <a:pt x="623570" y="1504950"/>
                    <a:pt x="593090" y="1506220"/>
                    <a:pt x="542290" y="1498600"/>
                  </a:cubicBezTo>
                  <a:cubicBezTo>
                    <a:pt x="491490" y="1489710"/>
                    <a:pt x="440690" y="1474470"/>
                    <a:pt x="393700" y="1454150"/>
                  </a:cubicBezTo>
                  <a:cubicBezTo>
                    <a:pt x="345440" y="1435100"/>
                    <a:pt x="299720" y="1407160"/>
                    <a:pt x="257810" y="1376680"/>
                  </a:cubicBezTo>
                  <a:cubicBezTo>
                    <a:pt x="217170" y="1346200"/>
                    <a:pt x="179070" y="1308100"/>
                    <a:pt x="146050" y="1268730"/>
                  </a:cubicBezTo>
                  <a:cubicBezTo>
                    <a:pt x="114300" y="1228090"/>
                    <a:pt x="85090" y="1183640"/>
                    <a:pt x="63500" y="1136650"/>
                  </a:cubicBezTo>
                  <a:cubicBezTo>
                    <a:pt x="41910" y="1090930"/>
                    <a:pt x="24130" y="1040130"/>
                    <a:pt x="13970" y="989330"/>
                  </a:cubicBezTo>
                  <a:cubicBezTo>
                    <a:pt x="3810" y="938530"/>
                    <a:pt x="0" y="885190"/>
                    <a:pt x="2540" y="834390"/>
                  </a:cubicBezTo>
                  <a:cubicBezTo>
                    <a:pt x="3810" y="782320"/>
                    <a:pt x="12700" y="730250"/>
                    <a:pt x="27940" y="680720"/>
                  </a:cubicBezTo>
                  <a:cubicBezTo>
                    <a:pt x="41910" y="631190"/>
                    <a:pt x="62230" y="581660"/>
                    <a:pt x="88900" y="537210"/>
                  </a:cubicBezTo>
                  <a:cubicBezTo>
                    <a:pt x="114300" y="492760"/>
                    <a:pt x="146050" y="449580"/>
                    <a:pt x="182880" y="412750"/>
                  </a:cubicBezTo>
                  <a:cubicBezTo>
                    <a:pt x="218440" y="375920"/>
                    <a:pt x="259080" y="342900"/>
                    <a:pt x="303530" y="314960"/>
                  </a:cubicBezTo>
                  <a:cubicBezTo>
                    <a:pt x="346710" y="287020"/>
                    <a:pt x="394970" y="264160"/>
                    <a:pt x="444500" y="248920"/>
                  </a:cubicBezTo>
                  <a:cubicBezTo>
                    <a:pt x="492760" y="232410"/>
                    <a:pt x="596900" y="217170"/>
                    <a:pt x="596900" y="2171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6800850" y="6093142"/>
            <a:ext cx="3199448" cy="1208723"/>
            <a:chOff x="0" y="0"/>
            <a:chExt cx="4265930" cy="16116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6990" y="1270"/>
              <a:ext cx="4171950" cy="1560830"/>
            </a:xfrm>
            <a:custGeom>
              <a:avLst/>
              <a:gdLst/>
              <a:ahLst/>
              <a:cxnLst/>
              <a:rect r="r" b="b" t="t" l="l"/>
              <a:pathLst>
                <a:path h="1560830" w="4171950">
                  <a:moveTo>
                    <a:pt x="681990" y="198120"/>
                  </a:moveTo>
                  <a:cubicBezTo>
                    <a:pt x="1964690" y="220980"/>
                    <a:pt x="2183130" y="133350"/>
                    <a:pt x="2425700" y="101600"/>
                  </a:cubicBezTo>
                  <a:cubicBezTo>
                    <a:pt x="2669540" y="69850"/>
                    <a:pt x="3065780" y="0"/>
                    <a:pt x="3159760" y="49530"/>
                  </a:cubicBezTo>
                  <a:cubicBezTo>
                    <a:pt x="3192780" y="66040"/>
                    <a:pt x="3177540" y="111760"/>
                    <a:pt x="3204210" y="123190"/>
                  </a:cubicBezTo>
                  <a:cubicBezTo>
                    <a:pt x="3247390" y="142240"/>
                    <a:pt x="3350260" y="78740"/>
                    <a:pt x="3425190" y="73660"/>
                  </a:cubicBezTo>
                  <a:cubicBezTo>
                    <a:pt x="3500120" y="69850"/>
                    <a:pt x="3578860" y="77470"/>
                    <a:pt x="3651250" y="96520"/>
                  </a:cubicBezTo>
                  <a:cubicBezTo>
                    <a:pt x="3722370" y="116840"/>
                    <a:pt x="3794760" y="149860"/>
                    <a:pt x="3856990" y="190500"/>
                  </a:cubicBezTo>
                  <a:cubicBezTo>
                    <a:pt x="3919220" y="232410"/>
                    <a:pt x="3977640" y="287020"/>
                    <a:pt x="4022090" y="345440"/>
                  </a:cubicBezTo>
                  <a:cubicBezTo>
                    <a:pt x="4067810" y="405130"/>
                    <a:pt x="4105910" y="474980"/>
                    <a:pt x="4130040" y="546100"/>
                  </a:cubicBezTo>
                  <a:cubicBezTo>
                    <a:pt x="4154170" y="615950"/>
                    <a:pt x="4166870" y="694690"/>
                    <a:pt x="4168140" y="769620"/>
                  </a:cubicBezTo>
                  <a:cubicBezTo>
                    <a:pt x="4168140" y="843280"/>
                    <a:pt x="4155440" y="922020"/>
                    <a:pt x="4132580" y="993140"/>
                  </a:cubicBezTo>
                  <a:cubicBezTo>
                    <a:pt x="4108450" y="1064260"/>
                    <a:pt x="4071620" y="1134110"/>
                    <a:pt x="4027170" y="1193800"/>
                  </a:cubicBezTo>
                  <a:cubicBezTo>
                    <a:pt x="3982720" y="1253490"/>
                    <a:pt x="3925570" y="1309370"/>
                    <a:pt x="3863340" y="1351280"/>
                  </a:cubicBezTo>
                  <a:cubicBezTo>
                    <a:pt x="3802380" y="1393190"/>
                    <a:pt x="3729990" y="1427480"/>
                    <a:pt x="3658870" y="1447800"/>
                  </a:cubicBezTo>
                  <a:cubicBezTo>
                    <a:pt x="3586480" y="1468120"/>
                    <a:pt x="3507740" y="1477010"/>
                    <a:pt x="3432810" y="1473200"/>
                  </a:cubicBezTo>
                  <a:cubicBezTo>
                    <a:pt x="3357880" y="1469390"/>
                    <a:pt x="3280410" y="1452880"/>
                    <a:pt x="3211830" y="1426210"/>
                  </a:cubicBezTo>
                  <a:cubicBezTo>
                    <a:pt x="3141980" y="1398270"/>
                    <a:pt x="3073400" y="1357630"/>
                    <a:pt x="3016250" y="1309370"/>
                  </a:cubicBezTo>
                  <a:cubicBezTo>
                    <a:pt x="2959100" y="1262380"/>
                    <a:pt x="2907030" y="1201420"/>
                    <a:pt x="2868930" y="1137920"/>
                  </a:cubicBezTo>
                  <a:cubicBezTo>
                    <a:pt x="2829560" y="1074420"/>
                    <a:pt x="2800350" y="1000760"/>
                    <a:pt x="2783840" y="927100"/>
                  </a:cubicBezTo>
                  <a:cubicBezTo>
                    <a:pt x="2767330" y="854710"/>
                    <a:pt x="2762250" y="775970"/>
                    <a:pt x="2769870" y="701040"/>
                  </a:cubicBezTo>
                  <a:cubicBezTo>
                    <a:pt x="2777490" y="627380"/>
                    <a:pt x="2799080" y="549910"/>
                    <a:pt x="2829560" y="482600"/>
                  </a:cubicBezTo>
                  <a:cubicBezTo>
                    <a:pt x="2860040" y="414020"/>
                    <a:pt x="2904490" y="347980"/>
                    <a:pt x="2955290" y="294640"/>
                  </a:cubicBezTo>
                  <a:cubicBezTo>
                    <a:pt x="3007360" y="240030"/>
                    <a:pt x="3069590" y="191770"/>
                    <a:pt x="3135630" y="156210"/>
                  </a:cubicBezTo>
                  <a:cubicBezTo>
                    <a:pt x="3201670" y="120650"/>
                    <a:pt x="3276600" y="95250"/>
                    <a:pt x="3350260" y="82550"/>
                  </a:cubicBezTo>
                  <a:cubicBezTo>
                    <a:pt x="3423920" y="69850"/>
                    <a:pt x="3502660" y="69850"/>
                    <a:pt x="3576320" y="81280"/>
                  </a:cubicBezTo>
                  <a:cubicBezTo>
                    <a:pt x="3649980" y="92710"/>
                    <a:pt x="3726180" y="118110"/>
                    <a:pt x="3792220" y="152400"/>
                  </a:cubicBezTo>
                  <a:cubicBezTo>
                    <a:pt x="3858260" y="186690"/>
                    <a:pt x="3921760" y="234950"/>
                    <a:pt x="3972560" y="288290"/>
                  </a:cubicBezTo>
                  <a:cubicBezTo>
                    <a:pt x="4024630" y="342900"/>
                    <a:pt x="4070350" y="407670"/>
                    <a:pt x="4100830" y="474980"/>
                  </a:cubicBezTo>
                  <a:cubicBezTo>
                    <a:pt x="4132580" y="543560"/>
                    <a:pt x="4154170" y="619760"/>
                    <a:pt x="4163060" y="693420"/>
                  </a:cubicBezTo>
                  <a:cubicBezTo>
                    <a:pt x="4171950" y="768350"/>
                    <a:pt x="4168140" y="847090"/>
                    <a:pt x="4151630" y="920750"/>
                  </a:cubicBezTo>
                  <a:cubicBezTo>
                    <a:pt x="4136390" y="993140"/>
                    <a:pt x="4107180" y="1066800"/>
                    <a:pt x="4069080" y="1131570"/>
                  </a:cubicBezTo>
                  <a:cubicBezTo>
                    <a:pt x="4030980" y="1195070"/>
                    <a:pt x="3980180" y="1256030"/>
                    <a:pt x="3923030" y="1304290"/>
                  </a:cubicBezTo>
                  <a:cubicBezTo>
                    <a:pt x="3867150" y="1353820"/>
                    <a:pt x="3817620" y="1397000"/>
                    <a:pt x="3729990" y="1422400"/>
                  </a:cubicBezTo>
                  <a:cubicBezTo>
                    <a:pt x="3585210" y="1465580"/>
                    <a:pt x="3356610" y="1424940"/>
                    <a:pt x="3103880" y="1438910"/>
                  </a:cubicBezTo>
                  <a:cubicBezTo>
                    <a:pt x="2715260" y="1459230"/>
                    <a:pt x="2071370" y="1555750"/>
                    <a:pt x="1625600" y="1558290"/>
                  </a:cubicBezTo>
                  <a:cubicBezTo>
                    <a:pt x="1256030" y="1560830"/>
                    <a:pt x="802640" y="1510030"/>
                    <a:pt x="613410" y="1487170"/>
                  </a:cubicBezTo>
                  <a:cubicBezTo>
                    <a:pt x="539750" y="1478280"/>
                    <a:pt x="510540" y="1475740"/>
                    <a:pt x="461010" y="1460500"/>
                  </a:cubicBezTo>
                  <a:cubicBezTo>
                    <a:pt x="411480" y="1445260"/>
                    <a:pt x="361950" y="1423670"/>
                    <a:pt x="318770" y="1397000"/>
                  </a:cubicBezTo>
                  <a:cubicBezTo>
                    <a:pt x="274320" y="1371600"/>
                    <a:pt x="231140" y="1338580"/>
                    <a:pt x="195580" y="1303020"/>
                  </a:cubicBezTo>
                  <a:cubicBezTo>
                    <a:pt x="158750" y="1266190"/>
                    <a:pt x="124460" y="1224280"/>
                    <a:pt x="97790" y="1181100"/>
                  </a:cubicBezTo>
                  <a:cubicBezTo>
                    <a:pt x="71120" y="1136650"/>
                    <a:pt x="48260" y="1088390"/>
                    <a:pt x="33020" y="1038860"/>
                  </a:cubicBezTo>
                  <a:cubicBezTo>
                    <a:pt x="17780" y="990600"/>
                    <a:pt x="7620" y="937260"/>
                    <a:pt x="3810" y="886460"/>
                  </a:cubicBezTo>
                  <a:cubicBezTo>
                    <a:pt x="0" y="834390"/>
                    <a:pt x="2540" y="782320"/>
                    <a:pt x="11430" y="731520"/>
                  </a:cubicBezTo>
                  <a:cubicBezTo>
                    <a:pt x="20320" y="680720"/>
                    <a:pt x="36830" y="628650"/>
                    <a:pt x="57150" y="581660"/>
                  </a:cubicBezTo>
                  <a:cubicBezTo>
                    <a:pt x="77470" y="534670"/>
                    <a:pt x="105410" y="488950"/>
                    <a:pt x="137160" y="448310"/>
                  </a:cubicBezTo>
                  <a:cubicBezTo>
                    <a:pt x="167640" y="407670"/>
                    <a:pt x="205740" y="369570"/>
                    <a:pt x="246380" y="337820"/>
                  </a:cubicBezTo>
                  <a:cubicBezTo>
                    <a:pt x="285750" y="304800"/>
                    <a:pt x="331470" y="276860"/>
                    <a:pt x="378460" y="255270"/>
                  </a:cubicBezTo>
                  <a:cubicBezTo>
                    <a:pt x="425450" y="233680"/>
                    <a:pt x="476250" y="218440"/>
                    <a:pt x="527050" y="208280"/>
                  </a:cubicBezTo>
                  <a:cubicBezTo>
                    <a:pt x="576580" y="198120"/>
                    <a:pt x="681990" y="198120"/>
                    <a:pt x="681990" y="1981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194343"/>
          </a:xfrm>
          <a:custGeom>
            <a:avLst/>
            <a:gdLst/>
            <a:ahLst/>
            <a:cxnLst/>
            <a:rect r="r" b="b" t="t" l="l"/>
            <a:pathLst>
              <a:path h="7194343" w="9753600">
                <a:moveTo>
                  <a:pt x="0" y="0"/>
                </a:moveTo>
                <a:lnTo>
                  <a:pt x="9753600" y="0"/>
                </a:lnTo>
                <a:lnTo>
                  <a:pt x="9753600" y="7194343"/>
                </a:lnTo>
                <a:lnTo>
                  <a:pt x="0" y="71943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806" t="0" r="-18806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43125" y="2762250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3180"/>
              <a:ext cx="76200" cy="77470"/>
            </a:xfrm>
            <a:custGeom>
              <a:avLst/>
              <a:gdLst/>
              <a:ahLst/>
              <a:cxnLst/>
              <a:rect r="r" b="b" t="t" l="l"/>
              <a:pathLst>
                <a:path h="77470" w="76200">
                  <a:moveTo>
                    <a:pt x="76200" y="25400"/>
                  </a:moveTo>
                  <a:cubicBezTo>
                    <a:pt x="43180" y="77470"/>
                    <a:pt x="12700" y="67310"/>
                    <a:pt x="6350" y="57150"/>
                  </a:cubicBezTo>
                  <a:cubicBezTo>
                    <a:pt x="0" y="45720"/>
                    <a:pt x="6350" y="15240"/>
                    <a:pt x="16510" y="7620"/>
                  </a:cubicBezTo>
                  <a:cubicBezTo>
                    <a:pt x="25400" y="0"/>
                    <a:pt x="66040" y="10160"/>
                    <a:pt x="66040" y="101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3427095" y="1988820"/>
            <a:ext cx="128588" cy="124777"/>
            <a:chOff x="0" y="0"/>
            <a:chExt cx="171450" cy="1663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4450" y="43180"/>
              <a:ext cx="74930" cy="77470"/>
            </a:xfrm>
            <a:custGeom>
              <a:avLst/>
              <a:gdLst/>
              <a:ahLst/>
              <a:cxnLst/>
              <a:rect r="r" b="b" t="t" l="l"/>
              <a:pathLst>
                <a:path h="77470" w="74930">
                  <a:moveTo>
                    <a:pt x="74930" y="26670"/>
                  </a:moveTo>
                  <a:cubicBezTo>
                    <a:pt x="43180" y="77470"/>
                    <a:pt x="12700" y="68580"/>
                    <a:pt x="6350" y="57150"/>
                  </a:cubicBezTo>
                  <a:cubicBezTo>
                    <a:pt x="0" y="46990"/>
                    <a:pt x="5080" y="15240"/>
                    <a:pt x="15240" y="762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9879044" cy="7315200"/>
          </a:xfrm>
          <a:custGeom>
            <a:avLst/>
            <a:gdLst/>
            <a:ahLst/>
            <a:cxnLst/>
            <a:rect r="r" b="b" t="t" l="l"/>
            <a:pathLst>
              <a:path h="7315200" w="9879044">
                <a:moveTo>
                  <a:pt x="0" y="0"/>
                </a:moveTo>
                <a:lnTo>
                  <a:pt x="9879044" y="0"/>
                </a:lnTo>
                <a:lnTo>
                  <a:pt x="9879044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336" t="0" r="-1342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t="0" r="-625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0967" y="5963603"/>
            <a:ext cx="11044238" cy="1462088"/>
            <a:chOff x="0" y="0"/>
            <a:chExt cx="14725650" cy="19494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27940"/>
              <a:ext cx="14630400" cy="1897380"/>
            </a:xfrm>
            <a:custGeom>
              <a:avLst/>
              <a:gdLst/>
              <a:ahLst/>
              <a:cxnLst/>
              <a:rect r="r" b="b" t="t" l="l"/>
              <a:pathLst>
                <a:path h="1897380" w="14630400">
                  <a:moveTo>
                    <a:pt x="608330" y="111760"/>
                  </a:moveTo>
                  <a:cubicBezTo>
                    <a:pt x="972820" y="96520"/>
                    <a:pt x="1337310" y="154940"/>
                    <a:pt x="1592580" y="151130"/>
                  </a:cubicBezTo>
                  <a:cubicBezTo>
                    <a:pt x="1830070" y="147320"/>
                    <a:pt x="2012950" y="101600"/>
                    <a:pt x="2278380" y="85090"/>
                  </a:cubicBezTo>
                  <a:cubicBezTo>
                    <a:pt x="2645410" y="62230"/>
                    <a:pt x="3143250" y="24130"/>
                    <a:pt x="3587750" y="43180"/>
                  </a:cubicBezTo>
                  <a:cubicBezTo>
                    <a:pt x="4053840" y="63500"/>
                    <a:pt x="4634230" y="229870"/>
                    <a:pt x="5013960" y="210820"/>
                  </a:cubicBezTo>
                  <a:cubicBezTo>
                    <a:pt x="5270500" y="198120"/>
                    <a:pt x="5436870" y="101600"/>
                    <a:pt x="5652770" y="71120"/>
                  </a:cubicBezTo>
                  <a:cubicBezTo>
                    <a:pt x="5872480" y="40640"/>
                    <a:pt x="6099810" y="35560"/>
                    <a:pt x="6322060" y="27940"/>
                  </a:cubicBezTo>
                  <a:cubicBezTo>
                    <a:pt x="6539230" y="20320"/>
                    <a:pt x="6705600" y="0"/>
                    <a:pt x="6971030" y="22860"/>
                  </a:cubicBezTo>
                  <a:cubicBezTo>
                    <a:pt x="7395210" y="59690"/>
                    <a:pt x="8167370" y="299720"/>
                    <a:pt x="8615680" y="327660"/>
                  </a:cubicBezTo>
                  <a:cubicBezTo>
                    <a:pt x="8921750" y="347980"/>
                    <a:pt x="9137650" y="281940"/>
                    <a:pt x="9392920" y="283210"/>
                  </a:cubicBezTo>
                  <a:cubicBezTo>
                    <a:pt x="9641840" y="284480"/>
                    <a:pt x="9893300" y="331470"/>
                    <a:pt x="10130790" y="336550"/>
                  </a:cubicBezTo>
                  <a:cubicBezTo>
                    <a:pt x="10351770" y="340360"/>
                    <a:pt x="10553700" y="320040"/>
                    <a:pt x="10770870" y="316230"/>
                  </a:cubicBezTo>
                  <a:cubicBezTo>
                    <a:pt x="10996930" y="312420"/>
                    <a:pt x="11238230" y="318770"/>
                    <a:pt x="11464290" y="314960"/>
                  </a:cubicBezTo>
                  <a:cubicBezTo>
                    <a:pt x="11681460" y="312420"/>
                    <a:pt x="11885930" y="308610"/>
                    <a:pt x="12101830" y="299720"/>
                  </a:cubicBezTo>
                  <a:cubicBezTo>
                    <a:pt x="12325350" y="290830"/>
                    <a:pt x="12531090" y="269240"/>
                    <a:pt x="12785090" y="260350"/>
                  </a:cubicBezTo>
                  <a:cubicBezTo>
                    <a:pt x="13102590" y="247650"/>
                    <a:pt x="13625829" y="223520"/>
                    <a:pt x="13856970" y="240030"/>
                  </a:cubicBezTo>
                  <a:cubicBezTo>
                    <a:pt x="13968729" y="248920"/>
                    <a:pt x="14025879" y="255270"/>
                    <a:pt x="14103351" y="280670"/>
                  </a:cubicBezTo>
                  <a:cubicBezTo>
                    <a:pt x="14180820" y="307340"/>
                    <a:pt x="14258290" y="347980"/>
                    <a:pt x="14323060" y="397510"/>
                  </a:cubicBezTo>
                  <a:cubicBezTo>
                    <a:pt x="14387829" y="447040"/>
                    <a:pt x="14448790" y="510540"/>
                    <a:pt x="14494510" y="579120"/>
                  </a:cubicBezTo>
                  <a:cubicBezTo>
                    <a:pt x="14540229" y="646430"/>
                    <a:pt x="14577060" y="725170"/>
                    <a:pt x="14598651" y="805180"/>
                  </a:cubicBezTo>
                  <a:cubicBezTo>
                    <a:pt x="14621510" y="883920"/>
                    <a:pt x="14630401" y="970280"/>
                    <a:pt x="14626590" y="1052830"/>
                  </a:cubicBezTo>
                  <a:cubicBezTo>
                    <a:pt x="14621510" y="1134110"/>
                    <a:pt x="14602460" y="1219200"/>
                    <a:pt x="14571979" y="1295400"/>
                  </a:cubicBezTo>
                  <a:cubicBezTo>
                    <a:pt x="14541501" y="1371600"/>
                    <a:pt x="14497051" y="1446530"/>
                    <a:pt x="14443710" y="1508760"/>
                  </a:cubicBezTo>
                  <a:cubicBezTo>
                    <a:pt x="14390370" y="1570990"/>
                    <a:pt x="14324329" y="1628140"/>
                    <a:pt x="14254479" y="1670050"/>
                  </a:cubicBezTo>
                  <a:cubicBezTo>
                    <a:pt x="14183360" y="1713230"/>
                    <a:pt x="14102079" y="1744980"/>
                    <a:pt x="14022070" y="1762760"/>
                  </a:cubicBezTo>
                  <a:cubicBezTo>
                    <a:pt x="13942060" y="1780540"/>
                    <a:pt x="13855701" y="1784350"/>
                    <a:pt x="13774420" y="1775460"/>
                  </a:cubicBezTo>
                  <a:cubicBezTo>
                    <a:pt x="13691870" y="1767840"/>
                    <a:pt x="13608051" y="1743710"/>
                    <a:pt x="13533120" y="1709420"/>
                  </a:cubicBezTo>
                  <a:cubicBezTo>
                    <a:pt x="13459460" y="1675130"/>
                    <a:pt x="13387070" y="1625600"/>
                    <a:pt x="13327379" y="1569720"/>
                  </a:cubicBezTo>
                  <a:cubicBezTo>
                    <a:pt x="13267690" y="1512570"/>
                    <a:pt x="13215620" y="1443990"/>
                    <a:pt x="13176251" y="1371600"/>
                  </a:cubicBezTo>
                  <a:cubicBezTo>
                    <a:pt x="13138151" y="1299210"/>
                    <a:pt x="13110210" y="1215390"/>
                    <a:pt x="13097510" y="1135380"/>
                  </a:cubicBezTo>
                  <a:cubicBezTo>
                    <a:pt x="13083540" y="1054100"/>
                    <a:pt x="13083540" y="966470"/>
                    <a:pt x="13097510" y="886460"/>
                  </a:cubicBezTo>
                  <a:cubicBezTo>
                    <a:pt x="13110210" y="805180"/>
                    <a:pt x="13138151" y="722630"/>
                    <a:pt x="13176251" y="650240"/>
                  </a:cubicBezTo>
                  <a:cubicBezTo>
                    <a:pt x="13215620" y="577850"/>
                    <a:pt x="13267690" y="508000"/>
                    <a:pt x="13327379" y="452120"/>
                  </a:cubicBezTo>
                  <a:cubicBezTo>
                    <a:pt x="13387070" y="394970"/>
                    <a:pt x="13459460" y="346710"/>
                    <a:pt x="13534390" y="311150"/>
                  </a:cubicBezTo>
                  <a:cubicBezTo>
                    <a:pt x="13608051" y="276860"/>
                    <a:pt x="13693140" y="254000"/>
                    <a:pt x="13774420" y="245110"/>
                  </a:cubicBezTo>
                  <a:cubicBezTo>
                    <a:pt x="13855701" y="236220"/>
                    <a:pt x="13943329" y="241300"/>
                    <a:pt x="14023340" y="259080"/>
                  </a:cubicBezTo>
                  <a:cubicBezTo>
                    <a:pt x="14103351" y="276860"/>
                    <a:pt x="14184629" y="308610"/>
                    <a:pt x="14254479" y="350520"/>
                  </a:cubicBezTo>
                  <a:cubicBezTo>
                    <a:pt x="14324329" y="393700"/>
                    <a:pt x="14391640" y="449580"/>
                    <a:pt x="14443710" y="511810"/>
                  </a:cubicBezTo>
                  <a:cubicBezTo>
                    <a:pt x="14497051" y="575310"/>
                    <a:pt x="14542770" y="650240"/>
                    <a:pt x="14571979" y="725170"/>
                  </a:cubicBezTo>
                  <a:cubicBezTo>
                    <a:pt x="14602460" y="801370"/>
                    <a:pt x="14621510" y="887730"/>
                    <a:pt x="14626590" y="969010"/>
                  </a:cubicBezTo>
                  <a:cubicBezTo>
                    <a:pt x="14630401" y="1051560"/>
                    <a:pt x="14621510" y="1137920"/>
                    <a:pt x="14598651" y="1216660"/>
                  </a:cubicBezTo>
                  <a:cubicBezTo>
                    <a:pt x="14577060" y="1295400"/>
                    <a:pt x="14540229" y="1375410"/>
                    <a:pt x="14494510" y="1442720"/>
                  </a:cubicBezTo>
                  <a:cubicBezTo>
                    <a:pt x="14448790" y="1511300"/>
                    <a:pt x="14387829" y="1573530"/>
                    <a:pt x="14323060" y="1624330"/>
                  </a:cubicBezTo>
                  <a:cubicBezTo>
                    <a:pt x="14258290" y="1673860"/>
                    <a:pt x="14180820" y="1714500"/>
                    <a:pt x="14103351" y="1739900"/>
                  </a:cubicBezTo>
                  <a:cubicBezTo>
                    <a:pt x="14024610" y="1766570"/>
                    <a:pt x="13964920" y="1771650"/>
                    <a:pt x="13856970" y="1780540"/>
                  </a:cubicBezTo>
                  <a:cubicBezTo>
                    <a:pt x="13656310" y="1797050"/>
                    <a:pt x="13309601" y="1771650"/>
                    <a:pt x="12990829" y="1780540"/>
                  </a:cubicBezTo>
                  <a:cubicBezTo>
                    <a:pt x="12595860" y="1791970"/>
                    <a:pt x="12118340" y="1837690"/>
                    <a:pt x="11668760" y="1852930"/>
                  </a:cubicBezTo>
                  <a:cubicBezTo>
                    <a:pt x="11201400" y="1868170"/>
                    <a:pt x="10703560" y="1897380"/>
                    <a:pt x="10237470" y="1869440"/>
                  </a:cubicBezTo>
                  <a:cubicBezTo>
                    <a:pt x="9789160" y="1844040"/>
                    <a:pt x="9282430" y="1728470"/>
                    <a:pt x="8921750" y="1697990"/>
                  </a:cubicBezTo>
                  <a:cubicBezTo>
                    <a:pt x="8671560" y="1677670"/>
                    <a:pt x="8534400" y="1695450"/>
                    <a:pt x="8284210" y="1676400"/>
                  </a:cubicBezTo>
                  <a:cubicBezTo>
                    <a:pt x="7923530" y="1648460"/>
                    <a:pt x="7329170" y="1546860"/>
                    <a:pt x="6962140" y="1520190"/>
                  </a:cubicBezTo>
                  <a:cubicBezTo>
                    <a:pt x="6703060" y="1501140"/>
                    <a:pt x="6532880" y="1498600"/>
                    <a:pt x="6297930" y="1501140"/>
                  </a:cubicBezTo>
                  <a:cubicBezTo>
                    <a:pt x="6032500" y="1503680"/>
                    <a:pt x="5715000" y="1537970"/>
                    <a:pt x="5452110" y="1543050"/>
                  </a:cubicBezTo>
                  <a:cubicBezTo>
                    <a:pt x="5220970" y="1546860"/>
                    <a:pt x="5057140" y="1544320"/>
                    <a:pt x="4804410" y="1535430"/>
                  </a:cubicBezTo>
                  <a:cubicBezTo>
                    <a:pt x="4443730" y="1522730"/>
                    <a:pt x="4018280" y="1482090"/>
                    <a:pt x="3493770" y="1460500"/>
                  </a:cubicBezTo>
                  <a:cubicBezTo>
                    <a:pt x="2703830" y="1427480"/>
                    <a:pt x="883920" y="1443990"/>
                    <a:pt x="524510" y="1384300"/>
                  </a:cubicBezTo>
                  <a:cubicBezTo>
                    <a:pt x="443230" y="1370330"/>
                    <a:pt x="424180" y="1358900"/>
                    <a:pt x="377190" y="1337310"/>
                  </a:cubicBezTo>
                  <a:cubicBezTo>
                    <a:pt x="330200" y="1315720"/>
                    <a:pt x="285750" y="1287780"/>
                    <a:pt x="245110" y="1256030"/>
                  </a:cubicBezTo>
                  <a:cubicBezTo>
                    <a:pt x="204470" y="1224280"/>
                    <a:pt x="167640" y="1187450"/>
                    <a:pt x="135890" y="1146810"/>
                  </a:cubicBezTo>
                  <a:cubicBezTo>
                    <a:pt x="105410" y="1106170"/>
                    <a:pt x="77470" y="1060450"/>
                    <a:pt x="57150" y="1013460"/>
                  </a:cubicBezTo>
                  <a:cubicBezTo>
                    <a:pt x="35560" y="966470"/>
                    <a:pt x="20320" y="915670"/>
                    <a:pt x="11430" y="866140"/>
                  </a:cubicBezTo>
                  <a:cubicBezTo>
                    <a:pt x="2540" y="815340"/>
                    <a:pt x="0" y="762000"/>
                    <a:pt x="2540" y="711200"/>
                  </a:cubicBezTo>
                  <a:cubicBezTo>
                    <a:pt x="6350" y="660400"/>
                    <a:pt x="16510" y="608330"/>
                    <a:pt x="31750" y="558800"/>
                  </a:cubicBezTo>
                  <a:cubicBezTo>
                    <a:pt x="46990" y="510540"/>
                    <a:pt x="68580" y="462280"/>
                    <a:pt x="95250" y="417830"/>
                  </a:cubicBezTo>
                  <a:cubicBezTo>
                    <a:pt x="121920" y="374650"/>
                    <a:pt x="154940" y="332740"/>
                    <a:pt x="191770" y="297180"/>
                  </a:cubicBezTo>
                  <a:cubicBezTo>
                    <a:pt x="228600" y="260350"/>
                    <a:pt x="270510" y="228600"/>
                    <a:pt x="313690" y="201930"/>
                  </a:cubicBezTo>
                  <a:cubicBezTo>
                    <a:pt x="358140" y="175260"/>
                    <a:pt x="406400" y="153670"/>
                    <a:pt x="455930" y="138430"/>
                  </a:cubicBezTo>
                  <a:cubicBezTo>
                    <a:pt x="504190" y="124460"/>
                    <a:pt x="608330" y="111760"/>
                    <a:pt x="608330" y="1117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49" t="0" r="-625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432633"/>
          </a:xfrm>
          <a:custGeom>
            <a:avLst/>
            <a:gdLst/>
            <a:ahLst/>
            <a:cxnLst/>
            <a:rect r="r" b="b" t="t" l="l"/>
            <a:pathLst>
              <a:path h="7432633" w="9753600">
                <a:moveTo>
                  <a:pt x="0" y="0"/>
                </a:moveTo>
                <a:lnTo>
                  <a:pt x="9753600" y="0"/>
                </a:lnTo>
                <a:lnTo>
                  <a:pt x="9753600" y="7432633"/>
                </a:lnTo>
                <a:lnTo>
                  <a:pt x="0" y="743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797" t="0" r="-1779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15887" y="6270553"/>
            <a:ext cx="7706193" cy="88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5091">
                <a:solidFill>
                  <a:srgbClr val="FFDE59"/>
                </a:solidFill>
                <a:latin typeface="Canva Sans Bold"/>
              </a:rPr>
              <a:t>LEVEL SABKE NIKLENGE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23" t="0" r="-14416" b="-220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18122" y="6235065"/>
            <a:ext cx="10263188" cy="1331595"/>
            <a:chOff x="0" y="0"/>
            <a:chExt cx="13684250" cy="17754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720" y="25400"/>
              <a:ext cx="13591540" cy="1715770"/>
            </a:xfrm>
            <a:custGeom>
              <a:avLst/>
              <a:gdLst/>
              <a:ahLst/>
              <a:cxnLst/>
              <a:rect r="r" b="b" t="t" l="l"/>
              <a:pathLst>
                <a:path h="1715770" w="13591540">
                  <a:moveTo>
                    <a:pt x="662940" y="171450"/>
                  </a:moveTo>
                  <a:cubicBezTo>
                    <a:pt x="1973580" y="153670"/>
                    <a:pt x="2156460" y="96520"/>
                    <a:pt x="2372360" y="73660"/>
                  </a:cubicBezTo>
                  <a:cubicBezTo>
                    <a:pt x="2589530" y="50800"/>
                    <a:pt x="2809240" y="43180"/>
                    <a:pt x="3030220" y="35560"/>
                  </a:cubicBezTo>
                  <a:cubicBezTo>
                    <a:pt x="3255010" y="26670"/>
                    <a:pt x="3486150" y="0"/>
                    <a:pt x="3712210" y="25400"/>
                  </a:cubicBezTo>
                  <a:cubicBezTo>
                    <a:pt x="3943350" y="52070"/>
                    <a:pt x="4173220" y="170180"/>
                    <a:pt x="4400550" y="196850"/>
                  </a:cubicBezTo>
                  <a:cubicBezTo>
                    <a:pt x="4618990" y="220980"/>
                    <a:pt x="4834890" y="195580"/>
                    <a:pt x="5049520" y="187960"/>
                  </a:cubicBezTo>
                  <a:cubicBezTo>
                    <a:pt x="5265420" y="179070"/>
                    <a:pt x="5471160" y="151130"/>
                    <a:pt x="5693410" y="146050"/>
                  </a:cubicBezTo>
                  <a:cubicBezTo>
                    <a:pt x="5930900" y="139700"/>
                    <a:pt x="6187440" y="143510"/>
                    <a:pt x="6431280" y="154940"/>
                  </a:cubicBezTo>
                  <a:cubicBezTo>
                    <a:pt x="6672580" y="166370"/>
                    <a:pt x="6910070" y="204470"/>
                    <a:pt x="7151370" y="214630"/>
                  </a:cubicBezTo>
                  <a:cubicBezTo>
                    <a:pt x="7391400" y="226060"/>
                    <a:pt x="7637780" y="226060"/>
                    <a:pt x="7875270" y="220980"/>
                  </a:cubicBezTo>
                  <a:cubicBezTo>
                    <a:pt x="8107680" y="217170"/>
                    <a:pt x="8338820" y="205740"/>
                    <a:pt x="8563610" y="186690"/>
                  </a:cubicBezTo>
                  <a:cubicBezTo>
                    <a:pt x="8782050" y="167640"/>
                    <a:pt x="8991600" y="128270"/>
                    <a:pt x="9208770" y="109220"/>
                  </a:cubicBezTo>
                  <a:cubicBezTo>
                    <a:pt x="9428480" y="88900"/>
                    <a:pt x="9648190" y="78740"/>
                    <a:pt x="9871710" y="67310"/>
                  </a:cubicBezTo>
                  <a:cubicBezTo>
                    <a:pt x="10099040" y="57150"/>
                    <a:pt x="10327640" y="35560"/>
                    <a:pt x="10558780" y="45720"/>
                  </a:cubicBezTo>
                  <a:cubicBezTo>
                    <a:pt x="10796270" y="57150"/>
                    <a:pt x="11045190" y="114300"/>
                    <a:pt x="11278870" y="135890"/>
                  </a:cubicBezTo>
                  <a:cubicBezTo>
                    <a:pt x="11497310" y="154940"/>
                    <a:pt x="11686540" y="172720"/>
                    <a:pt x="11917680" y="170180"/>
                  </a:cubicBezTo>
                  <a:cubicBezTo>
                    <a:pt x="12192000" y="166370"/>
                    <a:pt x="12611100" y="90170"/>
                    <a:pt x="12815570" y="96520"/>
                  </a:cubicBezTo>
                  <a:cubicBezTo>
                    <a:pt x="12922250" y="99060"/>
                    <a:pt x="12981941" y="106680"/>
                    <a:pt x="13058141" y="130810"/>
                  </a:cubicBezTo>
                  <a:cubicBezTo>
                    <a:pt x="13135610" y="156210"/>
                    <a:pt x="13211810" y="194310"/>
                    <a:pt x="13277850" y="242570"/>
                  </a:cubicBezTo>
                  <a:cubicBezTo>
                    <a:pt x="13342619" y="289560"/>
                    <a:pt x="13402310" y="351790"/>
                    <a:pt x="13449300" y="416560"/>
                  </a:cubicBezTo>
                  <a:cubicBezTo>
                    <a:pt x="13496291" y="482600"/>
                    <a:pt x="13533119" y="560070"/>
                    <a:pt x="13555980" y="637540"/>
                  </a:cubicBezTo>
                  <a:cubicBezTo>
                    <a:pt x="13578841" y="715010"/>
                    <a:pt x="13590269" y="800100"/>
                    <a:pt x="13586460" y="881380"/>
                  </a:cubicBezTo>
                  <a:cubicBezTo>
                    <a:pt x="13583919" y="961390"/>
                    <a:pt x="13567410" y="1046480"/>
                    <a:pt x="13538200" y="1121410"/>
                  </a:cubicBezTo>
                  <a:cubicBezTo>
                    <a:pt x="13510260" y="1196340"/>
                    <a:pt x="13467080" y="1271270"/>
                    <a:pt x="13416280" y="1333500"/>
                  </a:cubicBezTo>
                  <a:cubicBezTo>
                    <a:pt x="13365480" y="1395730"/>
                    <a:pt x="13300710" y="1452880"/>
                    <a:pt x="13232130" y="1496060"/>
                  </a:cubicBezTo>
                  <a:cubicBezTo>
                    <a:pt x="13163550" y="1537970"/>
                    <a:pt x="13084810" y="1572260"/>
                    <a:pt x="13006069" y="1590040"/>
                  </a:cubicBezTo>
                  <a:cubicBezTo>
                    <a:pt x="12927330" y="1609090"/>
                    <a:pt x="12842240" y="1615440"/>
                    <a:pt x="12760960" y="1607820"/>
                  </a:cubicBezTo>
                  <a:cubicBezTo>
                    <a:pt x="12680950" y="1601470"/>
                    <a:pt x="12598400" y="1579880"/>
                    <a:pt x="12523470" y="1546860"/>
                  </a:cubicBezTo>
                  <a:cubicBezTo>
                    <a:pt x="12449810" y="1513840"/>
                    <a:pt x="12378690" y="1466850"/>
                    <a:pt x="12319000" y="1413510"/>
                  </a:cubicBezTo>
                  <a:cubicBezTo>
                    <a:pt x="12259310" y="1358900"/>
                    <a:pt x="12205970" y="1291590"/>
                    <a:pt x="12166600" y="1220470"/>
                  </a:cubicBezTo>
                  <a:cubicBezTo>
                    <a:pt x="12127230" y="1149350"/>
                    <a:pt x="12099290" y="1069340"/>
                    <a:pt x="12084050" y="989330"/>
                  </a:cubicBezTo>
                  <a:cubicBezTo>
                    <a:pt x="12070080" y="910590"/>
                    <a:pt x="12068810" y="824230"/>
                    <a:pt x="12080240" y="744220"/>
                  </a:cubicBezTo>
                  <a:cubicBezTo>
                    <a:pt x="12091670" y="664210"/>
                    <a:pt x="12117070" y="582930"/>
                    <a:pt x="12153900" y="510540"/>
                  </a:cubicBezTo>
                  <a:cubicBezTo>
                    <a:pt x="12190730" y="439420"/>
                    <a:pt x="12241530" y="369570"/>
                    <a:pt x="12298680" y="312420"/>
                  </a:cubicBezTo>
                  <a:cubicBezTo>
                    <a:pt x="12355830" y="256540"/>
                    <a:pt x="12426950" y="207010"/>
                    <a:pt x="12499340" y="171450"/>
                  </a:cubicBezTo>
                  <a:cubicBezTo>
                    <a:pt x="12571730" y="135890"/>
                    <a:pt x="12654280" y="111760"/>
                    <a:pt x="12734290" y="101600"/>
                  </a:cubicBezTo>
                  <a:cubicBezTo>
                    <a:pt x="12814300" y="91440"/>
                    <a:pt x="12900660" y="95250"/>
                    <a:pt x="12979400" y="110490"/>
                  </a:cubicBezTo>
                  <a:cubicBezTo>
                    <a:pt x="13058141" y="127000"/>
                    <a:pt x="13139419" y="157480"/>
                    <a:pt x="13209269" y="196850"/>
                  </a:cubicBezTo>
                  <a:cubicBezTo>
                    <a:pt x="13279119" y="237490"/>
                    <a:pt x="13345160" y="292100"/>
                    <a:pt x="13398500" y="353060"/>
                  </a:cubicBezTo>
                  <a:cubicBezTo>
                    <a:pt x="13451841" y="412750"/>
                    <a:pt x="13497560" y="486410"/>
                    <a:pt x="13528041" y="560070"/>
                  </a:cubicBezTo>
                  <a:cubicBezTo>
                    <a:pt x="13559791" y="635000"/>
                    <a:pt x="13580110" y="718820"/>
                    <a:pt x="13585191" y="798830"/>
                  </a:cubicBezTo>
                  <a:cubicBezTo>
                    <a:pt x="13591541" y="880110"/>
                    <a:pt x="13583919" y="965200"/>
                    <a:pt x="13563600" y="1042670"/>
                  </a:cubicBezTo>
                  <a:cubicBezTo>
                    <a:pt x="13543280" y="1121410"/>
                    <a:pt x="13508991" y="1200150"/>
                    <a:pt x="13464541" y="1267460"/>
                  </a:cubicBezTo>
                  <a:cubicBezTo>
                    <a:pt x="13420091" y="1334770"/>
                    <a:pt x="13362941" y="1398270"/>
                    <a:pt x="13299441" y="1449070"/>
                  </a:cubicBezTo>
                  <a:cubicBezTo>
                    <a:pt x="13235941" y="1498600"/>
                    <a:pt x="13161010" y="1540510"/>
                    <a:pt x="13084810" y="1567180"/>
                  </a:cubicBezTo>
                  <a:cubicBezTo>
                    <a:pt x="13008610" y="1593850"/>
                    <a:pt x="12945110" y="1596390"/>
                    <a:pt x="12843510" y="1611630"/>
                  </a:cubicBezTo>
                  <a:cubicBezTo>
                    <a:pt x="12674600" y="1635760"/>
                    <a:pt x="12393930" y="1673860"/>
                    <a:pt x="12162790" y="1684020"/>
                  </a:cubicBezTo>
                  <a:cubicBezTo>
                    <a:pt x="11921490" y="1692910"/>
                    <a:pt x="11661140" y="1686560"/>
                    <a:pt x="11424920" y="1664970"/>
                  </a:cubicBezTo>
                  <a:cubicBezTo>
                    <a:pt x="11206480" y="1644650"/>
                    <a:pt x="11009630" y="1584960"/>
                    <a:pt x="10796270" y="1565910"/>
                  </a:cubicBezTo>
                  <a:cubicBezTo>
                    <a:pt x="10580370" y="1546860"/>
                    <a:pt x="10365740" y="1545590"/>
                    <a:pt x="10138410" y="1550670"/>
                  </a:cubicBezTo>
                  <a:cubicBezTo>
                    <a:pt x="9892030" y="1557020"/>
                    <a:pt x="9617710" y="1581150"/>
                    <a:pt x="9372600" y="1602740"/>
                  </a:cubicBezTo>
                  <a:cubicBezTo>
                    <a:pt x="9146540" y="1621790"/>
                    <a:pt x="8982710" y="1657350"/>
                    <a:pt x="8722360" y="1673860"/>
                  </a:cubicBezTo>
                  <a:cubicBezTo>
                    <a:pt x="8335010" y="1697990"/>
                    <a:pt x="7659370" y="1715770"/>
                    <a:pt x="7272020" y="1699260"/>
                  </a:cubicBezTo>
                  <a:cubicBezTo>
                    <a:pt x="7011670" y="1689100"/>
                    <a:pt x="6837680" y="1648460"/>
                    <a:pt x="6621780" y="1633220"/>
                  </a:cubicBezTo>
                  <a:cubicBezTo>
                    <a:pt x="6405880" y="1616710"/>
                    <a:pt x="6195060" y="1604010"/>
                    <a:pt x="5976620" y="1601470"/>
                  </a:cubicBezTo>
                  <a:cubicBezTo>
                    <a:pt x="5751830" y="1598930"/>
                    <a:pt x="5519420" y="1616710"/>
                    <a:pt x="5289550" y="1617980"/>
                  </a:cubicBezTo>
                  <a:cubicBezTo>
                    <a:pt x="5058410" y="1617980"/>
                    <a:pt x="4820920" y="1620520"/>
                    <a:pt x="4593590" y="1605280"/>
                  </a:cubicBezTo>
                  <a:cubicBezTo>
                    <a:pt x="4373880" y="1591310"/>
                    <a:pt x="4168140" y="1564640"/>
                    <a:pt x="3947160" y="1530350"/>
                  </a:cubicBezTo>
                  <a:cubicBezTo>
                    <a:pt x="3713480" y="1494790"/>
                    <a:pt x="3511550" y="1408430"/>
                    <a:pt x="3225800" y="1391920"/>
                  </a:cubicBezTo>
                  <a:cubicBezTo>
                    <a:pt x="2816860" y="1367790"/>
                    <a:pt x="2180590" y="1489710"/>
                    <a:pt x="1718310" y="1498600"/>
                  </a:cubicBezTo>
                  <a:cubicBezTo>
                    <a:pt x="1327150" y="1506220"/>
                    <a:pt x="829310" y="1479550"/>
                    <a:pt x="631190" y="1461770"/>
                  </a:cubicBezTo>
                  <a:cubicBezTo>
                    <a:pt x="556260" y="1455420"/>
                    <a:pt x="527050" y="1452880"/>
                    <a:pt x="477520" y="1438910"/>
                  </a:cubicBezTo>
                  <a:cubicBezTo>
                    <a:pt x="427990" y="1426210"/>
                    <a:pt x="378460" y="1405890"/>
                    <a:pt x="332740" y="1380490"/>
                  </a:cubicBezTo>
                  <a:cubicBezTo>
                    <a:pt x="288290" y="1355090"/>
                    <a:pt x="245110" y="1324610"/>
                    <a:pt x="207010" y="1289050"/>
                  </a:cubicBezTo>
                  <a:cubicBezTo>
                    <a:pt x="170180" y="1253490"/>
                    <a:pt x="135890" y="1212850"/>
                    <a:pt x="106680" y="1169670"/>
                  </a:cubicBezTo>
                  <a:cubicBezTo>
                    <a:pt x="78740" y="1127760"/>
                    <a:pt x="54610" y="1079500"/>
                    <a:pt x="38100" y="1031240"/>
                  </a:cubicBezTo>
                  <a:cubicBezTo>
                    <a:pt x="21590" y="981710"/>
                    <a:pt x="10160" y="929640"/>
                    <a:pt x="5080" y="878840"/>
                  </a:cubicBezTo>
                  <a:cubicBezTo>
                    <a:pt x="0" y="828040"/>
                    <a:pt x="1270" y="774700"/>
                    <a:pt x="8890" y="723900"/>
                  </a:cubicBezTo>
                  <a:cubicBezTo>
                    <a:pt x="16510" y="673100"/>
                    <a:pt x="30480" y="621030"/>
                    <a:pt x="49530" y="572770"/>
                  </a:cubicBezTo>
                  <a:cubicBezTo>
                    <a:pt x="68580" y="525780"/>
                    <a:pt x="95250" y="478790"/>
                    <a:pt x="124460" y="436880"/>
                  </a:cubicBezTo>
                  <a:cubicBezTo>
                    <a:pt x="154940" y="396240"/>
                    <a:pt x="191770" y="356870"/>
                    <a:pt x="231140" y="323850"/>
                  </a:cubicBezTo>
                  <a:cubicBezTo>
                    <a:pt x="270510" y="290830"/>
                    <a:pt x="314960" y="261620"/>
                    <a:pt x="360680" y="238760"/>
                  </a:cubicBezTo>
                  <a:cubicBezTo>
                    <a:pt x="407670" y="215900"/>
                    <a:pt x="457200" y="198120"/>
                    <a:pt x="508000" y="186690"/>
                  </a:cubicBezTo>
                  <a:cubicBezTo>
                    <a:pt x="557530" y="175260"/>
                    <a:pt x="662940" y="171450"/>
                    <a:pt x="662940" y="1714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279" t="0" r="-14902" b="-4224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69691" y="39053"/>
            <a:ext cx="10823291" cy="7315200"/>
          </a:xfrm>
          <a:custGeom>
            <a:avLst/>
            <a:gdLst/>
            <a:ahLst/>
            <a:cxnLst/>
            <a:rect r="r" b="b" t="t" l="l"/>
            <a:pathLst>
              <a:path h="7315200" w="10823291">
                <a:moveTo>
                  <a:pt x="0" y="0"/>
                </a:moveTo>
                <a:lnTo>
                  <a:pt x="10823291" y="0"/>
                </a:lnTo>
                <a:lnTo>
                  <a:pt x="1082329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97" t="0" r="-16856" b="-234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7268" y="6195060"/>
            <a:ext cx="10139362" cy="1365885"/>
            <a:chOff x="0" y="0"/>
            <a:chExt cx="13519150" cy="18211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720" y="31750"/>
              <a:ext cx="13426441" cy="1741170"/>
            </a:xfrm>
            <a:custGeom>
              <a:avLst/>
              <a:gdLst/>
              <a:ahLst/>
              <a:cxnLst/>
              <a:rect r="r" b="b" t="t" l="l"/>
              <a:pathLst>
                <a:path h="1741170" w="13426441">
                  <a:moveTo>
                    <a:pt x="669290" y="128270"/>
                  </a:moveTo>
                  <a:cubicBezTo>
                    <a:pt x="1139190" y="154940"/>
                    <a:pt x="1435100" y="288290"/>
                    <a:pt x="1663700" y="280670"/>
                  </a:cubicBezTo>
                  <a:cubicBezTo>
                    <a:pt x="1882140" y="273050"/>
                    <a:pt x="2082800" y="135890"/>
                    <a:pt x="2296160" y="101600"/>
                  </a:cubicBezTo>
                  <a:cubicBezTo>
                    <a:pt x="2508250" y="68580"/>
                    <a:pt x="2684780" y="66040"/>
                    <a:pt x="2941320" y="77470"/>
                  </a:cubicBezTo>
                  <a:cubicBezTo>
                    <a:pt x="3327400" y="92710"/>
                    <a:pt x="3987800" y="220980"/>
                    <a:pt x="4382770" y="248920"/>
                  </a:cubicBezTo>
                  <a:cubicBezTo>
                    <a:pt x="4658360" y="267970"/>
                    <a:pt x="4817110" y="264160"/>
                    <a:pt x="5086350" y="264160"/>
                  </a:cubicBezTo>
                  <a:cubicBezTo>
                    <a:pt x="5448300" y="264160"/>
                    <a:pt x="5995670" y="234950"/>
                    <a:pt x="6361430" y="233680"/>
                  </a:cubicBezTo>
                  <a:cubicBezTo>
                    <a:pt x="6638290" y="233680"/>
                    <a:pt x="6851650" y="247650"/>
                    <a:pt x="7089140" y="248920"/>
                  </a:cubicBezTo>
                  <a:cubicBezTo>
                    <a:pt x="7316470" y="248920"/>
                    <a:pt x="7495540" y="254000"/>
                    <a:pt x="7758430" y="237490"/>
                  </a:cubicBezTo>
                  <a:cubicBezTo>
                    <a:pt x="8140700" y="212090"/>
                    <a:pt x="8764270" y="111760"/>
                    <a:pt x="9156700" y="76200"/>
                  </a:cubicBezTo>
                  <a:cubicBezTo>
                    <a:pt x="9443720" y="50800"/>
                    <a:pt x="9612630" y="39370"/>
                    <a:pt x="9899650" y="29210"/>
                  </a:cubicBezTo>
                  <a:cubicBezTo>
                    <a:pt x="10294620" y="15240"/>
                    <a:pt x="10831830" y="0"/>
                    <a:pt x="11313160" y="19050"/>
                  </a:cubicBezTo>
                  <a:cubicBezTo>
                    <a:pt x="11814810" y="38100"/>
                    <a:pt x="12569190" y="76200"/>
                    <a:pt x="12848590" y="147320"/>
                  </a:cubicBezTo>
                  <a:cubicBezTo>
                    <a:pt x="12961619" y="175260"/>
                    <a:pt x="13006069" y="200660"/>
                    <a:pt x="13074650" y="245110"/>
                  </a:cubicBezTo>
                  <a:cubicBezTo>
                    <a:pt x="13141960" y="288290"/>
                    <a:pt x="13205460" y="346710"/>
                    <a:pt x="13256260" y="408940"/>
                  </a:cubicBezTo>
                  <a:cubicBezTo>
                    <a:pt x="13307060" y="472440"/>
                    <a:pt x="13348969" y="547370"/>
                    <a:pt x="13376910" y="623570"/>
                  </a:cubicBezTo>
                  <a:cubicBezTo>
                    <a:pt x="13403580" y="699770"/>
                    <a:pt x="13420091" y="783590"/>
                    <a:pt x="13421360" y="864870"/>
                  </a:cubicBezTo>
                  <a:cubicBezTo>
                    <a:pt x="13423900" y="944880"/>
                    <a:pt x="13411200" y="1031240"/>
                    <a:pt x="13387069" y="1107440"/>
                  </a:cubicBezTo>
                  <a:cubicBezTo>
                    <a:pt x="13362941" y="1184910"/>
                    <a:pt x="13324841" y="1262380"/>
                    <a:pt x="13277850" y="1327150"/>
                  </a:cubicBezTo>
                  <a:cubicBezTo>
                    <a:pt x="13229591" y="1393190"/>
                    <a:pt x="13168630" y="1452880"/>
                    <a:pt x="13103860" y="1499870"/>
                  </a:cubicBezTo>
                  <a:cubicBezTo>
                    <a:pt x="13037819" y="1546860"/>
                    <a:pt x="12960350" y="1584960"/>
                    <a:pt x="12882880" y="1607820"/>
                  </a:cubicBezTo>
                  <a:cubicBezTo>
                    <a:pt x="12805410" y="1631950"/>
                    <a:pt x="12720320" y="1643380"/>
                    <a:pt x="12639040" y="1640840"/>
                  </a:cubicBezTo>
                  <a:cubicBezTo>
                    <a:pt x="12559030" y="1638300"/>
                    <a:pt x="12473940" y="1621790"/>
                    <a:pt x="12399010" y="1593850"/>
                  </a:cubicBezTo>
                  <a:cubicBezTo>
                    <a:pt x="12322810" y="1564640"/>
                    <a:pt x="12247880" y="1522730"/>
                    <a:pt x="12185650" y="1471930"/>
                  </a:cubicBezTo>
                  <a:cubicBezTo>
                    <a:pt x="12122150" y="1421130"/>
                    <a:pt x="12065000" y="1356360"/>
                    <a:pt x="12021820" y="1287780"/>
                  </a:cubicBezTo>
                  <a:cubicBezTo>
                    <a:pt x="11978640" y="1220470"/>
                    <a:pt x="11945620" y="1140460"/>
                    <a:pt x="11926570" y="1061720"/>
                  </a:cubicBezTo>
                  <a:cubicBezTo>
                    <a:pt x="11907520" y="984250"/>
                    <a:pt x="11899900" y="897890"/>
                    <a:pt x="11907520" y="817880"/>
                  </a:cubicBezTo>
                  <a:cubicBezTo>
                    <a:pt x="11913870" y="736600"/>
                    <a:pt x="11935460" y="654050"/>
                    <a:pt x="11967210" y="579120"/>
                  </a:cubicBezTo>
                  <a:cubicBezTo>
                    <a:pt x="12000230" y="505460"/>
                    <a:pt x="12045950" y="433070"/>
                    <a:pt x="12100560" y="373380"/>
                  </a:cubicBezTo>
                  <a:cubicBezTo>
                    <a:pt x="12155170" y="313690"/>
                    <a:pt x="12222480" y="260350"/>
                    <a:pt x="12292330" y="219710"/>
                  </a:cubicBezTo>
                  <a:cubicBezTo>
                    <a:pt x="12363450" y="180340"/>
                    <a:pt x="12443460" y="151130"/>
                    <a:pt x="12523470" y="137160"/>
                  </a:cubicBezTo>
                  <a:cubicBezTo>
                    <a:pt x="12602210" y="121920"/>
                    <a:pt x="12688570" y="119380"/>
                    <a:pt x="12768580" y="130810"/>
                  </a:cubicBezTo>
                  <a:cubicBezTo>
                    <a:pt x="12848590" y="142240"/>
                    <a:pt x="12931140" y="167640"/>
                    <a:pt x="13003530" y="204470"/>
                  </a:cubicBezTo>
                  <a:cubicBezTo>
                    <a:pt x="13074650" y="240030"/>
                    <a:pt x="13144500" y="290830"/>
                    <a:pt x="13201650" y="347980"/>
                  </a:cubicBezTo>
                  <a:cubicBezTo>
                    <a:pt x="13258800" y="405130"/>
                    <a:pt x="13308330" y="474980"/>
                    <a:pt x="13343891" y="547370"/>
                  </a:cubicBezTo>
                  <a:cubicBezTo>
                    <a:pt x="13379450" y="621030"/>
                    <a:pt x="13404850" y="702310"/>
                    <a:pt x="13415010" y="782320"/>
                  </a:cubicBezTo>
                  <a:cubicBezTo>
                    <a:pt x="13426441" y="863600"/>
                    <a:pt x="13422630" y="948690"/>
                    <a:pt x="13407391" y="1028700"/>
                  </a:cubicBezTo>
                  <a:cubicBezTo>
                    <a:pt x="13392150" y="1107440"/>
                    <a:pt x="13361669" y="1188720"/>
                    <a:pt x="13322300" y="1258570"/>
                  </a:cubicBezTo>
                  <a:cubicBezTo>
                    <a:pt x="13281660" y="1328420"/>
                    <a:pt x="13228319" y="1395730"/>
                    <a:pt x="13167360" y="1449070"/>
                  </a:cubicBezTo>
                  <a:cubicBezTo>
                    <a:pt x="13107669" y="1502410"/>
                    <a:pt x="13034010" y="1549400"/>
                    <a:pt x="12960350" y="1579880"/>
                  </a:cubicBezTo>
                  <a:cubicBezTo>
                    <a:pt x="12885420" y="1611630"/>
                    <a:pt x="12816840" y="1629410"/>
                    <a:pt x="12721590" y="1638300"/>
                  </a:cubicBezTo>
                  <a:cubicBezTo>
                    <a:pt x="12581890" y="1652270"/>
                    <a:pt x="12383770" y="1634490"/>
                    <a:pt x="12197080" y="1617980"/>
                  </a:cubicBezTo>
                  <a:cubicBezTo>
                    <a:pt x="11981180" y="1598930"/>
                    <a:pt x="11772900" y="1543050"/>
                    <a:pt x="11501120" y="1525270"/>
                  </a:cubicBezTo>
                  <a:cubicBezTo>
                    <a:pt x="11123930" y="1501140"/>
                    <a:pt x="10521950" y="1521460"/>
                    <a:pt x="10140950" y="1527810"/>
                  </a:cubicBezTo>
                  <a:cubicBezTo>
                    <a:pt x="9865360" y="1531620"/>
                    <a:pt x="9705340" y="1530350"/>
                    <a:pt x="9428480" y="1550670"/>
                  </a:cubicBezTo>
                  <a:cubicBezTo>
                    <a:pt x="9039860" y="1578610"/>
                    <a:pt x="8430260" y="1677670"/>
                    <a:pt x="8030210" y="1708150"/>
                  </a:cubicBezTo>
                  <a:cubicBezTo>
                    <a:pt x="7731760" y="1729740"/>
                    <a:pt x="7542530" y="1734820"/>
                    <a:pt x="7246620" y="1737360"/>
                  </a:cubicBezTo>
                  <a:cubicBezTo>
                    <a:pt x="6858000" y="1741170"/>
                    <a:pt x="6290310" y="1715770"/>
                    <a:pt x="5902960" y="1714500"/>
                  </a:cubicBezTo>
                  <a:cubicBezTo>
                    <a:pt x="5608320" y="1711960"/>
                    <a:pt x="5386070" y="1722120"/>
                    <a:pt x="5125720" y="1718310"/>
                  </a:cubicBezTo>
                  <a:cubicBezTo>
                    <a:pt x="4861560" y="1713230"/>
                    <a:pt x="4582160" y="1709420"/>
                    <a:pt x="4329430" y="1687830"/>
                  </a:cubicBezTo>
                  <a:cubicBezTo>
                    <a:pt x="4097020" y="1668780"/>
                    <a:pt x="3879850" y="1647190"/>
                    <a:pt x="3663950" y="1601470"/>
                  </a:cubicBezTo>
                  <a:cubicBezTo>
                    <a:pt x="3449320" y="1555750"/>
                    <a:pt x="3263900" y="1440180"/>
                    <a:pt x="3037840" y="1416050"/>
                  </a:cubicBezTo>
                  <a:cubicBezTo>
                    <a:pt x="2785110" y="1389380"/>
                    <a:pt x="2475230" y="1454150"/>
                    <a:pt x="2214880" y="1477010"/>
                  </a:cubicBezTo>
                  <a:cubicBezTo>
                    <a:pt x="1979930" y="1498600"/>
                    <a:pt x="1764030" y="1553210"/>
                    <a:pt x="1543050" y="1544320"/>
                  </a:cubicBezTo>
                  <a:cubicBezTo>
                    <a:pt x="1328420" y="1536700"/>
                    <a:pt x="1078230" y="1450340"/>
                    <a:pt x="908050" y="1430020"/>
                  </a:cubicBezTo>
                  <a:cubicBezTo>
                    <a:pt x="793750" y="1417320"/>
                    <a:pt x="702310" y="1423670"/>
                    <a:pt x="622300" y="1414780"/>
                  </a:cubicBezTo>
                  <a:cubicBezTo>
                    <a:pt x="562610" y="1408430"/>
                    <a:pt x="518160" y="1404620"/>
                    <a:pt x="468630" y="1390650"/>
                  </a:cubicBezTo>
                  <a:cubicBezTo>
                    <a:pt x="419100" y="1376680"/>
                    <a:pt x="370840" y="1355090"/>
                    <a:pt x="326390" y="1329690"/>
                  </a:cubicBezTo>
                  <a:cubicBezTo>
                    <a:pt x="280670" y="1304290"/>
                    <a:pt x="238760" y="1272540"/>
                    <a:pt x="201930" y="1236980"/>
                  </a:cubicBezTo>
                  <a:cubicBezTo>
                    <a:pt x="163830" y="1201420"/>
                    <a:pt x="130810" y="1160780"/>
                    <a:pt x="102870" y="1117600"/>
                  </a:cubicBezTo>
                  <a:cubicBezTo>
                    <a:pt x="74930" y="1074420"/>
                    <a:pt x="52070" y="1026160"/>
                    <a:pt x="35560" y="977900"/>
                  </a:cubicBezTo>
                  <a:cubicBezTo>
                    <a:pt x="19050" y="928370"/>
                    <a:pt x="8890" y="876300"/>
                    <a:pt x="5080" y="825500"/>
                  </a:cubicBezTo>
                  <a:cubicBezTo>
                    <a:pt x="0" y="774700"/>
                    <a:pt x="2540" y="721360"/>
                    <a:pt x="10160" y="670560"/>
                  </a:cubicBezTo>
                  <a:cubicBezTo>
                    <a:pt x="17780" y="619760"/>
                    <a:pt x="33020" y="568960"/>
                    <a:pt x="53340" y="521970"/>
                  </a:cubicBezTo>
                  <a:cubicBezTo>
                    <a:pt x="72390" y="473710"/>
                    <a:pt x="99060" y="427990"/>
                    <a:pt x="129540" y="387350"/>
                  </a:cubicBezTo>
                  <a:cubicBezTo>
                    <a:pt x="161290" y="345440"/>
                    <a:pt x="198120" y="307340"/>
                    <a:pt x="237490" y="274320"/>
                  </a:cubicBezTo>
                  <a:cubicBezTo>
                    <a:pt x="276860" y="242570"/>
                    <a:pt x="321310" y="213360"/>
                    <a:pt x="368300" y="191770"/>
                  </a:cubicBezTo>
                  <a:cubicBezTo>
                    <a:pt x="414020" y="168910"/>
                    <a:pt x="464820" y="152400"/>
                    <a:pt x="515620" y="142240"/>
                  </a:cubicBezTo>
                  <a:cubicBezTo>
                    <a:pt x="565150" y="130810"/>
                    <a:pt x="669290" y="128270"/>
                    <a:pt x="669290" y="1282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-278130" y="6124575"/>
            <a:ext cx="2045970" cy="1229677"/>
            <a:chOff x="0" y="0"/>
            <a:chExt cx="2727960" cy="16395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9530" y="45720"/>
              <a:ext cx="2631440" cy="1545590"/>
            </a:xfrm>
            <a:custGeom>
              <a:avLst/>
              <a:gdLst/>
              <a:ahLst/>
              <a:cxnLst/>
              <a:rect r="r" b="b" t="t" l="l"/>
              <a:pathLst>
                <a:path h="1545590" w="2631440">
                  <a:moveTo>
                    <a:pt x="718820" y="5080"/>
                  </a:moveTo>
                  <a:cubicBezTo>
                    <a:pt x="1305560" y="66040"/>
                    <a:pt x="1587500" y="99060"/>
                    <a:pt x="1784350" y="138430"/>
                  </a:cubicBezTo>
                  <a:cubicBezTo>
                    <a:pt x="1941830" y="168910"/>
                    <a:pt x="2100580" y="205740"/>
                    <a:pt x="2202180" y="245110"/>
                  </a:cubicBezTo>
                  <a:cubicBezTo>
                    <a:pt x="2263140" y="269240"/>
                    <a:pt x="2299970" y="290830"/>
                    <a:pt x="2344420" y="322580"/>
                  </a:cubicBezTo>
                  <a:cubicBezTo>
                    <a:pt x="2387600" y="353060"/>
                    <a:pt x="2429510" y="391160"/>
                    <a:pt x="2463800" y="430530"/>
                  </a:cubicBezTo>
                  <a:cubicBezTo>
                    <a:pt x="2499360" y="471170"/>
                    <a:pt x="2529840" y="518160"/>
                    <a:pt x="2553970" y="565150"/>
                  </a:cubicBezTo>
                  <a:cubicBezTo>
                    <a:pt x="2578100" y="613410"/>
                    <a:pt x="2597150" y="665480"/>
                    <a:pt x="2609850" y="717550"/>
                  </a:cubicBezTo>
                  <a:cubicBezTo>
                    <a:pt x="2622550" y="769620"/>
                    <a:pt x="2627630" y="824230"/>
                    <a:pt x="2627630" y="878840"/>
                  </a:cubicBezTo>
                  <a:cubicBezTo>
                    <a:pt x="2626360" y="932180"/>
                    <a:pt x="2620010" y="986790"/>
                    <a:pt x="2606040" y="1038860"/>
                  </a:cubicBezTo>
                  <a:cubicBezTo>
                    <a:pt x="2592070" y="1090930"/>
                    <a:pt x="2571750" y="1141730"/>
                    <a:pt x="2546350" y="1189990"/>
                  </a:cubicBezTo>
                  <a:cubicBezTo>
                    <a:pt x="2520950" y="1236980"/>
                    <a:pt x="2489200" y="1281430"/>
                    <a:pt x="2453640" y="1322070"/>
                  </a:cubicBezTo>
                  <a:cubicBezTo>
                    <a:pt x="2416810" y="1361440"/>
                    <a:pt x="2374900" y="1397000"/>
                    <a:pt x="2330450" y="1427480"/>
                  </a:cubicBezTo>
                  <a:cubicBezTo>
                    <a:pt x="2286000" y="1456690"/>
                    <a:pt x="2236470" y="1482090"/>
                    <a:pt x="2186940" y="1501140"/>
                  </a:cubicBezTo>
                  <a:cubicBezTo>
                    <a:pt x="2136140" y="1518920"/>
                    <a:pt x="2081530" y="1531620"/>
                    <a:pt x="2029460" y="1537970"/>
                  </a:cubicBezTo>
                  <a:cubicBezTo>
                    <a:pt x="1976120" y="1543050"/>
                    <a:pt x="1920240" y="1543050"/>
                    <a:pt x="1866900" y="1535430"/>
                  </a:cubicBezTo>
                  <a:cubicBezTo>
                    <a:pt x="1813560" y="1529080"/>
                    <a:pt x="1709420" y="1510030"/>
                    <a:pt x="1710690" y="1494790"/>
                  </a:cubicBezTo>
                  <a:cubicBezTo>
                    <a:pt x="1711960" y="1465580"/>
                    <a:pt x="2364740" y="1367790"/>
                    <a:pt x="2374900" y="1395730"/>
                  </a:cubicBezTo>
                  <a:cubicBezTo>
                    <a:pt x="2379980" y="1410970"/>
                    <a:pt x="2251710" y="1477010"/>
                    <a:pt x="2184400" y="1501140"/>
                  </a:cubicBezTo>
                  <a:cubicBezTo>
                    <a:pt x="2117090" y="1525270"/>
                    <a:pt x="2042160" y="1540510"/>
                    <a:pt x="1971040" y="1541780"/>
                  </a:cubicBezTo>
                  <a:cubicBezTo>
                    <a:pt x="1899920" y="1543050"/>
                    <a:pt x="1823720" y="1532890"/>
                    <a:pt x="1756410" y="1511300"/>
                  </a:cubicBezTo>
                  <a:cubicBezTo>
                    <a:pt x="1687830" y="1489710"/>
                    <a:pt x="1619250" y="1455420"/>
                    <a:pt x="1562100" y="1413510"/>
                  </a:cubicBezTo>
                  <a:cubicBezTo>
                    <a:pt x="1503680" y="1371600"/>
                    <a:pt x="1450340" y="1318260"/>
                    <a:pt x="1408430" y="1259840"/>
                  </a:cubicBezTo>
                  <a:cubicBezTo>
                    <a:pt x="1367790" y="1201420"/>
                    <a:pt x="1333500" y="1132840"/>
                    <a:pt x="1313180" y="1064260"/>
                  </a:cubicBezTo>
                  <a:cubicBezTo>
                    <a:pt x="1292860" y="995680"/>
                    <a:pt x="1282700" y="920750"/>
                    <a:pt x="1285240" y="848360"/>
                  </a:cubicBezTo>
                  <a:cubicBezTo>
                    <a:pt x="1287780" y="777240"/>
                    <a:pt x="1301750" y="702310"/>
                    <a:pt x="1327150" y="636270"/>
                  </a:cubicBezTo>
                  <a:cubicBezTo>
                    <a:pt x="1351280" y="568960"/>
                    <a:pt x="1389380" y="502920"/>
                    <a:pt x="1435100" y="447040"/>
                  </a:cubicBezTo>
                  <a:cubicBezTo>
                    <a:pt x="1479550" y="391160"/>
                    <a:pt x="1536700" y="340360"/>
                    <a:pt x="1597660" y="302260"/>
                  </a:cubicBezTo>
                  <a:cubicBezTo>
                    <a:pt x="1657350" y="264160"/>
                    <a:pt x="1727200" y="234950"/>
                    <a:pt x="1797050" y="218440"/>
                  </a:cubicBezTo>
                  <a:cubicBezTo>
                    <a:pt x="1866900" y="200660"/>
                    <a:pt x="1941830" y="195580"/>
                    <a:pt x="2014220" y="200660"/>
                  </a:cubicBezTo>
                  <a:cubicBezTo>
                    <a:pt x="2085340" y="207010"/>
                    <a:pt x="2159000" y="226060"/>
                    <a:pt x="2223770" y="254000"/>
                  </a:cubicBezTo>
                  <a:cubicBezTo>
                    <a:pt x="2289810" y="283210"/>
                    <a:pt x="2353310" y="325120"/>
                    <a:pt x="2406650" y="372110"/>
                  </a:cubicBezTo>
                  <a:cubicBezTo>
                    <a:pt x="2459990" y="420370"/>
                    <a:pt x="2506980" y="480060"/>
                    <a:pt x="2542540" y="542290"/>
                  </a:cubicBezTo>
                  <a:cubicBezTo>
                    <a:pt x="2576830" y="604520"/>
                    <a:pt x="2603500" y="676910"/>
                    <a:pt x="2616200" y="746760"/>
                  </a:cubicBezTo>
                  <a:cubicBezTo>
                    <a:pt x="2628900" y="816610"/>
                    <a:pt x="2631440" y="892810"/>
                    <a:pt x="2621280" y="963930"/>
                  </a:cubicBezTo>
                  <a:cubicBezTo>
                    <a:pt x="2611120" y="1035050"/>
                    <a:pt x="2588260" y="1107440"/>
                    <a:pt x="2556510" y="1170940"/>
                  </a:cubicBezTo>
                  <a:cubicBezTo>
                    <a:pt x="2523490" y="1235710"/>
                    <a:pt x="2479040" y="1296670"/>
                    <a:pt x="2428240" y="1347470"/>
                  </a:cubicBezTo>
                  <a:cubicBezTo>
                    <a:pt x="2377440" y="1397000"/>
                    <a:pt x="2315210" y="1441450"/>
                    <a:pt x="2251710" y="1473200"/>
                  </a:cubicBezTo>
                  <a:cubicBezTo>
                    <a:pt x="2186940" y="1504950"/>
                    <a:pt x="2114550" y="1526540"/>
                    <a:pt x="2043430" y="1535430"/>
                  </a:cubicBezTo>
                  <a:cubicBezTo>
                    <a:pt x="1972310" y="1545590"/>
                    <a:pt x="1896110" y="1543050"/>
                    <a:pt x="1826260" y="1529080"/>
                  </a:cubicBezTo>
                  <a:cubicBezTo>
                    <a:pt x="1756410" y="1515110"/>
                    <a:pt x="1685290" y="1488440"/>
                    <a:pt x="1623060" y="1452880"/>
                  </a:cubicBezTo>
                  <a:cubicBezTo>
                    <a:pt x="1560830" y="1417320"/>
                    <a:pt x="1501140" y="1369060"/>
                    <a:pt x="1454150" y="1315720"/>
                  </a:cubicBezTo>
                  <a:cubicBezTo>
                    <a:pt x="1407160" y="1262380"/>
                    <a:pt x="1365250" y="1198880"/>
                    <a:pt x="1337310" y="1132840"/>
                  </a:cubicBezTo>
                  <a:cubicBezTo>
                    <a:pt x="1310640" y="1066800"/>
                    <a:pt x="1291590" y="993140"/>
                    <a:pt x="1286510" y="922020"/>
                  </a:cubicBezTo>
                  <a:cubicBezTo>
                    <a:pt x="1281430" y="849630"/>
                    <a:pt x="1287780" y="774700"/>
                    <a:pt x="1305560" y="704850"/>
                  </a:cubicBezTo>
                  <a:cubicBezTo>
                    <a:pt x="1323340" y="636270"/>
                    <a:pt x="1327150" y="565150"/>
                    <a:pt x="1391920" y="505460"/>
                  </a:cubicBezTo>
                  <a:cubicBezTo>
                    <a:pt x="1520190" y="389890"/>
                    <a:pt x="2043430" y="231140"/>
                    <a:pt x="2202180" y="245110"/>
                  </a:cubicBezTo>
                  <a:cubicBezTo>
                    <a:pt x="2270760" y="251460"/>
                    <a:pt x="2299970" y="290830"/>
                    <a:pt x="2344420" y="322580"/>
                  </a:cubicBezTo>
                  <a:cubicBezTo>
                    <a:pt x="2387600" y="353060"/>
                    <a:pt x="2429510" y="389890"/>
                    <a:pt x="2463800" y="430530"/>
                  </a:cubicBezTo>
                  <a:cubicBezTo>
                    <a:pt x="2499360" y="471170"/>
                    <a:pt x="2529840" y="518160"/>
                    <a:pt x="2553970" y="565150"/>
                  </a:cubicBezTo>
                  <a:cubicBezTo>
                    <a:pt x="2578100" y="613410"/>
                    <a:pt x="2597150" y="665480"/>
                    <a:pt x="2609850" y="717550"/>
                  </a:cubicBezTo>
                  <a:cubicBezTo>
                    <a:pt x="2622550" y="769620"/>
                    <a:pt x="2627630" y="824230"/>
                    <a:pt x="2627630" y="878840"/>
                  </a:cubicBezTo>
                  <a:cubicBezTo>
                    <a:pt x="2626360" y="932180"/>
                    <a:pt x="2620010" y="986790"/>
                    <a:pt x="2606040" y="1038860"/>
                  </a:cubicBezTo>
                  <a:cubicBezTo>
                    <a:pt x="2592070" y="1090930"/>
                    <a:pt x="2571750" y="1141730"/>
                    <a:pt x="2546350" y="1189990"/>
                  </a:cubicBezTo>
                  <a:cubicBezTo>
                    <a:pt x="2520950" y="1236980"/>
                    <a:pt x="2489200" y="1281430"/>
                    <a:pt x="2453640" y="1322070"/>
                  </a:cubicBezTo>
                  <a:cubicBezTo>
                    <a:pt x="2416810" y="1361440"/>
                    <a:pt x="2374900" y="1397000"/>
                    <a:pt x="2330450" y="1427480"/>
                  </a:cubicBezTo>
                  <a:cubicBezTo>
                    <a:pt x="2286000" y="1456690"/>
                    <a:pt x="2236470" y="1482090"/>
                    <a:pt x="2186940" y="1501140"/>
                  </a:cubicBezTo>
                  <a:cubicBezTo>
                    <a:pt x="2136140" y="1518920"/>
                    <a:pt x="2082800" y="1531620"/>
                    <a:pt x="2029460" y="1537970"/>
                  </a:cubicBezTo>
                  <a:cubicBezTo>
                    <a:pt x="1976120" y="1543050"/>
                    <a:pt x="1926590" y="1544320"/>
                    <a:pt x="1866900" y="1535430"/>
                  </a:cubicBezTo>
                  <a:cubicBezTo>
                    <a:pt x="1789430" y="1525270"/>
                    <a:pt x="1709420" y="1489710"/>
                    <a:pt x="1602740" y="1464310"/>
                  </a:cubicBezTo>
                  <a:cubicBezTo>
                    <a:pt x="1437640" y="1426210"/>
                    <a:pt x="1156970" y="1369060"/>
                    <a:pt x="970280" y="1339850"/>
                  </a:cubicBezTo>
                  <a:cubicBezTo>
                    <a:pt x="825500" y="1316990"/>
                    <a:pt x="679450" y="1311910"/>
                    <a:pt x="579120" y="1294130"/>
                  </a:cubicBezTo>
                  <a:cubicBezTo>
                    <a:pt x="516890" y="1282700"/>
                    <a:pt x="476250" y="1276350"/>
                    <a:pt x="427990" y="1258570"/>
                  </a:cubicBezTo>
                  <a:cubicBezTo>
                    <a:pt x="378460" y="1240790"/>
                    <a:pt x="331470" y="1216660"/>
                    <a:pt x="288290" y="1187450"/>
                  </a:cubicBezTo>
                  <a:cubicBezTo>
                    <a:pt x="245110" y="1159510"/>
                    <a:pt x="204470" y="1123950"/>
                    <a:pt x="170180" y="1085850"/>
                  </a:cubicBezTo>
                  <a:cubicBezTo>
                    <a:pt x="134620" y="1047750"/>
                    <a:pt x="104140" y="1003300"/>
                    <a:pt x="78740" y="957580"/>
                  </a:cubicBezTo>
                  <a:cubicBezTo>
                    <a:pt x="54610" y="913130"/>
                    <a:pt x="35560" y="862330"/>
                    <a:pt x="21590" y="812800"/>
                  </a:cubicBezTo>
                  <a:cubicBezTo>
                    <a:pt x="8890" y="763270"/>
                    <a:pt x="1270" y="709930"/>
                    <a:pt x="1270" y="657860"/>
                  </a:cubicBezTo>
                  <a:cubicBezTo>
                    <a:pt x="0" y="605790"/>
                    <a:pt x="6350" y="552450"/>
                    <a:pt x="17780" y="502920"/>
                  </a:cubicBezTo>
                  <a:cubicBezTo>
                    <a:pt x="29210" y="452120"/>
                    <a:pt x="48260" y="401320"/>
                    <a:pt x="71120" y="355600"/>
                  </a:cubicBezTo>
                  <a:cubicBezTo>
                    <a:pt x="95250" y="309880"/>
                    <a:pt x="124460" y="265430"/>
                    <a:pt x="158750" y="226060"/>
                  </a:cubicBezTo>
                  <a:cubicBezTo>
                    <a:pt x="191770" y="186690"/>
                    <a:pt x="232410" y="151130"/>
                    <a:pt x="274320" y="120650"/>
                  </a:cubicBezTo>
                  <a:cubicBezTo>
                    <a:pt x="316230" y="90170"/>
                    <a:pt x="363220" y="64770"/>
                    <a:pt x="411480" y="45720"/>
                  </a:cubicBezTo>
                  <a:cubicBezTo>
                    <a:pt x="459740" y="26670"/>
                    <a:pt x="511810" y="13970"/>
                    <a:pt x="562610" y="6350"/>
                  </a:cubicBezTo>
                  <a:cubicBezTo>
                    <a:pt x="614680" y="0"/>
                    <a:pt x="718820" y="5080"/>
                    <a:pt x="718820" y="50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-457200" y="6577965"/>
            <a:ext cx="2100262" cy="1174432"/>
            <a:chOff x="0" y="0"/>
            <a:chExt cx="2800350" cy="15659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8260" y="50800"/>
              <a:ext cx="2703830" cy="1468120"/>
            </a:xfrm>
            <a:custGeom>
              <a:avLst/>
              <a:gdLst/>
              <a:ahLst/>
              <a:cxnLst/>
              <a:rect r="r" b="b" t="t" l="l"/>
              <a:pathLst>
                <a:path h="1468120" w="2703830">
                  <a:moveTo>
                    <a:pt x="694690" y="0"/>
                  </a:moveTo>
                  <a:cubicBezTo>
                    <a:pt x="1400810" y="50800"/>
                    <a:pt x="1860550" y="93980"/>
                    <a:pt x="2057400" y="124460"/>
                  </a:cubicBezTo>
                  <a:cubicBezTo>
                    <a:pt x="2152650" y="139700"/>
                    <a:pt x="2203450" y="142240"/>
                    <a:pt x="2269490" y="168910"/>
                  </a:cubicBezTo>
                  <a:cubicBezTo>
                    <a:pt x="2336800" y="194310"/>
                    <a:pt x="2401570" y="232410"/>
                    <a:pt x="2457450" y="276860"/>
                  </a:cubicBezTo>
                  <a:cubicBezTo>
                    <a:pt x="2512060" y="322580"/>
                    <a:pt x="2561590" y="379730"/>
                    <a:pt x="2599690" y="440690"/>
                  </a:cubicBezTo>
                  <a:cubicBezTo>
                    <a:pt x="2637790" y="501650"/>
                    <a:pt x="2667000" y="571500"/>
                    <a:pt x="2682240" y="641350"/>
                  </a:cubicBezTo>
                  <a:cubicBezTo>
                    <a:pt x="2698750" y="709930"/>
                    <a:pt x="2703830" y="786130"/>
                    <a:pt x="2697480" y="857250"/>
                  </a:cubicBezTo>
                  <a:cubicBezTo>
                    <a:pt x="2691130" y="928370"/>
                    <a:pt x="2672080" y="1002030"/>
                    <a:pt x="2642870" y="1066800"/>
                  </a:cubicBezTo>
                  <a:cubicBezTo>
                    <a:pt x="2613660" y="1131570"/>
                    <a:pt x="2571750" y="1196340"/>
                    <a:pt x="2523490" y="1248410"/>
                  </a:cubicBezTo>
                  <a:cubicBezTo>
                    <a:pt x="2475230" y="1300480"/>
                    <a:pt x="2415540" y="1347470"/>
                    <a:pt x="2353310" y="1381760"/>
                  </a:cubicBezTo>
                  <a:cubicBezTo>
                    <a:pt x="2289810" y="1416050"/>
                    <a:pt x="2218690" y="1441450"/>
                    <a:pt x="2148840" y="1454150"/>
                  </a:cubicBezTo>
                  <a:cubicBezTo>
                    <a:pt x="2077720" y="1466850"/>
                    <a:pt x="2001520" y="1468120"/>
                    <a:pt x="1931670" y="1456690"/>
                  </a:cubicBezTo>
                  <a:cubicBezTo>
                    <a:pt x="1860550" y="1446530"/>
                    <a:pt x="1788160" y="1423670"/>
                    <a:pt x="1724660" y="1390650"/>
                  </a:cubicBezTo>
                  <a:cubicBezTo>
                    <a:pt x="1661160" y="1357630"/>
                    <a:pt x="1600200" y="1313180"/>
                    <a:pt x="1550670" y="1262380"/>
                  </a:cubicBezTo>
                  <a:cubicBezTo>
                    <a:pt x="1501140" y="1210310"/>
                    <a:pt x="1456690" y="1148080"/>
                    <a:pt x="1426210" y="1084580"/>
                  </a:cubicBezTo>
                  <a:cubicBezTo>
                    <a:pt x="1395730" y="1019810"/>
                    <a:pt x="1374140" y="947420"/>
                    <a:pt x="1365250" y="876300"/>
                  </a:cubicBezTo>
                  <a:cubicBezTo>
                    <a:pt x="1356360" y="805180"/>
                    <a:pt x="1360170" y="728980"/>
                    <a:pt x="1374140" y="659130"/>
                  </a:cubicBezTo>
                  <a:cubicBezTo>
                    <a:pt x="1388110" y="589280"/>
                    <a:pt x="1416050" y="518160"/>
                    <a:pt x="1451610" y="457200"/>
                  </a:cubicBezTo>
                  <a:cubicBezTo>
                    <a:pt x="1487170" y="394970"/>
                    <a:pt x="1535430" y="336550"/>
                    <a:pt x="1590040" y="289560"/>
                  </a:cubicBezTo>
                  <a:cubicBezTo>
                    <a:pt x="1643380" y="242570"/>
                    <a:pt x="1708150" y="203200"/>
                    <a:pt x="1774190" y="175260"/>
                  </a:cubicBezTo>
                  <a:cubicBezTo>
                    <a:pt x="1838960" y="148590"/>
                    <a:pt x="1913890" y="130810"/>
                    <a:pt x="1985010" y="125730"/>
                  </a:cubicBezTo>
                  <a:cubicBezTo>
                    <a:pt x="2056130" y="120650"/>
                    <a:pt x="2131060" y="128270"/>
                    <a:pt x="2200910" y="146050"/>
                  </a:cubicBezTo>
                  <a:cubicBezTo>
                    <a:pt x="2269490" y="163830"/>
                    <a:pt x="2339340" y="195580"/>
                    <a:pt x="2399030" y="234950"/>
                  </a:cubicBezTo>
                  <a:cubicBezTo>
                    <a:pt x="2458720" y="273050"/>
                    <a:pt x="2514600" y="325120"/>
                    <a:pt x="2557780" y="381000"/>
                  </a:cubicBezTo>
                  <a:cubicBezTo>
                    <a:pt x="2602230" y="436880"/>
                    <a:pt x="2639060" y="504190"/>
                    <a:pt x="2661920" y="571500"/>
                  </a:cubicBezTo>
                  <a:cubicBezTo>
                    <a:pt x="2686050" y="638810"/>
                    <a:pt x="2700020" y="713740"/>
                    <a:pt x="2700020" y="784860"/>
                  </a:cubicBezTo>
                  <a:cubicBezTo>
                    <a:pt x="2701290" y="855980"/>
                    <a:pt x="2689860" y="930910"/>
                    <a:pt x="2668270" y="999490"/>
                  </a:cubicBezTo>
                  <a:cubicBezTo>
                    <a:pt x="2646680" y="1066800"/>
                    <a:pt x="2612390" y="1135380"/>
                    <a:pt x="2569210" y="1192530"/>
                  </a:cubicBezTo>
                  <a:cubicBezTo>
                    <a:pt x="2527300" y="1249680"/>
                    <a:pt x="2472690" y="1303020"/>
                    <a:pt x="2414270" y="1343660"/>
                  </a:cubicBezTo>
                  <a:cubicBezTo>
                    <a:pt x="2355850" y="1384300"/>
                    <a:pt x="2287270" y="1417320"/>
                    <a:pt x="2218690" y="1437640"/>
                  </a:cubicBezTo>
                  <a:cubicBezTo>
                    <a:pt x="2150110" y="1457960"/>
                    <a:pt x="2100580" y="1464310"/>
                    <a:pt x="2004060" y="1464310"/>
                  </a:cubicBezTo>
                  <a:cubicBezTo>
                    <a:pt x="1799590" y="1461770"/>
                    <a:pt x="1318260" y="1356360"/>
                    <a:pt x="1060450" y="1328420"/>
                  </a:cubicBezTo>
                  <a:cubicBezTo>
                    <a:pt x="881380" y="1309370"/>
                    <a:pt x="716280" y="1308100"/>
                    <a:pt x="604520" y="1294130"/>
                  </a:cubicBezTo>
                  <a:cubicBezTo>
                    <a:pt x="539750" y="1285240"/>
                    <a:pt x="500380" y="1280160"/>
                    <a:pt x="452120" y="1263650"/>
                  </a:cubicBezTo>
                  <a:cubicBezTo>
                    <a:pt x="402590" y="1248410"/>
                    <a:pt x="354330" y="1225550"/>
                    <a:pt x="309880" y="1198880"/>
                  </a:cubicBezTo>
                  <a:cubicBezTo>
                    <a:pt x="265430" y="1170940"/>
                    <a:pt x="223520" y="1137920"/>
                    <a:pt x="187960" y="1101090"/>
                  </a:cubicBezTo>
                  <a:cubicBezTo>
                    <a:pt x="151130" y="1064260"/>
                    <a:pt x="119380" y="1021080"/>
                    <a:pt x="92710" y="976630"/>
                  </a:cubicBezTo>
                  <a:cubicBezTo>
                    <a:pt x="66040" y="932180"/>
                    <a:pt x="44450" y="883920"/>
                    <a:pt x="29210" y="834390"/>
                  </a:cubicBezTo>
                  <a:cubicBezTo>
                    <a:pt x="15240" y="784860"/>
                    <a:pt x="5080" y="731520"/>
                    <a:pt x="2540" y="680720"/>
                  </a:cubicBezTo>
                  <a:cubicBezTo>
                    <a:pt x="0" y="628650"/>
                    <a:pt x="3810" y="575310"/>
                    <a:pt x="13970" y="524510"/>
                  </a:cubicBezTo>
                  <a:cubicBezTo>
                    <a:pt x="24130" y="473710"/>
                    <a:pt x="40640" y="422910"/>
                    <a:pt x="62230" y="375920"/>
                  </a:cubicBezTo>
                  <a:cubicBezTo>
                    <a:pt x="83820" y="328930"/>
                    <a:pt x="111760" y="283210"/>
                    <a:pt x="143510" y="242570"/>
                  </a:cubicBezTo>
                  <a:cubicBezTo>
                    <a:pt x="176530" y="201930"/>
                    <a:pt x="214630" y="165100"/>
                    <a:pt x="255270" y="133350"/>
                  </a:cubicBezTo>
                  <a:cubicBezTo>
                    <a:pt x="295910" y="101600"/>
                    <a:pt x="342900" y="74930"/>
                    <a:pt x="389890" y="53340"/>
                  </a:cubicBezTo>
                  <a:cubicBezTo>
                    <a:pt x="436880" y="33020"/>
                    <a:pt x="488950" y="17780"/>
                    <a:pt x="539750" y="8890"/>
                  </a:cubicBezTo>
                  <a:cubicBezTo>
                    <a:pt x="590550" y="0"/>
                    <a:pt x="695960" y="0"/>
                    <a:pt x="69596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52631" y="0"/>
            <a:ext cx="11106231" cy="7315200"/>
          </a:xfrm>
          <a:custGeom>
            <a:avLst/>
            <a:gdLst/>
            <a:ahLst/>
            <a:cxnLst/>
            <a:rect r="r" b="b" t="t" l="l"/>
            <a:pathLst>
              <a:path h="7315200" w="11106231">
                <a:moveTo>
                  <a:pt x="0" y="0"/>
                </a:moveTo>
                <a:lnTo>
                  <a:pt x="11106231" y="0"/>
                </a:lnTo>
                <a:lnTo>
                  <a:pt x="1110623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51" t="0" r="-15122" b="-234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415" t="0" r="-1741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12507" y="5707380"/>
            <a:ext cx="9235440" cy="1343025"/>
            <a:chOff x="0" y="0"/>
            <a:chExt cx="12313920" cy="17907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720" y="25400"/>
              <a:ext cx="12221210" cy="1720850"/>
            </a:xfrm>
            <a:custGeom>
              <a:avLst/>
              <a:gdLst/>
              <a:ahLst/>
              <a:cxnLst/>
              <a:rect r="r" b="b" t="t" l="l"/>
              <a:pathLst>
                <a:path h="1720850" w="12221210">
                  <a:moveTo>
                    <a:pt x="495300" y="195580"/>
                  </a:moveTo>
                  <a:cubicBezTo>
                    <a:pt x="873760" y="109220"/>
                    <a:pt x="1087120" y="86360"/>
                    <a:pt x="1360170" y="68580"/>
                  </a:cubicBezTo>
                  <a:cubicBezTo>
                    <a:pt x="1833880" y="36830"/>
                    <a:pt x="2838450" y="0"/>
                    <a:pt x="3314700" y="25400"/>
                  </a:cubicBezTo>
                  <a:cubicBezTo>
                    <a:pt x="3590290" y="39370"/>
                    <a:pt x="3746500" y="92710"/>
                    <a:pt x="3964940" y="106680"/>
                  </a:cubicBezTo>
                  <a:cubicBezTo>
                    <a:pt x="4183380" y="121920"/>
                    <a:pt x="4405630" y="102870"/>
                    <a:pt x="4622800" y="115570"/>
                  </a:cubicBezTo>
                  <a:cubicBezTo>
                    <a:pt x="4837430" y="128270"/>
                    <a:pt x="5011420" y="163830"/>
                    <a:pt x="5262880" y="181610"/>
                  </a:cubicBezTo>
                  <a:cubicBezTo>
                    <a:pt x="5622290" y="205740"/>
                    <a:pt x="6210300" y="224790"/>
                    <a:pt x="6576060" y="226060"/>
                  </a:cubicBezTo>
                  <a:cubicBezTo>
                    <a:pt x="6837680" y="226060"/>
                    <a:pt x="7018020" y="226060"/>
                    <a:pt x="7250430" y="207010"/>
                  </a:cubicBezTo>
                  <a:cubicBezTo>
                    <a:pt x="7500620" y="186690"/>
                    <a:pt x="7773670" y="125730"/>
                    <a:pt x="8026400" y="101600"/>
                  </a:cubicBezTo>
                  <a:cubicBezTo>
                    <a:pt x="8266430" y="78740"/>
                    <a:pt x="8453120" y="69850"/>
                    <a:pt x="8729980" y="60960"/>
                  </a:cubicBezTo>
                  <a:cubicBezTo>
                    <a:pt x="9123680" y="48260"/>
                    <a:pt x="9780270" y="49530"/>
                    <a:pt x="10166350" y="53340"/>
                  </a:cubicBezTo>
                  <a:cubicBezTo>
                    <a:pt x="10426700" y="55880"/>
                    <a:pt x="10603230" y="58420"/>
                    <a:pt x="10821670" y="69850"/>
                  </a:cubicBezTo>
                  <a:cubicBezTo>
                    <a:pt x="11040110" y="81280"/>
                    <a:pt x="11310620" y="102870"/>
                    <a:pt x="11474450" y="123190"/>
                  </a:cubicBezTo>
                  <a:cubicBezTo>
                    <a:pt x="11573510" y="135890"/>
                    <a:pt x="11638280" y="139700"/>
                    <a:pt x="11713210" y="165100"/>
                  </a:cubicBezTo>
                  <a:cubicBezTo>
                    <a:pt x="11789410" y="191770"/>
                    <a:pt x="11864340" y="232410"/>
                    <a:pt x="11927840" y="281940"/>
                  </a:cubicBezTo>
                  <a:cubicBezTo>
                    <a:pt x="11991340" y="331470"/>
                    <a:pt x="12048490" y="393700"/>
                    <a:pt x="12092940" y="461010"/>
                  </a:cubicBezTo>
                  <a:cubicBezTo>
                    <a:pt x="12137390" y="528320"/>
                    <a:pt x="12172950" y="605790"/>
                    <a:pt x="12193270" y="683260"/>
                  </a:cubicBezTo>
                  <a:cubicBezTo>
                    <a:pt x="12213590" y="760730"/>
                    <a:pt x="12221210" y="845820"/>
                    <a:pt x="12216130" y="925830"/>
                  </a:cubicBezTo>
                  <a:cubicBezTo>
                    <a:pt x="12211050" y="1005840"/>
                    <a:pt x="12192000" y="1089660"/>
                    <a:pt x="12161520" y="1163320"/>
                  </a:cubicBezTo>
                  <a:cubicBezTo>
                    <a:pt x="12131040" y="1236980"/>
                    <a:pt x="12085320" y="1310640"/>
                    <a:pt x="12033250" y="1370330"/>
                  </a:cubicBezTo>
                  <a:cubicBezTo>
                    <a:pt x="11979910" y="1431290"/>
                    <a:pt x="11915140" y="1485900"/>
                    <a:pt x="11845290" y="1526540"/>
                  </a:cubicBezTo>
                  <a:cubicBezTo>
                    <a:pt x="11776710" y="1565910"/>
                    <a:pt x="11696700" y="1597660"/>
                    <a:pt x="11617960" y="1612900"/>
                  </a:cubicBezTo>
                  <a:cubicBezTo>
                    <a:pt x="11539220" y="1629410"/>
                    <a:pt x="11454130" y="1633220"/>
                    <a:pt x="11374120" y="1624330"/>
                  </a:cubicBezTo>
                  <a:cubicBezTo>
                    <a:pt x="11295380" y="1614170"/>
                    <a:pt x="11212830" y="1590040"/>
                    <a:pt x="11140440" y="1555750"/>
                  </a:cubicBezTo>
                  <a:cubicBezTo>
                    <a:pt x="11068050" y="1521460"/>
                    <a:pt x="10998200" y="1471930"/>
                    <a:pt x="10941050" y="1417320"/>
                  </a:cubicBezTo>
                  <a:cubicBezTo>
                    <a:pt x="10882630" y="1361440"/>
                    <a:pt x="10831830" y="1292860"/>
                    <a:pt x="10795000" y="1220470"/>
                  </a:cubicBezTo>
                  <a:cubicBezTo>
                    <a:pt x="10759440" y="1149350"/>
                    <a:pt x="10732770" y="1068070"/>
                    <a:pt x="10720070" y="989330"/>
                  </a:cubicBezTo>
                  <a:cubicBezTo>
                    <a:pt x="10708640" y="910590"/>
                    <a:pt x="10709910" y="824230"/>
                    <a:pt x="10723880" y="745490"/>
                  </a:cubicBezTo>
                  <a:cubicBezTo>
                    <a:pt x="10737850" y="666750"/>
                    <a:pt x="10765790" y="585470"/>
                    <a:pt x="10803890" y="515620"/>
                  </a:cubicBezTo>
                  <a:cubicBezTo>
                    <a:pt x="10841990" y="445770"/>
                    <a:pt x="10895330" y="378460"/>
                    <a:pt x="10953750" y="323850"/>
                  </a:cubicBezTo>
                  <a:cubicBezTo>
                    <a:pt x="11012170" y="269240"/>
                    <a:pt x="11084560" y="222250"/>
                    <a:pt x="11156950" y="189230"/>
                  </a:cubicBezTo>
                  <a:cubicBezTo>
                    <a:pt x="11230610" y="156210"/>
                    <a:pt x="11313160" y="134620"/>
                    <a:pt x="11393170" y="127000"/>
                  </a:cubicBezTo>
                  <a:cubicBezTo>
                    <a:pt x="11471910" y="119380"/>
                    <a:pt x="11558270" y="124460"/>
                    <a:pt x="11635740" y="143510"/>
                  </a:cubicBezTo>
                  <a:cubicBezTo>
                    <a:pt x="11713210" y="161290"/>
                    <a:pt x="11793220" y="194310"/>
                    <a:pt x="11860530" y="236220"/>
                  </a:cubicBezTo>
                  <a:cubicBezTo>
                    <a:pt x="11929110" y="278130"/>
                    <a:pt x="11993880" y="334010"/>
                    <a:pt x="12044680" y="396240"/>
                  </a:cubicBezTo>
                  <a:cubicBezTo>
                    <a:pt x="12095480" y="457200"/>
                    <a:pt x="12138660" y="530860"/>
                    <a:pt x="12167870" y="605790"/>
                  </a:cubicBezTo>
                  <a:cubicBezTo>
                    <a:pt x="12197080" y="680720"/>
                    <a:pt x="12213590" y="764540"/>
                    <a:pt x="12217400" y="844550"/>
                  </a:cubicBezTo>
                  <a:cubicBezTo>
                    <a:pt x="12221210" y="924560"/>
                    <a:pt x="12209780" y="1009650"/>
                    <a:pt x="12188190" y="1085850"/>
                  </a:cubicBezTo>
                  <a:cubicBezTo>
                    <a:pt x="12165330" y="1163320"/>
                    <a:pt x="12128500" y="1240790"/>
                    <a:pt x="12082780" y="1306830"/>
                  </a:cubicBezTo>
                  <a:cubicBezTo>
                    <a:pt x="12037060" y="1371600"/>
                    <a:pt x="11977370" y="1433830"/>
                    <a:pt x="11913870" y="1480820"/>
                  </a:cubicBezTo>
                  <a:cubicBezTo>
                    <a:pt x="11849100" y="1529080"/>
                    <a:pt x="11772900" y="1568450"/>
                    <a:pt x="11696700" y="1592580"/>
                  </a:cubicBezTo>
                  <a:cubicBezTo>
                    <a:pt x="11620500" y="1616710"/>
                    <a:pt x="11559540" y="1625600"/>
                    <a:pt x="11456670" y="1629410"/>
                  </a:cubicBezTo>
                  <a:cubicBezTo>
                    <a:pt x="11272520" y="1635760"/>
                    <a:pt x="10982960" y="1579880"/>
                    <a:pt x="10689590" y="1567180"/>
                  </a:cubicBezTo>
                  <a:cubicBezTo>
                    <a:pt x="10295890" y="1548130"/>
                    <a:pt x="9696450" y="1549400"/>
                    <a:pt x="9304020" y="1550670"/>
                  </a:cubicBezTo>
                  <a:cubicBezTo>
                    <a:pt x="9014460" y="1550670"/>
                    <a:pt x="8802370" y="1543050"/>
                    <a:pt x="8548370" y="1560830"/>
                  </a:cubicBezTo>
                  <a:cubicBezTo>
                    <a:pt x="8288020" y="1579880"/>
                    <a:pt x="8016240" y="1640840"/>
                    <a:pt x="7757160" y="1666240"/>
                  </a:cubicBezTo>
                  <a:cubicBezTo>
                    <a:pt x="7508240" y="1690370"/>
                    <a:pt x="7265670" y="1706880"/>
                    <a:pt x="7023100" y="1714500"/>
                  </a:cubicBezTo>
                  <a:cubicBezTo>
                    <a:pt x="6786880" y="1720850"/>
                    <a:pt x="6551930" y="1719580"/>
                    <a:pt x="6319520" y="1708150"/>
                  </a:cubicBezTo>
                  <a:cubicBezTo>
                    <a:pt x="6089650" y="1695450"/>
                    <a:pt x="5859780" y="1656080"/>
                    <a:pt x="5636260" y="1642110"/>
                  </a:cubicBezTo>
                  <a:cubicBezTo>
                    <a:pt x="5419090" y="1628140"/>
                    <a:pt x="5269230" y="1638300"/>
                    <a:pt x="4997450" y="1620520"/>
                  </a:cubicBezTo>
                  <a:cubicBezTo>
                    <a:pt x="4514850" y="1590040"/>
                    <a:pt x="3663950" y="1464310"/>
                    <a:pt x="2998470" y="1427480"/>
                  </a:cubicBezTo>
                  <a:cubicBezTo>
                    <a:pt x="2336800" y="1390650"/>
                    <a:pt x="1416050" y="1366520"/>
                    <a:pt x="1016000" y="1398270"/>
                  </a:cubicBezTo>
                  <a:cubicBezTo>
                    <a:pt x="839470" y="1412240"/>
                    <a:pt x="736600" y="1461770"/>
                    <a:pt x="638810" y="1464310"/>
                  </a:cubicBezTo>
                  <a:cubicBezTo>
                    <a:pt x="576580" y="1465580"/>
                    <a:pt x="534670" y="1456690"/>
                    <a:pt x="485140" y="1443990"/>
                  </a:cubicBezTo>
                  <a:cubicBezTo>
                    <a:pt x="435610" y="1431290"/>
                    <a:pt x="386080" y="1412240"/>
                    <a:pt x="340360" y="1388110"/>
                  </a:cubicBezTo>
                  <a:cubicBezTo>
                    <a:pt x="295910" y="1363980"/>
                    <a:pt x="251460" y="1333500"/>
                    <a:pt x="213360" y="1299210"/>
                  </a:cubicBezTo>
                  <a:cubicBezTo>
                    <a:pt x="175260" y="1264920"/>
                    <a:pt x="140970" y="1224280"/>
                    <a:pt x="111760" y="1182370"/>
                  </a:cubicBezTo>
                  <a:cubicBezTo>
                    <a:pt x="83820" y="1139190"/>
                    <a:pt x="58420" y="1092200"/>
                    <a:pt x="40640" y="1043940"/>
                  </a:cubicBezTo>
                  <a:cubicBezTo>
                    <a:pt x="22860" y="995680"/>
                    <a:pt x="11430" y="944880"/>
                    <a:pt x="5080" y="894080"/>
                  </a:cubicBezTo>
                  <a:cubicBezTo>
                    <a:pt x="0" y="842010"/>
                    <a:pt x="0" y="789940"/>
                    <a:pt x="6350" y="739140"/>
                  </a:cubicBezTo>
                  <a:cubicBezTo>
                    <a:pt x="12700" y="687070"/>
                    <a:pt x="26670" y="636270"/>
                    <a:pt x="44450" y="588010"/>
                  </a:cubicBezTo>
                  <a:cubicBezTo>
                    <a:pt x="63500" y="541020"/>
                    <a:pt x="88900" y="494030"/>
                    <a:pt x="118110" y="452120"/>
                  </a:cubicBezTo>
                  <a:cubicBezTo>
                    <a:pt x="147320" y="410210"/>
                    <a:pt x="182880" y="370840"/>
                    <a:pt x="220980" y="336550"/>
                  </a:cubicBezTo>
                  <a:cubicBezTo>
                    <a:pt x="260350" y="302260"/>
                    <a:pt x="303530" y="273050"/>
                    <a:pt x="349250" y="250190"/>
                  </a:cubicBezTo>
                  <a:cubicBezTo>
                    <a:pt x="394970" y="226060"/>
                    <a:pt x="495300" y="195580"/>
                    <a:pt x="495300" y="1955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-618172" y="5650230"/>
            <a:ext cx="2245995" cy="1375410"/>
            <a:chOff x="0" y="0"/>
            <a:chExt cx="2994660" cy="18338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-1270"/>
              <a:ext cx="2998470" cy="1844040"/>
            </a:xfrm>
            <a:custGeom>
              <a:avLst/>
              <a:gdLst/>
              <a:ahLst/>
              <a:cxnLst/>
              <a:rect r="r" b="b" t="t" l="l"/>
              <a:pathLst>
                <a:path h="1844040" w="2998470">
                  <a:moveTo>
                    <a:pt x="0" y="976630"/>
                  </a:moveTo>
                  <a:cubicBezTo>
                    <a:pt x="0" y="975360"/>
                    <a:pt x="8890" y="919480"/>
                    <a:pt x="12700" y="891540"/>
                  </a:cubicBezTo>
                  <a:cubicBezTo>
                    <a:pt x="16510" y="863600"/>
                    <a:pt x="25400" y="807720"/>
                    <a:pt x="25400" y="806450"/>
                  </a:cubicBezTo>
                  <a:cubicBezTo>
                    <a:pt x="25400" y="805180"/>
                    <a:pt x="46990" y="753110"/>
                    <a:pt x="58420" y="727710"/>
                  </a:cubicBezTo>
                  <a:cubicBezTo>
                    <a:pt x="68580" y="701040"/>
                    <a:pt x="90170" y="648970"/>
                    <a:pt x="91440" y="647700"/>
                  </a:cubicBezTo>
                  <a:cubicBezTo>
                    <a:pt x="91440" y="646430"/>
                    <a:pt x="124460" y="601980"/>
                    <a:pt x="142240" y="579120"/>
                  </a:cubicBezTo>
                  <a:cubicBezTo>
                    <a:pt x="158750" y="556260"/>
                    <a:pt x="191770" y="510540"/>
                    <a:pt x="193040" y="509270"/>
                  </a:cubicBezTo>
                  <a:cubicBezTo>
                    <a:pt x="193040" y="509270"/>
                    <a:pt x="236220" y="472440"/>
                    <a:pt x="257810" y="454660"/>
                  </a:cubicBezTo>
                  <a:cubicBezTo>
                    <a:pt x="280670" y="436880"/>
                    <a:pt x="323850" y="400050"/>
                    <a:pt x="323850" y="400050"/>
                  </a:cubicBezTo>
                  <a:cubicBezTo>
                    <a:pt x="325120" y="398780"/>
                    <a:pt x="381000" y="372110"/>
                    <a:pt x="401320" y="361950"/>
                  </a:cubicBezTo>
                  <a:cubicBezTo>
                    <a:pt x="415290" y="355600"/>
                    <a:pt x="429260" y="351790"/>
                    <a:pt x="435610" y="345440"/>
                  </a:cubicBezTo>
                  <a:cubicBezTo>
                    <a:pt x="438150" y="342900"/>
                    <a:pt x="436880" y="340360"/>
                    <a:pt x="440690" y="335280"/>
                  </a:cubicBezTo>
                  <a:cubicBezTo>
                    <a:pt x="453390" y="317500"/>
                    <a:pt x="505460" y="252730"/>
                    <a:pt x="543560" y="218440"/>
                  </a:cubicBezTo>
                  <a:cubicBezTo>
                    <a:pt x="582930" y="184150"/>
                    <a:pt x="626110" y="154940"/>
                    <a:pt x="671830" y="130810"/>
                  </a:cubicBezTo>
                  <a:cubicBezTo>
                    <a:pt x="717550" y="106680"/>
                    <a:pt x="768350" y="87630"/>
                    <a:pt x="817880" y="74930"/>
                  </a:cubicBezTo>
                  <a:cubicBezTo>
                    <a:pt x="868680" y="62230"/>
                    <a:pt x="972820" y="55880"/>
                    <a:pt x="972820" y="55880"/>
                  </a:cubicBezTo>
                  <a:cubicBezTo>
                    <a:pt x="972820" y="55880"/>
                    <a:pt x="1212850" y="52070"/>
                    <a:pt x="1363980" y="52070"/>
                  </a:cubicBezTo>
                  <a:cubicBezTo>
                    <a:pt x="1573530" y="52070"/>
                    <a:pt x="1868170" y="0"/>
                    <a:pt x="2114550" y="55880"/>
                  </a:cubicBezTo>
                  <a:cubicBezTo>
                    <a:pt x="2377440" y="116840"/>
                    <a:pt x="2778760" y="227330"/>
                    <a:pt x="2891790" y="425450"/>
                  </a:cubicBezTo>
                  <a:cubicBezTo>
                    <a:pt x="2998470" y="612140"/>
                    <a:pt x="2924810" y="958850"/>
                    <a:pt x="2827020" y="1182370"/>
                  </a:cubicBezTo>
                  <a:cubicBezTo>
                    <a:pt x="2725420" y="1413510"/>
                    <a:pt x="2487930" y="1714500"/>
                    <a:pt x="2275840" y="1783080"/>
                  </a:cubicBezTo>
                  <a:cubicBezTo>
                    <a:pt x="2087880" y="1844040"/>
                    <a:pt x="1858010" y="1672590"/>
                    <a:pt x="1644650" y="1656080"/>
                  </a:cubicBezTo>
                  <a:cubicBezTo>
                    <a:pt x="1430020" y="1639570"/>
                    <a:pt x="1153160" y="1675130"/>
                    <a:pt x="994410" y="1685290"/>
                  </a:cubicBezTo>
                  <a:cubicBezTo>
                    <a:pt x="902970" y="1691640"/>
                    <a:pt x="831850" y="1704340"/>
                    <a:pt x="775970" y="1705610"/>
                  </a:cubicBezTo>
                  <a:cubicBezTo>
                    <a:pt x="740410" y="1706880"/>
                    <a:pt x="718820" y="1704340"/>
                    <a:pt x="690880" y="1703070"/>
                  </a:cubicBezTo>
                  <a:cubicBezTo>
                    <a:pt x="661670" y="1701800"/>
                    <a:pt x="605790" y="1700530"/>
                    <a:pt x="604520" y="1700530"/>
                  </a:cubicBezTo>
                  <a:cubicBezTo>
                    <a:pt x="603250" y="1700530"/>
                    <a:pt x="549910" y="1685290"/>
                    <a:pt x="521970" y="1677670"/>
                  </a:cubicBezTo>
                  <a:cubicBezTo>
                    <a:pt x="494030" y="1670050"/>
                    <a:pt x="440690" y="1654810"/>
                    <a:pt x="439420" y="1654810"/>
                  </a:cubicBezTo>
                  <a:cubicBezTo>
                    <a:pt x="438150" y="1653540"/>
                    <a:pt x="389890" y="1626870"/>
                    <a:pt x="364490" y="1612900"/>
                  </a:cubicBezTo>
                  <a:cubicBezTo>
                    <a:pt x="339090" y="1598930"/>
                    <a:pt x="290830" y="1570990"/>
                    <a:pt x="289560" y="1570990"/>
                  </a:cubicBezTo>
                  <a:cubicBezTo>
                    <a:pt x="288290" y="1569720"/>
                    <a:pt x="247650" y="1531620"/>
                    <a:pt x="227330" y="1511300"/>
                  </a:cubicBezTo>
                  <a:cubicBezTo>
                    <a:pt x="207010" y="1492250"/>
                    <a:pt x="165100" y="1454150"/>
                    <a:pt x="165100" y="1452880"/>
                  </a:cubicBezTo>
                  <a:cubicBezTo>
                    <a:pt x="163830" y="1451610"/>
                    <a:pt x="133350" y="1404620"/>
                    <a:pt x="118110" y="1380490"/>
                  </a:cubicBezTo>
                  <a:cubicBezTo>
                    <a:pt x="102870" y="1357630"/>
                    <a:pt x="72390" y="1310640"/>
                    <a:pt x="71120" y="1309370"/>
                  </a:cubicBezTo>
                  <a:cubicBezTo>
                    <a:pt x="71120" y="1308100"/>
                    <a:pt x="53340" y="1254760"/>
                    <a:pt x="43180" y="1228090"/>
                  </a:cubicBezTo>
                  <a:cubicBezTo>
                    <a:pt x="34290" y="1201420"/>
                    <a:pt x="15240" y="1148080"/>
                    <a:pt x="15240" y="1146810"/>
                  </a:cubicBezTo>
                  <a:cubicBezTo>
                    <a:pt x="15240" y="1145540"/>
                    <a:pt x="10160" y="1089660"/>
                    <a:pt x="7620" y="1061720"/>
                  </a:cubicBezTo>
                  <a:cubicBezTo>
                    <a:pt x="5080" y="1032510"/>
                    <a:pt x="0" y="976630"/>
                    <a:pt x="0" y="9766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415" t="0" r="-17415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DAGD6_6Elqk</dc:identifier>
  <dcterms:modified xsi:type="dcterms:W3CDTF">2011-08-01T06:04:30Z</dcterms:modified>
  <cp:revision>1</cp:revision>
  <dc:title>LEVEL SABKE NIKLENGE</dc:title>
</cp:coreProperties>
</file>