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044"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403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111308160"/>
        <c:axId val="84296832"/>
      </c:lineChart>
      <c:catAx>
        <c:axId val="111308160"/>
        <c:scaling>
          <c:orientation val="minMax"/>
        </c:scaling>
        <c:axPos val="b"/>
        <c:tickLblPos val="nextTo"/>
        <c:crossAx val="84296832"/>
        <c:crosses val="autoZero"/>
        <c:auto val="1"/>
        <c:lblAlgn val="ctr"/>
        <c:lblOffset val="100"/>
      </c:catAx>
      <c:valAx>
        <c:axId val="84296832"/>
        <c:scaling>
          <c:orientation val="minMax"/>
        </c:scaling>
        <c:axPos val="l"/>
        <c:majorGridlines/>
        <c:numFmt formatCode="General" sourceLinked="1"/>
        <c:tickLblPos val="nextTo"/>
        <c:crossAx val="111308160"/>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32CC4CA-F432-4CAE-B3F6-72CD757AB49A}" type="datetimeFigureOut">
              <a:rPr lang="en-US" smtClean="0"/>
              <a:pPr/>
              <a:t>9/10/2024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9/10/2024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9/10/2024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9/10/2024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9/10/2024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9/10/2024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2CC4CA-F432-4CAE-B3F6-72CD757AB49A}" type="datetimeFigureOut">
              <a:rPr lang="en-US" smtClean="0"/>
              <a:pPr/>
              <a:t>9/10/2024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2CC4CA-F432-4CAE-B3F6-72CD757AB49A}" type="datetimeFigureOut">
              <a:rPr lang="en-US" smtClean="0"/>
              <a:pPr/>
              <a:t>9/10/2024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2CC4CA-F432-4CAE-B3F6-72CD757AB49A}" type="datetimeFigureOut">
              <a:rPr lang="en-US" smtClean="0"/>
              <a:pPr/>
              <a:t>9/10/2024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9/10/2024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9/10/2024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2CC4CA-F432-4CAE-B3F6-72CD757AB49A}" type="datetimeFigureOut">
              <a:rPr lang="en-US" smtClean="0"/>
              <a:pPr/>
              <a:t>9/10/2024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2C61BD-7160-4E40-8E67-06F9533F50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EMPLOYEES PERFORMANCE</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NAME.RHAGUL.F</a:t>
            </a:r>
            <a:endParaRPr lang="en-US" dirty="0" smtClean="0"/>
          </a:p>
          <a:p>
            <a:r>
              <a:rPr lang="en-US" dirty="0" smtClean="0"/>
              <a:t>DEPARTMENT-B.COM(GENERAL)</a:t>
            </a:r>
          </a:p>
          <a:p>
            <a:r>
              <a:rPr lang="en-US" dirty="0" smtClean="0"/>
              <a:t>YEAR-THIRD YEAR</a:t>
            </a:r>
          </a:p>
          <a:p>
            <a:r>
              <a:rPr lang="en-US" smtClean="0"/>
              <a:t>REG </a:t>
            </a:r>
            <a:r>
              <a:rPr lang="en-US" smtClean="0"/>
              <a:t>NO-312220707</a:t>
            </a:r>
            <a:endParaRPr lang="en-US" dirty="0" smtClean="0"/>
          </a:p>
          <a:p>
            <a:r>
              <a:rPr lang="en-US" dirty="0" smtClean="0"/>
              <a:t>COLLEGE-VALLAL PT.LEE.CHENGALVARAYA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TotalTime>
  <Words>302</Words>
  <Application>Microsoft Office PowerPoint</Application>
  <PresentationFormat>On-screen Show (4:3)</PresentationFormat>
  <Paragraphs>189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EMPLOYEES PERFORMANCE</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 BY SWETHA I</dc:title>
  <dc:creator>P.T.LEE CNASC</dc:creator>
  <cp:lastModifiedBy>P.T.LEE CNASC</cp:lastModifiedBy>
  <cp:revision>6</cp:revision>
  <dcterms:created xsi:type="dcterms:W3CDTF">2024-08-23T09:25:07Z</dcterms:created>
  <dcterms:modified xsi:type="dcterms:W3CDTF">2024-09-10T06:57:54Z</dcterms:modified>
</cp:coreProperties>
</file>