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77" r:id="rId2"/>
    <p:sldId id="278" r:id="rId3"/>
    <p:sldId id="279" r:id="rId4"/>
    <p:sldId id="280" r:id="rId5"/>
    <p:sldId id="281" r:id="rId6"/>
    <p:sldId id="293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C1EAD5D-0BC9-7045-B638-994A5F1F3E25}">
          <p14:sldIdLst>
            <p14:sldId id="277"/>
            <p14:sldId id="278"/>
            <p14:sldId id="279"/>
            <p14:sldId id="280"/>
            <p14:sldId id="281"/>
            <p14:sldId id="293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navajjala, Sri Harsha (UMKC-Student)" initials="CSH(" lastIdx="1" clrIdx="0">
    <p:extLst>
      <p:ext uri="{19B8F6BF-5375-455C-9EA6-DF929625EA0E}">
        <p15:presenceInfo xmlns:p15="http://schemas.microsoft.com/office/powerpoint/2012/main" userId="S-1-5-21-2008365202-1495225606-1849977318-382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933B5-9B1B-440E-82AC-B0DA8E95FD7F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1C64-E2D3-4A5C-857F-39F8D8EA0A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562E-99D4-4254-B7BD-243D18A86905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D4A-41F3-45D9-B2F5-3393F01A1CB5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091-A19C-4CF5-A852-16E436076A5C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AB4A-D306-4283-B40E-55DB8E2FB858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408-8444-4D27-A64D-6DF53F8149AA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84EB-2191-4F6F-9C5F-B279CDBDDBD4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A3C6-D7AB-4755-AA75-31DE2563E58E}" type="datetime1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0FE7-4007-4177-81F5-BA78C87984E5}" type="datetime1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466-D5B4-4211-AFB5-2B929610D4FA}" type="datetime1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907D-E430-45B1-8A1D-5BEC74B9EAFD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BE-F7F7-4BBA-9CA8-C498A03FC7CB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CB02-F130-4660-A982-21E89AE46577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530" y="4421437"/>
            <a:ext cx="6756149" cy="1314450"/>
          </a:xfrm>
        </p:spPr>
        <p:txBody>
          <a:bodyPr>
            <a:normAutofit/>
          </a:bodyPr>
          <a:lstStyle/>
          <a:p>
            <a:pPr algn="r"/>
            <a:r>
              <a:rPr lang="en-US" sz="1500" dirty="0"/>
              <a:t>Vinutha </a:t>
            </a:r>
            <a:r>
              <a:rPr lang="en-US" sz="1500" dirty="0" err="1"/>
              <a:t>Muthyala</a:t>
            </a:r>
            <a:r>
              <a:rPr lang="en-US" sz="1500" dirty="0"/>
              <a:t>(36),</a:t>
            </a:r>
          </a:p>
          <a:p>
            <a:pPr algn="r"/>
            <a:r>
              <a:rPr lang="en-US" sz="1500" dirty="0" err="1"/>
              <a:t>Amulya</a:t>
            </a:r>
            <a:r>
              <a:rPr lang="en-US" sz="1500" dirty="0"/>
              <a:t> </a:t>
            </a:r>
            <a:r>
              <a:rPr lang="en-US" sz="1500" dirty="0" err="1"/>
              <a:t>Pindi</a:t>
            </a:r>
            <a:r>
              <a:rPr lang="en-US" sz="1500" dirty="0"/>
              <a:t> (46),</a:t>
            </a:r>
          </a:p>
          <a:p>
            <a:pPr algn="r"/>
            <a:r>
              <a:rPr lang="en-US" sz="1500" dirty="0"/>
              <a:t>Naresh </a:t>
            </a:r>
            <a:r>
              <a:rPr lang="en-US" sz="1500" dirty="0" err="1"/>
              <a:t>Pogakula</a:t>
            </a:r>
            <a:r>
              <a:rPr lang="en-US" sz="1500" dirty="0"/>
              <a:t>(47),</a:t>
            </a:r>
          </a:p>
          <a:p>
            <a:pPr algn="r"/>
            <a:r>
              <a:rPr lang="en-US" sz="1500" dirty="0" err="1"/>
              <a:t>Meghasai</a:t>
            </a:r>
            <a:r>
              <a:rPr lang="en-US" sz="1500" dirty="0"/>
              <a:t> Reddy </a:t>
            </a:r>
            <a:r>
              <a:rPr lang="en-US" sz="1500" dirty="0" err="1"/>
              <a:t>Bodamani</a:t>
            </a:r>
            <a:r>
              <a:rPr lang="en-US" sz="1500" dirty="0"/>
              <a:t>(6),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0530" y="2133789"/>
            <a:ext cx="6756149" cy="16131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500" dirty="0">
                <a:solidFill>
                  <a:srgbClr val="0000FF"/>
                </a:solidFill>
              </a:rPr>
              <a:t>Iterator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2592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026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EXAMPLE CODE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 Shot 2016-04-25 at 11.06.2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" b="-47"/>
          <a:stretch/>
        </p:blipFill>
        <p:spPr>
          <a:xfrm>
            <a:off x="1204725" y="2324507"/>
            <a:ext cx="5757463" cy="3546693"/>
          </a:xfrm>
        </p:spPr>
      </p:pic>
      <p:sp>
        <p:nvSpPr>
          <p:cNvPr id="6" name="TextBox 5"/>
          <p:cNvSpPr txBox="1"/>
          <p:nvPr/>
        </p:nvSpPr>
        <p:spPr>
          <a:xfrm>
            <a:off x="1092658" y="1795615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SongsOfThe80s.java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33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7345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 CODE</a:t>
            </a:r>
            <a:endParaRPr lang="en-US" dirty="0"/>
          </a:p>
        </p:txBody>
      </p:sp>
      <p:pic>
        <p:nvPicPr>
          <p:cNvPr id="4" name="Content Placeholder 3" descr="Screen Shot 2016-04-25 at 11.06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0" r="-1040"/>
          <a:stretch/>
        </p:blipFill>
        <p:spPr>
          <a:xfrm>
            <a:off x="854514" y="2226469"/>
            <a:ext cx="7018221" cy="3602714"/>
          </a:xfrm>
        </p:spPr>
      </p:pic>
      <p:sp>
        <p:nvSpPr>
          <p:cNvPr id="5" name="TextBox 4"/>
          <p:cNvSpPr txBox="1"/>
          <p:nvPr/>
        </p:nvSpPr>
        <p:spPr>
          <a:xfrm>
            <a:off x="798481" y="176760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SongsOfThe90s.java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93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79057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CODE</a:t>
            </a:r>
            <a:endParaRPr lang="en-US" dirty="0"/>
          </a:p>
        </p:txBody>
      </p:sp>
      <p:pic>
        <p:nvPicPr>
          <p:cNvPr id="4" name="Content Placeholder 3" descr="Screen Shot 2016-04-25 at 11.07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0" r="1379"/>
          <a:stretch/>
        </p:blipFill>
        <p:spPr>
          <a:xfrm>
            <a:off x="896540" y="2142436"/>
            <a:ext cx="7382440" cy="3630725"/>
          </a:xfrm>
        </p:spPr>
      </p:pic>
      <p:sp>
        <p:nvSpPr>
          <p:cNvPr id="5" name="TextBox 4"/>
          <p:cNvSpPr txBox="1"/>
          <p:nvPr/>
        </p:nvSpPr>
        <p:spPr>
          <a:xfrm>
            <a:off x="1078649" y="1683572"/>
            <a:ext cx="2060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DiscJockey.java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69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5" y="857251"/>
            <a:ext cx="7886700" cy="99417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CODE</a:t>
            </a:r>
            <a:endParaRPr lang="en-US" dirty="0"/>
          </a:p>
        </p:txBody>
      </p:sp>
      <p:pic>
        <p:nvPicPr>
          <p:cNvPr id="4" name="Content Placeholder 3" descr="Screen Shot 2016-04-25 at 11.08.0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" r="-265"/>
          <a:stretch/>
        </p:blipFill>
        <p:spPr>
          <a:xfrm>
            <a:off x="770464" y="2016387"/>
            <a:ext cx="6780078" cy="3812797"/>
          </a:xfrm>
        </p:spPr>
      </p:pic>
      <p:sp>
        <p:nvSpPr>
          <p:cNvPr id="5" name="TextBox 4"/>
          <p:cNvSpPr txBox="1"/>
          <p:nvPr/>
        </p:nvSpPr>
        <p:spPr>
          <a:xfrm>
            <a:off x="826497" y="1487496"/>
            <a:ext cx="2060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DiscJockey.java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902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CODE</a:t>
            </a:r>
            <a:endParaRPr lang="en-US" dirty="0"/>
          </a:p>
        </p:txBody>
      </p:sp>
      <p:pic>
        <p:nvPicPr>
          <p:cNvPr id="4" name="Content Placeholder 3" descr="Screen Shot 2016-04-25 at 11.08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" b="1724"/>
          <a:stretch>
            <a:fillRect/>
          </a:stretch>
        </p:blipFill>
        <p:spPr>
          <a:xfrm>
            <a:off x="628650" y="2604616"/>
            <a:ext cx="7886700" cy="3263504"/>
          </a:xfrm>
        </p:spPr>
      </p:pic>
      <p:sp>
        <p:nvSpPr>
          <p:cNvPr id="5" name="TextBox 4"/>
          <p:cNvSpPr txBox="1"/>
          <p:nvPr/>
        </p:nvSpPr>
        <p:spPr>
          <a:xfrm>
            <a:off x="588355" y="2075724"/>
            <a:ext cx="2350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RadioStation.java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57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CODE</a:t>
            </a:r>
            <a:endParaRPr lang="en-US" dirty="0"/>
          </a:p>
        </p:txBody>
      </p:sp>
      <p:pic>
        <p:nvPicPr>
          <p:cNvPr id="4" name="Content Placeholder 3" descr="Screen Shot 2016-04-25 at 11.08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42" b="-11842"/>
          <a:stretch>
            <a:fillRect/>
          </a:stretch>
        </p:blipFill>
        <p:spPr>
          <a:xfrm>
            <a:off x="530591" y="2737246"/>
            <a:ext cx="7886700" cy="3263504"/>
          </a:xfrm>
        </p:spPr>
      </p:pic>
      <p:sp>
        <p:nvSpPr>
          <p:cNvPr id="5" name="TextBox 4"/>
          <p:cNvSpPr txBox="1"/>
          <p:nvPr/>
        </p:nvSpPr>
        <p:spPr>
          <a:xfrm>
            <a:off x="518312" y="2411855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SongIterator.java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90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ITERATOR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is a behavioral pattern and it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object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manner without any need to know its underlying representation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start with creating 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Iterator interface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narrate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interface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return a iterator.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ccessing </a:t>
            </a:r>
            <a:r>
              <a:rPr lang="en-US" alt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members of </a:t>
            </a:r>
            <a:r>
              <a:rPr lang="en-US" altLang="en-US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collection, it requires a </a:t>
            </a:r>
            <a:r>
              <a:rPr lang="en-US" alt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 traversal for each data </a:t>
            </a:r>
            <a:r>
              <a:rPr lang="en-US" altLang="en-US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to perform. (dependences and not generalized)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standard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object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to be supplied to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structures.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would then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shared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clients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interface</a:t>
            </a:r>
            <a:r>
              <a:rPr lang="en-US" altLang="en-US" dirty="0">
                <a:solidFill>
                  <a:srgbClr val="40404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ADVANTAGES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supports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of an aggregate. Complex aggregates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traversed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ways.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generating code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involves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might traverse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in-order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Iterators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make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algorithm: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replacing iterator instance with another. Iterator subclasses can also be defined to support new traversals.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greatly simplify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interface.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interface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interface in Aggregate,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simplifying.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pending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 aggregate.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iterator keeps a track of its own traversal state, we can have more than one traversal progress.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0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DISADVANTAGES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order is fixed by the implementation, not the client.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various potentially useful operations (add, set, etc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	</a:t>
            </a:r>
            <a:r>
              <a:rPr lang="en-US" dirty="0" smtClean="0"/>
              <a:t> 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terator Pattern UML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05" y="2125266"/>
            <a:ext cx="6313417" cy="307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8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EXAMPLE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SongInfo.java</a:t>
            </a:r>
            <a:endParaRPr lang="en-US" dirty="0" smtClean="0"/>
          </a:p>
          <a:p>
            <a:r>
              <a:rPr lang="en-US" dirty="0" smtClean="0"/>
              <a:t>SongsOfThe70s.java</a:t>
            </a:r>
          </a:p>
          <a:p>
            <a:r>
              <a:rPr lang="en-US" dirty="0" smtClean="0"/>
              <a:t>SongsOfThe80s.java</a:t>
            </a:r>
          </a:p>
          <a:p>
            <a:r>
              <a:rPr lang="en-US" dirty="0" smtClean="0"/>
              <a:t>SongsOfThe90s.java</a:t>
            </a:r>
          </a:p>
          <a:p>
            <a:r>
              <a:rPr lang="en-US" dirty="0" err="1" smtClean="0"/>
              <a:t>DiscJockey.java</a:t>
            </a:r>
            <a:endParaRPr lang="en-US" dirty="0" smtClean="0"/>
          </a:p>
          <a:p>
            <a:r>
              <a:rPr lang="en-US" dirty="0" err="1" smtClean="0"/>
              <a:t>RadioStation.java</a:t>
            </a:r>
            <a:endParaRPr lang="en-US" dirty="0" smtClean="0"/>
          </a:p>
          <a:p>
            <a:r>
              <a:rPr lang="en-US" dirty="0" err="1" smtClean="0"/>
              <a:t>SongIterator.java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0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EXAMPLE CODE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 Shot 2016-04-25 at 5.46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9" r="-4279"/>
          <a:stretch>
            <a:fillRect/>
          </a:stretch>
        </p:blipFill>
        <p:spPr>
          <a:xfrm>
            <a:off x="306456" y="2565915"/>
            <a:ext cx="7886700" cy="3288200"/>
          </a:xfrm>
        </p:spPr>
      </p:pic>
      <p:sp>
        <p:nvSpPr>
          <p:cNvPr id="6" name="TextBox 5"/>
          <p:cNvSpPr txBox="1"/>
          <p:nvPr/>
        </p:nvSpPr>
        <p:spPr>
          <a:xfrm>
            <a:off x="770464" y="2047713"/>
            <a:ext cx="185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SongInfo.java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34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EXAMPLE CODE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 Shot 2016-04-25 at 11.05.5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68" r="-35926" b="11905"/>
          <a:stretch/>
        </p:blipFill>
        <p:spPr>
          <a:xfrm>
            <a:off x="-742446" y="2649948"/>
            <a:ext cx="10394252" cy="3109209"/>
          </a:xfrm>
        </p:spPr>
      </p:pic>
      <p:sp>
        <p:nvSpPr>
          <p:cNvPr id="5" name="TextBox 4"/>
          <p:cNvSpPr txBox="1"/>
          <p:nvPr/>
        </p:nvSpPr>
        <p:spPr>
          <a:xfrm>
            <a:off x="1386835" y="207572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SongsOfThe70s.java</a:t>
            </a:r>
          </a:p>
        </p:txBody>
      </p:sp>
    </p:spTree>
    <p:extLst>
      <p:ext uri="{BB962C8B-B14F-4D97-AF65-F5344CB8AC3E}">
        <p14:creationId xmlns:p14="http://schemas.microsoft.com/office/powerpoint/2010/main" val="34667392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311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</vt:lpstr>
      <vt:lpstr>Times New Roman</vt:lpstr>
      <vt:lpstr>Custom Design</vt:lpstr>
      <vt:lpstr>PowerPoint Presentation</vt:lpstr>
      <vt:lpstr>ITERATOR</vt:lpstr>
      <vt:lpstr>PowerPoint Presentation</vt:lpstr>
      <vt:lpstr>ADVANTAGES</vt:lpstr>
      <vt:lpstr>DISADVANTAGES</vt:lpstr>
      <vt:lpstr>         Class diagram</vt:lpstr>
      <vt:lpstr>EXAMPLE CODE</vt:lpstr>
      <vt:lpstr>EXAMPLE CODE</vt:lpstr>
      <vt:lpstr>EXAMPLE CODE</vt:lpstr>
      <vt:lpstr>EXAMPLE CODE</vt:lpstr>
      <vt:lpstr>EXAMPLE CODE</vt:lpstr>
      <vt:lpstr>EXAMPLE CODE</vt:lpstr>
      <vt:lpstr>EXAMPLE CODE</vt:lpstr>
      <vt:lpstr>EXAMPLE CODE</vt:lpstr>
      <vt:lpstr>EXAMPLE CODE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Amulya</cp:lastModifiedBy>
  <cp:revision>68</cp:revision>
  <dcterms:created xsi:type="dcterms:W3CDTF">2014-01-29T16:52:11Z</dcterms:created>
  <dcterms:modified xsi:type="dcterms:W3CDTF">2016-04-26T05:17:11Z</dcterms:modified>
</cp:coreProperties>
</file>