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4" r:id="rId5"/>
    <p:sldId id="259" r:id="rId6"/>
    <p:sldId id="269" r:id="rId7"/>
    <p:sldId id="262" r:id="rId8"/>
    <p:sldId id="265" r:id="rId9"/>
    <p:sldId id="273" r:id="rId10"/>
    <p:sldId id="271" r:id="rId11"/>
    <p:sldId id="275" r:id="rId12"/>
    <p:sldId id="267" r:id="rId13"/>
    <p:sldId id="268" r:id="rId14"/>
    <p:sldId id="266"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67" d="100"/>
          <a:sy n="67" d="100"/>
        </p:scale>
        <p:origin x="644"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A5A68-FAA8-9EDB-B634-6DF27D9EEE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D32D471-0634-AE33-F333-C9F3127D40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4F9BEE2-2D29-1B74-6D20-0E2291DC7A71}"/>
              </a:ext>
            </a:extLst>
          </p:cNvPr>
          <p:cNvSpPr>
            <a:spLocks noGrp="1"/>
          </p:cNvSpPr>
          <p:nvPr>
            <p:ph type="dt" sz="half" idx="10"/>
          </p:nvPr>
        </p:nvSpPr>
        <p:spPr/>
        <p:txBody>
          <a:bodyPr/>
          <a:lstStyle/>
          <a:p>
            <a:fld id="{8AB791EA-87B6-4654-AA0B-791250316999}" type="datetimeFigureOut">
              <a:rPr lang="en-IN" smtClean="0"/>
              <a:t>25-06-2024</a:t>
            </a:fld>
            <a:endParaRPr lang="en-IN"/>
          </a:p>
        </p:txBody>
      </p:sp>
      <p:sp>
        <p:nvSpPr>
          <p:cNvPr id="5" name="Footer Placeholder 4">
            <a:extLst>
              <a:ext uri="{FF2B5EF4-FFF2-40B4-BE49-F238E27FC236}">
                <a16:creationId xmlns:a16="http://schemas.microsoft.com/office/drawing/2014/main" id="{6AA5EB19-F2AA-FE54-6847-D89A8B832B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CACCE8-EED2-3D4C-3E02-B01DFE493419}"/>
              </a:ext>
            </a:extLst>
          </p:cNvPr>
          <p:cNvSpPr>
            <a:spLocks noGrp="1"/>
          </p:cNvSpPr>
          <p:nvPr>
            <p:ph type="sldNum" sz="quarter" idx="12"/>
          </p:nvPr>
        </p:nvSpPr>
        <p:spPr/>
        <p:txBody>
          <a:bodyPr/>
          <a:lstStyle/>
          <a:p>
            <a:fld id="{FBEA8A7D-20C5-4A83-8BE0-CE9E0C35A4A9}" type="slidenum">
              <a:rPr lang="en-IN" smtClean="0"/>
              <a:t>‹#›</a:t>
            </a:fld>
            <a:endParaRPr lang="en-IN"/>
          </a:p>
        </p:txBody>
      </p:sp>
    </p:spTree>
    <p:extLst>
      <p:ext uri="{BB962C8B-B14F-4D97-AF65-F5344CB8AC3E}">
        <p14:creationId xmlns:p14="http://schemas.microsoft.com/office/powerpoint/2010/main" val="425831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0FE87-4EAF-4CAA-9DCD-57EAF0D8A8B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9C4A08-0A52-8BC8-254F-720B1844D7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1FE47F-1291-4A76-3583-46DAD2ED3993}"/>
              </a:ext>
            </a:extLst>
          </p:cNvPr>
          <p:cNvSpPr>
            <a:spLocks noGrp="1"/>
          </p:cNvSpPr>
          <p:nvPr>
            <p:ph type="dt" sz="half" idx="10"/>
          </p:nvPr>
        </p:nvSpPr>
        <p:spPr/>
        <p:txBody>
          <a:bodyPr/>
          <a:lstStyle/>
          <a:p>
            <a:fld id="{8AB791EA-87B6-4654-AA0B-791250316999}" type="datetimeFigureOut">
              <a:rPr lang="en-IN" smtClean="0"/>
              <a:t>25-06-2024</a:t>
            </a:fld>
            <a:endParaRPr lang="en-IN"/>
          </a:p>
        </p:txBody>
      </p:sp>
      <p:sp>
        <p:nvSpPr>
          <p:cNvPr id="5" name="Footer Placeholder 4">
            <a:extLst>
              <a:ext uri="{FF2B5EF4-FFF2-40B4-BE49-F238E27FC236}">
                <a16:creationId xmlns:a16="http://schemas.microsoft.com/office/drawing/2014/main" id="{9E3FF576-401A-5234-C919-C96215756C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539933-D509-4BFB-AFB4-4276A8127F5E}"/>
              </a:ext>
            </a:extLst>
          </p:cNvPr>
          <p:cNvSpPr>
            <a:spLocks noGrp="1"/>
          </p:cNvSpPr>
          <p:nvPr>
            <p:ph type="sldNum" sz="quarter" idx="12"/>
          </p:nvPr>
        </p:nvSpPr>
        <p:spPr/>
        <p:txBody>
          <a:bodyPr/>
          <a:lstStyle/>
          <a:p>
            <a:fld id="{FBEA8A7D-20C5-4A83-8BE0-CE9E0C35A4A9}" type="slidenum">
              <a:rPr lang="en-IN" smtClean="0"/>
              <a:t>‹#›</a:t>
            </a:fld>
            <a:endParaRPr lang="en-IN"/>
          </a:p>
        </p:txBody>
      </p:sp>
    </p:spTree>
    <p:extLst>
      <p:ext uri="{BB962C8B-B14F-4D97-AF65-F5344CB8AC3E}">
        <p14:creationId xmlns:p14="http://schemas.microsoft.com/office/powerpoint/2010/main" val="377947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1B041A-A0CC-7F74-CE95-9CB1A3BE0CA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06A17A0-CBF2-CC11-48C1-5338BBBBE9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8F41B7-DE04-4C55-4FFB-DB0ACD463EB0}"/>
              </a:ext>
            </a:extLst>
          </p:cNvPr>
          <p:cNvSpPr>
            <a:spLocks noGrp="1"/>
          </p:cNvSpPr>
          <p:nvPr>
            <p:ph type="dt" sz="half" idx="10"/>
          </p:nvPr>
        </p:nvSpPr>
        <p:spPr/>
        <p:txBody>
          <a:bodyPr/>
          <a:lstStyle/>
          <a:p>
            <a:fld id="{8AB791EA-87B6-4654-AA0B-791250316999}" type="datetimeFigureOut">
              <a:rPr lang="en-IN" smtClean="0"/>
              <a:t>25-06-2024</a:t>
            </a:fld>
            <a:endParaRPr lang="en-IN"/>
          </a:p>
        </p:txBody>
      </p:sp>
      <p:sp>
        <p:nvSpPr>
          <p:cNvPr id="5" name="Footer Placeholder 4">
            <a:extLst>
              <a:ext uri="{FF2B5EF4-FFF2-40B4-BE49-F238E27FC236}">
                <a16:creationId xmlns:a16="http://schemas.microsoft.com/office/drawing/2014/main" id="{AF52E1F2-35BE-72FD-BB5C-9F76921AF2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EBA77B-3BB9-8A2C-56F4-071B32C21C5D}"/>
              </a:ext>
            </a:extLst>
          </p:cNvPr>
          <p:cNvSpPr>
            <a:spLocks noGrp="1"/>
          </p:cNvSpPr>
          <p:nvPr>
            <p:ph type="sldNum" sz="quarter" idx="12"/>
          </p:nvPr>
        </p:nvSpPr>
        <p:spPr/>
        <p:txBody>
          <a:bodyPr/>
          <a:lstStyle/>
          <a:p>
            <a:fld id="{FBEA8A7D-20C5-4A83-8BE0-CE9E0C35A4A9}" type="slidenum">
              <a:rPr lang="en-IN" smtClean="0"/>
              <a:t>‹#›</a:t>
            </a:fld>
            <a:endParaRPr lang="en-IN"/>
          </a:p>
        </p:txBody>
      </p:sp>
    </p:spTree>
    <p:extLst>
      <p:ext uri="{BB962C8B-B14F-4D97-AF65-F5344CB8AC3E}">
        <p14:creationId xmlns:p14="http://schemas.microsoft.com/office/powerpoint/2010/main" val="2817232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8D41B-011B-81F3-F357-0A6F8014831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18E4832-8373-3999-3A57-2DDA5E3595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549CCD-8969-B9F9-E8B0-CFB24DED6B04}"/>
              </a:ext>
            </a:extLst>
          </p:cNvPr>
          <p:cNvSpPr>
            <a:spLocks noGrp="1"/>
          </p:cNvSpPr>
          <p:nvPr>
            <p:ph type="dt" sz="half" idx="10"/>
          </p:nvPr>
        </p:nvSpPr>
        <p:spPr/>
        <p:txBody>
          <a:bodyPr/>
          <a:lstStyle/>
          <a:p>
            <a:fld id="{8AB791EA-87B6-4654-AA0B-791250316999}" type="datetimeFigureOut">
              <a:rPr lang="en-IN" smtClean="0"/>
              <a:t>25-06-2024</a:t>
            </a:fld>
            <a:endParaRPr lang="en-IN"/>
          </a:p>
        </p:txBody>
      </p:sp>
      <p:sp>
        <p:nvSpPr>
          <p:cNvPr id="5" name="Footer Placeholder 4">
            <a:extLst>
              <a:ext uri="{FF2B5EF4-FFF2-40B4-BE49-F238E27FC236}">
                <a16:creationId xmlns:a16="http://schemas.microsoft.com/office/drawing/2014/main" id="{15532C49-1A5D-CBE6-07DB-1101B1C1EF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8A10BA-6823-EA80-79EE-C47BB85402F1}"/>
              </a:ext>
            </a:extLst>
          </p:cNvPr>
          <p:cNvSpPr>
            <a:spLocks noGrp="1"/>
          </p:cNvSpPr>
          <p:nvPr>
            <p:ph type="sldNum" sz="quarter" idx="12"/>
          </p:nvPr>
        </p:nvSpPr>
        <p:spPr/>
        <p:txBody>
          <a:bodyPr/>
          <a:lstStyle/>
          <a:p>
            <a:fld id="{FBEA8A7D-20C5-4A83-8BE0-CE9E0C35A4A9}" type="slidenum">
              <a:rPr lang="en-IN" smtClean="0"/>
              <a:t>‹#›</a:t>
            </a:fld>
            <a:endParaRPr lang="en-IN"/>
          </a:p>
        </p:txBody>
      </p:sp>
    </p:spTree>
    <p:extLst>
      <p:ext uri="{BB962C8B-B14F-4D97-AF65-F5344CB8AC3E}">
        <p14:creationId xmlns:p14="http://schemas.microsoft.com/office/powerpoint/2010/main" val="1381304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9A033-CD3F-8ED1-19EF-145996BF54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90B4C4E-3BE1-43A0-252A-9DE597C60F8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7C46CA-2A2F-56A1-8FB5-13679B01DF07}"/>
              </a:ext>
            </a:extLst>
          </p:cNvPr>
          <p:cNvSpPr>
            <a:spLocks noGrp="1"/>
          </p:cNvSpPr>
          <p:nvPr>
            <p:ph type="dt" sz="half" idx="10"/>
          </p:nvPr>
        </p:nvSpPr>
        <p:spPr/>
        <p:txBody>
          <a:bodyPr/>
          <a:lstStyle/>
          <a:p>
            <a:fld id="{8AB791EA-87B6-4654-AA0B-791250316999}" type="datetimeFigureOut">
              <a:rPr lang="en-IN" smtClean="0"/>
              <a:t>25-06-2024</a:t>
            </a:fld>
            <a:endParaRPr lang="en-IN"/>
          </a:p>
        </p:txBody>
      </p:sp>
      <p:sp>
        <p:nvSpPr>
          <p:cNvPr id="5" name="Footer Placeholder 4">
            <a:extLst>
              <a:ext uri="{FF2B5EF4-FFF2-40B4-BE49-F238E27FC236}">
                <a16:creationId xmlns:a16="http://schemas.microsoft.com/office/drawing/2014/main" id="{60792171-47AF-4E6D-5204-B9F80DE7D4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9940D1-1289-C656-6C7A-B409A21E0F4E}"/>
              </a:ext>
            </a:extLst>
          </p:cNvPr>
          <p:cNvSpPr>
            <a:spLocks noGrp="1"/>
          </p:cNvSpPr>
          <p:nvPr>
            <p:ph type="sldNum" sz="quarter" idx="12"/>
          </p:nvPr>
        </p:nvSpPr>
        <p:spPr/>
        <p:txBody>
          <a:bodyPr/>
          <a:lstStyle/>
          <a:p>
            <a:fld id="{FBEA8A7D-20C5-4A83-8BE0-CE9E0C35A4A9}" type="slidenum">
              <a:rPr lang="en-IN" smtClean="0"/>
              <a:t>‹#›</a:t>
            </a:fld>
            <a:endParaRPr lang="en-IN"/>
          </a:p>
        </p:txBody>
      </p:sp>
    </p:spTree>
    <p:extLst>
      <p:ext uri="{BB962C8B-B14F-4D97-AF65-F5344CB8AC3E}">
        <p14:creationId xmlns:p14="http://schemas.microsoft.com/office/powerpoint/2010/main" val="3064874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D003F-18FF-4A4C-ED0D-29E5CA5C307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9E2BEAC-0AF8-5DD7-DC2F-DAD6CFD12BD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4B4A3BC-7DF0-61C4-B3C8-0129B5C029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22B1F39-4C8B-086F-F8D9-6977D939DC1A}"/>
              </a:ext>
            </a:extLst>
          </p:cNvPr>
          <p:cNvSpPr>
            <a:spLocks noGrp="1"/>
          </p:cNvSpPr>
          <p:nvPr>
            <p:ph type="dt" sz="half" idx="10"/>
          </p:nvPr>
        </p:nvSpPr>
        <p:spPr/>
        <p:txBody>
          <a:bodyPr/>
          <a:lstStyle/>
          <a:p>
            <a:fld id="{8AB791EA-87B6-4654-AA0B-791250316999}" type="datetimeFigureOut">
              <a:rPr lang="en-IN" smtClean="0"/>
              <a:t>25-06-2024</a:t>
            </a:fld>
            <a:endParaRPr lang="en-IN"/>
          </a:p>
        </p:txBody>
      </p:sp>
      <p:sp>
        <p:nvSpPr>
          <p:cNvPr id="6" name="Footer Placeholder 5">
            <a:extLst>
              <a:ext uri="{FF2B5EF4-FFF2-40B4-BE49-F238E27FC236}">
                <a16:creationId xmlns:a16="http://schemas.microsoft.com/office/drawing/2014/main" id="{F2428879-A5A6-9E93-9ED1-43406CC907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A251C4-BA76-7F06-90D3-6B8834704ADB}"/>
              </a:ext>
            </a:extLst>
          </p:cNvPr>
          <p:cNvSpPr>
            <a:spLocks noGrp="1"/>
          </p:cNvSpPr>
          <p:nvPr>
            <p:ph type="sldNum" sz="quarter" idx="12"/>
          </p:nvPr>
        </p:nvSpPr>
        <p:spPr/>
        <p:txBody>
          <a:bodyPr/>
          <a:lstStyle/>
          <a:p>
            <a:fld id="{FBEA8A7D-20C5-4A83-8BE0-CE9E0C35A4A9}" type="slidenum">
              <a:rPr lang="en-IN" smtClean="0"/>
              <a:t>‹#›</a:t>
            </a:fld>
            <a:endParaRPr lang="en-IN"/>
          </a:p>
        </p:txBody>
      </p:sp>
    </p:spTree>
    <p:extLst>
      <p:ext uri="{BB962C8B-B14F-4D97-AF65-F5344CB8AC3E}">
        <p14:creationId xmlns:p14="http://schemas.microsoft.com/office/powerpoint/2010/main" val="197895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3418A-FBEC-F406-D133-3203804F7E9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2251AFF-F888-D9B6-D57E-660045CDDD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3FBACD-97DA-B5A7-224C-F493155A13B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CD828DD-016B-B73B-884B-57574D3305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69E600B-8A1B-53CF-C56C-32D279E63D0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8A36511-5506-AFA0-C49A-635B18E4D888}"/>
              </a:ext>
            </a:extLst>
          </p:cNvPr>
          <p:cNvSpPr>
            <a:spLocks noGrp="1"/>
          </p:cNvSpPr>
          <p:nvPr>
            <p:ph type="dt" sz="half" idx="10"/>
          </p:nvPr>
        </p:nvSpPr>
        <p:spPr/>
        <p:txBody>
          <a:bodyPr/>
          <a:lstStyle/>
          <a:p>
            <a:fld id="{8AB791EA-87B6-4654-AA0B-791250316999}" type="datetimeFigureOut">
              <a:rPr lang="en-IN" smtClean="0"/>
              <a:t>25-06-2024</a:t>
            </a:fld>
            <a:endParaRPr lang="en-IN"/>
          </a:p>
        </p:txBody>
      </p:sp>
      <p:sp>
        <p:nvSpPr>
          <p:cNvPr id="8" name="Footer Placeholder 7">
            <a:extLst>
              <a:ext uri="{FF2B5EF4-FFF2-40B4-BE49-F238E27FC236}">
                <a16:creationId xmlns:a16="http://schemas.microsoft.com/office/drawing/2014/main" id="{D678C4F3-EE90-143E-4C0F-44CBA27302A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B00F433-BB14-BE7D-CB00-610B8B91146F}"/>
              </a:ext>
            </a:extLst>
          </p:cNvPr>
          <p:cNvSpPr>
            <a:spLocks noGrp="1"/>
          </p:cNvSpPr>
          <p:nvPr>
            <p:ph type="sldNum" sz="quarter" idx="12"/>
          </p:nvPr>
        </p:nvSpPr>
        <p:spPr/>
        <p:txBody>
          <a:bodyPr/>
          <a:lstStyle/>
          <a:p>
            <a:fld id="{FBEA8A7D-20C5-4A83-8BE0-CE9E0C35A4A9}" type="slidenum">
              <a:rPr lang="en-IN" smtClean="0"/>
              <a:t>‹#›</a:t>
            </a:fld>
            <a:endParaRPr lang="en-IN"/>
          </a:p>
        </p:txBody>
      </p:sp>
    </p:spTree>
    <p:extLst>
      <p:ext uri="{BB962C8B-B14F-4D97-AF65-F5344CB8AC3E}">
        <p14:creationId xmlns:p14="http://schemas.microsoft.com/office/powerpoint/2010/main" val="2641712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DEC1C-534C-A77A-851E-8B5A0815CC9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9400973-E6EF-C511-45EE-4676CB5DB16F}"/>
              </a:ext>
            </a:extLst>
          </p:cNvPr>
          <p:cNvSpPr>
            <a:spLocks noGrp="1"/>
          </p:cNvSpPr>
          <p:nvPr>
            <p:ph type="dt" sz="half" idx="10"/>
          </p:nvPr>
        </p:nvSpPr>
        <p:spPr/>
        <p:txBody>
          <a:bodyPr/>
          <a:lstStyle/>
          <a:p>
            <a:fld id="{8AB791EA-87B6-4654-AA0B-791250316999}" type="datetimeFigureOut">
              <a:rPr lang="en-IN" smtClean="0"/>
              <a:t>25-06-2024</a:t>
            </a:fld>
            <a:endParaRPr lang="en-IN"/>
          </a:p>
        </p:txBody>
      </p:sp>
      <p:sp>
        <p:nvSpPr>
          <p:cNvPr id="4" name="Footer Placeholder 3">
            <a:extLst>
              <a:ext uri="{FF2B5EF4-FFF2-40B4-BE49-F238E27FC236}">
                <a16:creationId xmlns:a16="http://schemas.microsoft.com/office/drawing/2014/main" id="{D1F544ED-5455-B000-F08C-58100B8D68E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BC8D09D-4DBF-CA7D-1FD1-DCB810D34CA8}"/>
              </a:ext>
            </a:extLst>
          </p:cNvPr>
          <p:cNvSpPr>
            <a:spLocks noGrp="1"/>
          </p:cNvSpPr>
          <p:nvPr>
            <p:ph type="sldNum" sz="quarter" idx="12"/>
          </p:nvPr>
        </p:nvSpPr>
        <p:spPr/>
        <p:txBody>
          <a:bodyPr/>
          <a:lstStyle/>
          <a:p>
            <a:fld id="{FBEA8A7D-20C5-4A83-8BE0-CE9E0C35A4A9}" type="slidenum">
              <a:rPr lang="en-IN" smtClean="0"/>
              <a:t>‹#›</a:t>
            </a:fld>
            <a:endParaRPr lang="en-IN"/>
          </a:p>
        </p:txBody>
      </p:sp>
    </p:spTree>
    <p:extLst>
      <p:ext uri="{BB962C8B-B14F-4D97-AF65-F5344CB8AC3E}">
        <p14:creationId xmlns:p14="http://schemas.microsoft.com/office/powerpoint/2010/main" val="481943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CD039C-E83D-774B-27C8-5BCE7D050D4C}"/>
              </a:ext>
            </a:extLst>
          </p:cNvPr>
          <p:cNvSpPr>
            <a:spLocks noGrp="1"/>
          </p:cNvSpPr>
          <p:nvPr>
            <p:ph type="dt" sz="half" idx="10"/>
          </p:nvPr>
        </p:nvSpPr>
        <p:spPr/>
        <p:txBody>
          <a:bodyPr/>
          <a:lstStyle/>
          <a:p>
            <a:fld id="{8AB791EA-87B6-4654-AA0B-791250316999}" type="datetimeFigureOut">
              <a:rPr lang="en-IN" smtClean="0"/>
              <a:t>25-06-2024</a:t>
            </a:fld>
            <a:endParaRPr lang="en-IN"/>
          </a:p>
        </p:txBody>
      </p:sp>
      <p:sp>
        <p:nvSpPr>
          <p:cNvPr id="3" name="Footer Placeholder 2">
            <a:extLst>
              <a:ext uri="{FF2B5EF4-FFF2-40B4-BE49-F238E27FC236}">
                <a16:creationId xmlns:a16="http://schemas.microsoft.com/office/drawing/2014/main" id="{C118C324-E469-5A6E-DE8E-3F6286D9C85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08CD2BE-453F-01FC-B871-45D6C58D130E}"/>
              </a:ext>
            </a:extLst>
          </p:cNvPr>
          <p:cNvSpPr>
            <a:spLocks noGrp="1"/>
          </p:cNvSpPr>
          <p:nvPr>
            <p:ph type="sldNum" sz="quarter" idx="12"/>
          </p:nvPr>
        </p:nvSpPr>
        <p:spPr/>
        <p:txBody>
          <a:bodyPr/>
          <a:lstStyle/>
          <a:p>
            <a:fld id="{FBEA8A7D-20C5-4A83-8BE0-CE9E0C35A4A9}" type="slidenum">
              <a:rPr lang="en-IN" smtClean="0"/>
              <a:t>‹#›</a:t>
            </a:fld>
            <a:endParaRPr lang="en-IN"/>
          </a:p>
        </p:txBody>
      </p:sp>
    </p:spTree>
    <p:extLst>
      <p:ext uri="{BB962C8B-B14F-4D97-AF65-F5344CB8AC3E}">
        <p14:creationId xmlns:p14="http://schemas.microsoft.com/office/powerpoint/2010/main" val="3534236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9C68F-E3C9-FE9E-8CBA-FE9152E254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0D7C3CE-797E-7F11-417D-D91FBC964F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0E6A47F-ECFD-4C58-5C2B-849DD2C064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EBD936-D63C-E1F6-0D16-348A31269636}"/>
              </a:ext>
            </a:extLst>
          </p:cNvPr>
          <p:cNvSpPr>
            <a:spLocks noGrp="1"/>
          </p:cNvSpPr>
          <p:nvPr>
            <p:ph type="dt" sz="half" idx="10"/>
          </p:nvPr>
        </p:nvSpPr>
        <p:spPr/>
        <p:txBody>
          <a:bodyPr/>
          <a:lstStyle/>
          <a:p>
            <a:fld id="{8AB791EA-87B6-4654-AA0B-791250316999}" type="datetimeFigureOut">
              <a:rPr lang="en-IN" smtClean="0"/>
              <a:t>25-06-2024</a:t>
            </a:fld>
            <a:endParaRPr lang="en-IN"/>
          </a:p>
        </p:txBody>
      </p:sp>
      <p:sp>
        <p:nvSpPr>
          <p:cNvPr id="6" name="Footer Placeholder 5">
            <a:extLst>
              <a:ext uri="{FF2B5EF4-FFF2-40B4-BE49-F238E27FC236}">
                <a16:creationId xmlns:a16="http://schemas.microsoft.com/office/drawing/2014/main" id="{89E47EDC-EE96-9222-BBAE-4D481388A25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1D683E2-08B7-E17B-4F7A-6D2DE4D15D4B}"/>
              </a:ext>
            </a:extLst>
          </p:cNvPr>
          <p:cNvSpPr>
            <a:spLocks noGrp="1"/>
          </p:cNvSpPr>
          <p:nvPr>
            <p:ph type="sldNum" sz="quarter" idx="12"/>
          </p:nvPr>
        </p:nvSpPr>
        <p:spPr/>
        <p:txBody>
          <a:bodyPr/>
          <a:lstStyle/>
          <a:p>
            <a:fld id="{FBEA8A7D-20C5-4A83-8BE0-CE9E0C35A4A9}" type="slidenum">
              <a:rPr lang="en-IN" smtClean="0"/>
              <a:t>‹#›</a:t>
            </a:fld>
            <a:endParaRPr lang="en-IN"/>
          </a:p>
        </p:txBody>
      </p:sp>
    </p:spTree>
    <p:extLst>
      <p:ext uri="{BB962C8B-B14F-4D97-AF65-F5344CB8AC3E}">
        <p14:creationId xmlns:p14="http://schemas.microsoft.com/office/powerpoint/2010/main" val="2206001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5DE0C-2395-DDCA-B256-2AB2B6FAEC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FBBDADC-6349-802A-ADB6-85AEDEFF30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859C5B1-DF03-0F05-6046-73C3359F8B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6B495D-A5B9-927B-32D5-D70EA84C92E1}"/>
              </a:ext>
            </a:extLst>
          </p:cNvPr>
          <p:cNvSpPr>
            <a:spLocks noGrp="1"/>
          </p:cNvSpPr>
          <p:nvPr>
            <p:ph type="dt" sz="half" idx="10"/>
          </p:nvPr>
        </p:nvSpPr>
        <p:spPr/>
        <p:txBody>
          <a:bodyPr/>
          <a:lstStyle/>
          <a:p>
            <a:fld id="{8AB791EA-87B6-4654-AA0B-791250316999}" type="datetimeFigureOut">
              <a:rPr lang="en-IN" smtClean="0"/>
              <a:t>25-06-2024</a:t>
            </a:fld>
            <a:endParaRPr lang="en-IN"/>
          </a:p>
        </p:txBody>
      </p:sp>
      <p:sp>
        <p:nvSpPr>
          <p:cNvPr id="6" name="Footer Placeholder 5">
            <a:extLst>
              <a:ext uri="{FF2B5EF4-FFF2-40B4-BE49-F238E27FC236}">
                <a16:creationId xmlns:a16="http://schemas.microsoft.com/office/drawing/2014/main" id="{CD8FF951-DBF3-9D8E-0CAC-F8C6F5F9FE8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A112D88-C88B-68B3-16B9-D2E9D9C3FC50}"/>
              </a:ext>
            </a:extLst>
          </p:cNvPr>
          <p:cNvSpPr>
            <a:spLocks noGrp="1"/>
          </p:cNvSpPr>
          <p:nvPr>
            <p:ph type="sldNum" sz="quarter" idx="12"/>
          </p:nvPr>
        </p:nvSpPr>
        <p:spPr/>
        <p:txBody>
          <a:bodyPr/>
          <a:lstStyle/>
          <a:p>
            <a:fld id="{FBEA8A7D-20C5-4A83-8BE0-CE9E0C35A4A9}" type="slidenum">
              <a:rPr lang="en-IN" smtClean="0"/>
              <a:t>‹#›</a:t>
            </a:fld>
            <a:endParaRPr lang="en-IN"/>
          </a:p>
        </p:txBody>
      </p:sp>
    </p:spTree>
    <p:extLst>
      <p:ext uri="{BB962C8B-B14F-4D97-AF65-F5344CB8AC3E}">
        <p14:creationId xmlns:p14="http://schemas.microsoft.com/office/powerpoint/2010/main" val="1199957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B23596-A7F8-BAA9-DEF9-5C87E5275E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9923394-CF2C-297E-1DAC-91F55C9AD5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4B64B0-2E2A-5CF3-92F4-EC58F35D61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AB791EA-87B6-4654-AA0B-791250316999}" type="datetimeFigureOut">
              <a:rPr lang="en-IN" smtClean="0"/>
              <a:t>25-06-2024</a:t>
            </a:fld>
            <a:endParaRPr lang="en-IN"/>
          </a:p>
        </p:txBody>
      </p:sp>
      <p:sp>
        <p:nvSpPr>
          <p:cNvPr id="5" name="Footer Placeholder 4">
            <a:extLst>
              <a:ext uri="{FF2B5EF4-FFF2-40B4-BE49-F238E27FC236}">
                <a16:creationId xmlns:a16="http://schemas.microsoft.com/office/drawing/2014/main" id="{863D2D97-D276-0023-A10D-E455180DA3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A902ADE8-0FE9-DE71-788E-841B5AA26E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BEA8A7D-20C5-4A83-8BE0-CE9E0C35A4A9}" type="slidenum">
              <a:rPr lang="en-IN" smtClean="0"/>
              <a:t>‹#›</a:t>
            </a:fld>
            <a:endParaRPr lang="en-IN"/>
          </a:p>
        </p:txBody>
      </p:sp>
    </p:spTree>
    <p:extLst>
      <p:ext uri="{BB962C8B-B14F-4D97-AF65-F5344CB8AC3E}">
        <p14:creationId xmlns:p14="http://schemas.microsoft.com/office/powerpoint/2010/main" val="31052036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guru99.com/junit-tutorial.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45" name="Freeform: Shape 44">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6" name="Freeform: Shape 45">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7" name="Freeform: Shape 46">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8" name="Freeform: Shape 47">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9" name="Freeform: Shape 48">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50" name="Freeform: Shape 49">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1" name="Freeform: Shape 50">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FCE727-9B89-2C2B-853B-3D6C43DFBE65}"/>
              </a:ext>
            </a:extLst>
          </p:cNvPr>
          <p:cNvSpPr>
            <a:spLocks noGrp="1"/>
          </p:cNvSpPr>
          <p:nvPr>
            <p:ph type="ctrTitle"/>
          </p:nvPr>
        </p:nvSpPr>
        <p:spPr>
          <a:xfrm>
            <a:off x="3215729" y="1118688"/>
            <a:ext cx="5760846" cy="2310312"/>
          </a:xfrm>
        </p:spPr>
        <p:txBody>
          <a:bodyPr>
            <a:normAutofit/>
          </a:bodyPr>
          <a:lstStyle/>
          <a:p>
            <a:r>
              <a:rPr lang="en-IN" sz="5200" b="1" dirty="0">
                <a:solidFill>
                  <a:schemeClr val="tx2"/>
                </a:solidFill>
              </a:rPr>
              <a:t>Headless Browser Testing Using Selenium</a:t>
            </a:r>
          </a:p>
        </p:txBody>
      </p:sp>
      <p:sp>
        <p:nvSpPr>
          <p:cNvPr id="5" name="Subtitle 4">
            <a:extLst>
              <a:ext uri="{FF2B5EF4-FFF2-40B4-BE49-F238E27FC236}">
                <a16:creationId xmlns:a16="http://schemas.microsoft.com/office/drawing/2014/main" id="{6B8B856F-29DF-36E3-3830-D5BCC85A655C}"/>
              </a:ext>
            </a:extLst>
          </p:cNvPr>
          <p:cNvSpPr>
            <a:spLocks noGrp="1"/>
          </p:cNvSpPr>
          <p:nvPr>
            <p:ph type="subTitle" idx="1"/>
          </p:nvPr>
        </p:nvSpPr>
        <p:spPr>
          <a:xfrm>
            <a:off x="3085237" y="4371980"/>
            <a:ext cx="5760846" cy="1367331"/>
          </a:xfrm>
        </p:spPr>
        <p:txBody>
          <a:bodyPr>
            <a:normAutofit/>
          </a:bodyPr>
          <a:lstStyle/>
          <a:p>
            <a:pPr algn="l"/>
            <a:r>
              <a:rPr lang="en-US" sz="1600" b="1" dirty="0">
                <a:solidFill>
                  <a:schemeClr val="tx2"/>
                </a:solidFill>
              </a:rPr>
              <a:t>By : </a:t>
            </a:r>
            <a:r>
              <a:rPr lang="en-US" sz="1600" dirty="0">
                <a:solidFill>
                  <a:schemeClr val="tx2"/>
                </a:solidFill>
              </a:rPr>
              <a:t>Tripura Amulya Biyyapu</a:t>
            </a:r>
          </a:p>
          <a:p>
            <a:pPr algn="l"/>
            <a:r>
              <a:rPr lang="en-US" sz="1600" b="1" dirty="0">
                <a:solidFill>
                  <a:schemeClr val="tx2"/>
                </a:solidFill>
              </a:rPr>
              <a:t>Batch code:</a:t>
            </a:r>
            <a:r>
              <a:rPr lang="en-US" sz="1600" dirty="0">
                <a:solidFill>
                  <a:schemeClr val="tx2"/>
                </a:solidFill>
              </a:rPr>
              <a:t> 2023-11124</a:t>
            </a:r>
          </a:p>
          <a:p>
            <a:pPr algn="l"/>
            <a:r>
              <a:rPr lang="en-IN" sz="1600" b="1" dirty="0" err="1">
                <a:solidFill>
                  <a:schemeClr val="tx2"/>
                </a:solidFill>
              </a:rPr>
              <a:t>Enrollment</a:t>
            </a:r>
            <a:r>
              <a:rPr lang="en-IN" sz="1600" b="1" dirty="0">
                <a:solidFill>
                  <a:schemeClr val="tx2"/>
                </a:solidFill>
              </a:rPr>
              <a:t> Number </a:t>
            </a:r>
            <a:r>
              <a:rPr lang="en-IN" sz="1600" dirty="0">
                <a:solidFill>
                  <a:schemeClr val="tx2"/>
                </a:solidFill>
              </a:rPr>
              <a:t>-EBGNTR0224135036 </a:t>
            </a:r>
          </a:p>
        </p:txBody>
      </p:sp>
    </p:spTree>
    <p:extLst>
      <p:ext uri="{BB962C8B-B14F-4D97-AF65-F5344CB8AC3E}">
        <p14:creationId xmlns:p14="http://schemas.microsoft.com/office/powerpoint/2010/main" val="9072872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EB5A7A-2B50-BA45-EF1B-DA33E85ED8CC}"/>
              </a:ext>
            </a:extLst>
          </p:cNvPr>
          <p:cNvSpPr>
            <a:spLocks noGrp="1"/>
          </p:cNvSpPr>
          <p:nvPr>
            <p:ph type="title"/>
          </p:nvPr>
        </p:nvSpPr>
        <p:spPr>
          <a:xfrm>
            <a:off x="630936" y="639520"/>
            <a:ext cx="3429000" cy="2789480"/>
          </a:xfrm>
        </p:spPr>
        <p:txBody>
          <a:bodyPr anchor="b">
            <a:normAutofit/>
          </a:bodyPr>
          <a:lstStyle/>
          <a:p>
            <a:r>
              <a:rPr lang="en-IN" sz="3800" dirty="0"/>
              <a:t>Code &amp; Implementation</a:t>
            </a:r>
            <a:br>
              <a:rPr lang="en-IN" sz="3800" dirty="0"/>
            </a:br>
            <a:br>
              <a:rPr lang="en-IN" sz="3800" dirty="0"/>
            </a:br>
            <a:endParaRPr lang="en-IN" sz="3800" dirty="0"/>
          </a:p>
        </p:txBody>
      </p:sp>
      <p:sp>
        <p:nvSpPr>
          <p:cNvPr id="40"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2A375CE-54DC-5374-F0F2-DC7269DDC5FE}"/>
              </a:ext>
            </a:extLst>
          </p:cNvPr>
          <p:cNvSpPr>
            <a:spLocks noGrp="1"/>
          </p:cNvSpPr>
          <p:nvPr>
            <p:ph idx="1"/>
          </p:nvPr>
        </p:nvSpPr>
        <p:spPr>
          <a:xfrm>
            <a:off x="643278" y="2849588"/>
            <a:ext cx="3429000" cy="5027295"/>
          </a:xfrm>
        </p:spPr>
        <p:txBody>
          <a:bodyPr anchor="t">
            <a:normAutofit/>
          </a:bodyPr>
          <a:lstStyle/>
          <a:p>
            <a:pPr>
              <a:buFont typeface="Wingdings" panose="05000000000000000000" pitchFamily="2" charset="2"/>
              <a:buChar char="Ø"/>
            </a:pPr>
            <a:r>
              <a:rPr lang="en-IN" sz="2200" dirty="0"/>
              <a:t> </a:t>
            </a:r>
            <a:r>
              <a:rPr lang="en-IN" sz="2200" dirty="0" err="1"/>
              <a:t>DragAndDrop</a:t>
            </a:r>
            <a:r>
              <a:rPr lang="en-IN" sz="2200" dirty="0"/>
              <a:t>, Login Functionality using Headless Browser.</a:t>
            </a:r>
          </a:p>
        </p:txBody>
      </p:sp>
      <p:pic>
        <p:nvPicPr>
          <p:cNvPr id="5" name="Picture 4" descr="A screenshot of a computer program&#10;&#10;Description automatically generated">
            <a:extLst>
              <a:ext uri="{FF2B5EF4-FFF2-40B4-BE49-F238E27FC236}">
                <a16:creationId xmlns:a16="http://schemas.microsoft.com/office/drawing/2014/main" id="{33D0028A-EA24-1DFF-3AC9-04854D0C9275}"/>
              </a:ext>
            </a:extLst>
          </p:cNvPr>
          <p:cNvPicPr>
            <a:picLocks noChangeAspect="1"/>
          </p:cNvPicPr>
          <p:nvPr/>
        </p:nvPicPr>
        <p:blipFill>
          <a:blip r:embed="rId2"/>
          <a:stretch>
            <a:fillRect/>
          </a:stretch>
        </p:blipFill>
        <p:spPr>
          <a:xfrm>
            <a:off x="4438650" y="592556"/>
            <a:ext cx="6696075" cy="4770679"/>
          </a:xfrm>
          <a:prstGeom prst="rect">
            <a:avLst/>
          </a:prstGeom>
        </p:spPr>
      </p:pic>
    </p:spTree>
    <p:extLst>
      <p:ext uri="{BB962C8B-B14F-4D97-AF65-F5344CB8AC3E}">
        <p14:creationId xmlns:p14="http://schemas.microsoft.com/office/powerpoint/2010/main" val="2881389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C33E07-FE48-4927-B945-F0226787F128}"/>
              </a:ext>
            </a:extLst>
          </p:cNvPr>
          <p:cNvSpPr>
            <a:spLocks noGrp="1"/>
          </p:cNvSpPr>
          <p:nvPr>
            <p:ph type="title"/>
          </p:nvPr>
        </p:nvSpPr>
        <p:spPr>
          <a:xfrm>
            <a:off x="630936" y="640080"/>
            <a:ext cx="4818888" cy="1481328"/>
          </a:xfrm>
        </p:spPr>
        <p:txBody>
          <a:bodyPr anchor="b">
            <a:normAutofit/>
          </a:bodyPr>
          <a:lstStyle/>
          <a:p>
            <a:r>
              <a:rPr lang="en-IN" sz="5400"/>
              <a:t> </a:t>
            </a:r>
          </a:p>
        </p:txBody>
      </p:sp>
      <p:sp>
        <p:nvSpPr>
          <p:cNvPr id="11"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4A5F608-45E6-C46A-AC7B-4E952DC91E4B}"/>
              </a:ext>
            </a:extLst>
          </p:cNvPr>
          <p:cNvSpPr>
            <a:spLocks noGrp="1"/>
          </p:cNvSpPr>
          <p:nvPr>
            <p:ph idx="1"/>
          </p:nvPr>
        </p:nvSpPr>
        <p:spPr>
          <a:xfrm>
            <a:off x="643278" y="1479804"/>
            <a:ext cx="4818888" cy="3547872"/>
          </a:xfrm>
        </p:spPr>
        <p:txBody>
          <a:bodyPr anchor="t">
            <a:normAutofit/>
          </a:bodyPr>
          <a:lstStyle/>
          <a:p>
            <a:pPr marL="0" indent="0">
              <a:buNone/>
            </a:pPr>
            <a:r>
              <a:rPr lang="en-IN" sz="4400" b="1" dirty="0">
                <a:solidFill>
                  <a:schemeClr val="accent1">
                    <a:lumMod val="75000"/>
                  </a:schemeClr>
                </a:solidFill>
              </a:rPr>
              <a:t>Output</a:t>
            </a:r>
            <a:endParaRPr lang="en-IN" sz="2200" b="1" dirty="0">
              <a:solidFill>
                <a:schemeClr val="accent1">
                  <a:lumMod val="75000"/>
                </a:schemeClr>
              </a:solidFill>
            </a:endParaRPr>
          </a:p>
        </p:txBody>
      </p:sp>
      <p:pic>
        <p:nvPicPr>
          <p:cNvPr id="4" name="Picture 3" descr="A screen shot of a computer&#10;&#10;Description automatically generated">
            <a:extLst>
              <a:ext uri="{FF2B5EF4-FFF2-40B4-BE49-F238E27FC236}">
                <a16:creationId xmlns:a16="http://schemas.microsoft.com/office/drawing/2014/main" id="{995C19B0-3D36-6910-3259-B336371922F9}"/>
              </a:ext>
            </a:extLst>
          </p:cNvPr>
          <p:cNvPicPr>
            <a:picLocks noChangeAspect="1"/>
          </p:cNvPicPr>
          <p:nvPr/>
        </p:nvPicPr>
        <p:blipFill>
          <a:blip r:embed="rId2"/>
          <a:stretch>
            <a:fillRect/>
          </a:stretch>
        </p:blipFill>
        <p:spPr>
          <a:xfrm>
            <a:off x="4953212" y="1251799"/>
            <a:ext cx="6262116" cy="4821828"/>
          </a:xfrm>
          <a:prstGeom prst="rect">
            <a:avLst/>
          </a:prstGeom>
        </p:spPr>
      </p:pic>
    </p:spTree>
    <p:extLst>
      <p:ext uri="{BB962C8B-B14F-4D97-AF65-F5344CB8AC3E}">
        <p14:creationId xmlns:p14="http://schemas.microsoft.com/office/powerpoint/2010/main" val="244339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8" name="Picture 6" descr="Benefits Of Headless Commerce | 11 Best Advantages In 2023">
            <a:extLst>
              <a:ext uri="{FF2B5EF4-FFF2-40B4-BE49-F238E27FC236}">
                <a16:creationId xmlns:a16="http://schemas.microsoft.com/office/drawing/2014/main" id="{DBBFC2D1-2029-E6A0-4B19-2B65D166ED5A}"/>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3108" name="Rectangle 3107">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85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482CE5-7594-ACE4-952B-D124255A1A99}"/>
              </a:ext>
            </a:extLst>
          </p:cNvPr>
          <p:cNvSpPr>
            <a:spLocks noGrp="1"/>
          </p:cNvSpPr>
          <p:nvPr>
            <p:ph type="title"/>
          </p:nvPr>
        </p:nvSpPr>
        <p:spPr>
          <a:xfrm>
            <a:off x="523875" y="425950"/>
            <a:ext cx="11210925" cy="744836"/>
          </a:xfrm>
        </p:spPr>
        <p:txBody>
          <a:bodyPr vert="horz" lIns="91440" tIns="45720" rIns="91440" bIns="45720" rtlCol="0" anchor="ctr">
            <a:normAutofit/>
          </a:bodyPr>
          <a:lstStyle/>
          <a:p>
            <a:pPr algn="ctr"/>
            <a:r>
              <a:rPr lang="en-US" sz="3600" b="1" i="0" dirty="0">
                <a:solidFill>
                  <a:schemeClr val="tx1">
                    <a:lumMod val="85000"/>
                    <a:lumOff val="15000"/>
                  </a:schemeClr>
                </a:solidFill>
                <a:effectLst/>
                <a:highlight>
                  <a:srgbClr val="FAFBFC"/>
                </a:highlight>
              </a:rPr>
              <a:t>Benefits of Selenium Headless Testing</a:t>
            </a:r>
            <a:endParaRPr lang="en-US" sz="3600" dirty="0">
              <a:solidFill>
                <a:schemeClr val="tx1">
                  <a:lumMod val="85000"/>
                  <a:lumOff val="15000"/>
                </a:schemeClr>
              </a:solidFill>
            </a:endParaRPr>
          </a:p>
        </p:txBody>
      </p:sp>
      <p:cxnSp>
        <p:nvCxnSpPr>
          <p:cNvPr id="3110" name="Straight Connector 3109">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35069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3112" name="Straight Connector 3111">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24356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6886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4" name="Rectangle 83">
            <a:extLst>
              <a:ext uri="{FF2B5EF4-FFF2-40B4-BE49-F238E27FC236}">
                <a16:creationId xmlns:a16="http://schemas.microsoft.com/office/drawing/2014/main" id="{27FCFAB8-9E9C-414D-9FCB-CECED12D5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76C16827-9A48-4468-BE81-11EC18E0A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799"/>
            <a:ext cx="5410200" cy="54864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60DF71-2471-31A0-FA74-05D7ABC51D6D}"/>
              </a:ext>
            </a:extLst>
          </p:cNvPr>
          <p:cNvSpPr>
            <a:spLocks noGrp="1"/>
          </p:cNvSpPr>
          <p:nvPr>
            <p:ph type="title"/>
          </p:nvPr>
        </p:nvSpPr>
        <p:spPr>
          <a:xfrm>
            <a:off x="1632439" y="1335183"/>
            <a:ext cx="3516922" cy="4150899"/>
          </a:xfrm>
        </p:spPr>
        <p:txBody>
          <a:bodyPr>
            <a:normAutofit/>
          </a:bodyPr>
          <a:lstStyle/>
          <a:p>
            <a:pPr algn="ctr"/>
            <a:r>
              <a:rPr lang="en-US" sz="3200" b="1" dirty="0">
                <a:effectLst/>
                <a:highlight>
                  <a:srgbClr val="FFFFFF"/>
                </a:highlight>
                <a:latin typeface="source-sans-pro"/>
              </a:rPr>
              <a:t>Limitations of Selenium Headless Testing</a:t>
            </a:r>
            <a:endParaRPr lang="en-IN" sz="3200" b="1" dirty="0"/>
          </a:p>
        </p:txBody>
      </p:sp>
      <p:sp>
        <p:nvSpPr>
          <p:cNvPr id="76" name="Rectangle 75">
            <a:extLst>
              <a:ext uri="{FF2B5EF4-FFF2-40B4-BE49-F238E27FC236}">
                <a16:creationId xmlns:a16="http://schemas.microsoft.com/office/drawing/2014/main" id="{899956BA-5C38-49F9-88D6-BD6C71E9C7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685799"/>
            <a:ext cx="5410200" cy="5486401"/>
          </a:xfrm>
          <a:prstGeom prst="rect">
            <a:avLst/>
          </a:prstGeom>
          <a:solidFill>
            <a:schemeClr val="accent2">
              <a:lumMod val="20000"/>
              <a:lumOff val="8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38AD9E9-55CD-B67D-8CE5-5F0E38216C1E}"/>
              </a:ext>
            </a:extLst>
          </p:cNvPr>
          <p:cNvSpPr>
            <a:spLocks noGrp="1"/>
          </p:cNvSpPr>
          <p:nvPr>
            <p:ph idx="1"/>
          </p:nvPr>
        </p:nvSpPr>
        <p:spPr>
          <a:xfrm>
            <a:off x="6746001" y="1335183"/>
            <a:ext cx="4110198" cy="4187633"/>
          </a:xfrm>
        </p:spPr>
        <p:txBody>
          <a:bodyPr anchor="ctr">
            <a:normAutofit/>
          </a:bodyPr>
          <a:lstStyle/>
          <a:p>
            <a:pPr marL="0" indent="0">
              <a:buNone/>
            </a:pPr>
            <a:r>
              <a:rPr lang="en-US" sz="2000" b="0" i="0" dirty="0">
                <a:effectLst/>
                <a:highlight>
                  <a:srgbClr val="FFFFFF"/>
                </a:highlight>
                <a:latin typeface="source-sans-pro"/>
              </a:rPr>
              <a:t>In addition to the several benefits discussed in the previous section, here are a couple of drawbacks of Selenium Headless Testing:</a:t>
            </a:r>
          </a:p>
          <a:p>
            <a:r>
              <a:rPr lang="en-US" sz="2000" b="0" i="0" dirty="0">
                <a:effectLst/>
                <a:highlight>
                  <a:srgbClr val="FFFFFF"/>
                </a:highlight>
                <a:latin typeface="source-sans-pro"/>
              </a:rPr>
              <a:t>Live Debugging is impossible, as you cannot visualize what happens when a test runs in headless mode.</a:t>
            </a:r>
          </a:p>
          <a:p>
            <a:r>
              <a:rPr lang="en-US" sz="2000" b="0" i="0" dirty="0">
                <a:effectLst/>
                <a:highlight>
                  <a:srgbClr val="FFFFFF"/>
                </a:highlight>
                <a:latin typeface="source-sans-pro"/>
              </a:rPr>
              <a:t>If there is a need to observe the tests visually and report to the developer about the issue with the help of Web page UI, using headless mode for such testing is a bad choice.</a:t>
            </a:r>
          </a:p>
        </p:txBody>
      </p:sp>
    </p:spTree>
    <p:extLst>
      <p:ext uri="{BB962C8B-B14F-4D97-AF65-F5344CB8AC3E}">
        <p14:creationId xmlns:p14="http://schemas.microsoft.com/office/powerpoint/2010/main" val="40956660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F4929B6C-0C8F-085F-38A2-D2BA9AA7CFE3}"/>
              </a:ext>
            </a:extLst>
          </p:cNvPr>
          <p:cNvSpPr>
            <a:spLocks noGrp="1"/>
          </p:cNvSpPr>
          <p:nvPr>
            <p:ph type="title"/>
          </p:nvPr>
        </p:nvSpPr>
        <p:spPr>
          <a:xfrm>
            <a:off x="1047024" y="849766"/>
            <a:ext cx="9833548" cy="1325563"/>
          </a:xfrm>
        </p:spPr>
        <p:txBody>
          <a:bodyPr anchor="b">
            <a:normAutofit/>
          </a:bodyPr>
          <a:lstStyle/>
          <a:p>
            <a:pPr algn="ctr"/>
            <a:r>
              <a:rPr lang="en-US" b="1">
                <a:solidFill>
                  <a:schemeClr val="tx2"/>
                </a:solidFill>
                <a:effectLst/>
                <a:highlight>
                  <a:srgbClr val="FFFFFF"/>
                </a:highlight>
                <a:latin typeface="source-sans-pro"/>
              </a:rPr>
              <a:t>Conclusion</a:t>
            </a:r>
            <a:endParaRPr lang="en-IN" b="1" dirty="0">
              <a:solidFill>
                <a:schemeClr val="tx2"/>
              </a:solidFill>
            </a:endParaRPr>
          </a:p>
        </p:txBody>
      </p:sp>
      <p:grpSp>
        <p:nvGrpSpPr>
          <p:cNvPr id="12" name="Group 11">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793EA5D5-2254-CC6F-D313-7ADA1F40D439}"/>
              </a:ext>
            </a:extLst>
          </p:cNvPr>
          <p:cNvSpPr>
            <a:spLocks noGrp="1"/>
          </p:cNvSpPr>
          <p:nvPr>
            <p:ph idx="1"/>
          </p:nvPr>
        </p:nvSpPr>
        <p:spPr>
          <a:xfrm>
            <a:off x="1179073" y="2382977"/>
            <a:ext cx="9833548" cy="2693976"/>
          </a:xfrm>
        </p:spPr>
        <p:txBody>
          <a:bodyPr>
            <a:normAutofit/>
          </a:bodyPr>
          <a:lstStyle/>
          <a:p>
            <a:pPr marL="0" indent="0">
              <a:buNone/>
            </a:pPr>
            <a:r>
              <a:rPr lang="en-US" sz="2200" b="0" i="0">
                <a:solidFill>
                  <a:schemeClr val="tx2"/>
                </a:solidFill>
                <a:effectLst/>
                <a:highlight>
                  <a:srgbClr val="FFFFFF"/>
                </a:highlight>
                <a:latin typeface="Cambria" panose="02040503050406030204" pitchFamily="18" charset="0"/>
                <a:ea typeface="Cambria" panose="02040503050406030204" pitchFamily="18" charset="0"/>
              </a:rPr>
              <a:t>Opting for headless or non-headless depends on the web application to be tested, the system on which testing would be performed, and the testing results expected from the execution. If your application demands user interaction visualization, then headless testing is a big NO. And if it requires faster execution and performance and system resources are a concern, then you should try headless browser testing. Headless Browser testing plays a major role when performance and time are crucial.</a:t>
            </a:r>
          </a:p>
          <a:p>
            <a:endParaRPr lang="en-IN" sz="2200" dirty="0">
              <a:solidFill>
                <a:schemeClr val="tx2"/>
              </a:solidFill>
              <a:latin typeface="Cambria" panose="02040503050406030204" pitchFamily="18" charset="0"/>
              <a:ea typeface="Cambria" panose="02040503050406030204" pitchFamily="18" charset="0"/>
            </a:endParaRPr>
          </a:p>
        </p:txBody>
      </p:sp>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70218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D7F64A8-D625-4F61-A290-B499BB62A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2E4215-1AD5-6B6B-8265-B48398C28C0D}"/>
              </a:ext>
            </a:extLst>
          </p:cNvPr>
          <p:cNvSpPr>
            <a:spLocks noGrp="1"/>
          </p:cNvSpPr>
          <p:nvPr>
            <p:ph type="title"/>
          </p:nvPr>
        </p:nvSpPr>
        <p:spPr>
          <a:xfrm>
            <a:off x="2187363" y="1671569"/>
            <a:ext cx="5801917" cy="2228760"/>
          </a:xfrm>
        </p:spPr>
        <p:txBody>
          <a:bodyPr anchor="b">
            <a:normAutofit/>
          </a:bodyPr>
          <a:lstStyle/>
          <a:p>
            <a:r>
              <a:rPr lang="en-IN" sz="4000" dirty="0"/>
              <a:t> </a:t>
            </a:r>
          </a:p>
        </p:txBody>
      </p:sp>
      <p:pic>
        <p:nvPicPr>
          <p:cNvPr id="17" name="Graphic 16" descr="Handshake">
            <a:extLst>
              <a:ext uri="{FF2B5EF4-FFF2-40B4-BE49-F238E27FC236}">
                <a16:creationId xmlns:a16="http://schemas.microsoft.com/office/drawing/2014/main" id="{0EBF54CB-BBCC-1FF5-1752-061F05E0CD3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6948" y="2694018"/>
            <a:ext cx="1198532" cy="1198532"/>
          </a:xfrm>
          <a:prstGeom prst="rect">
            <a:avLst/>
          </a:prstGeom>
        </p:spPr>
      </p:pic>
      <p:sp>
        <p:nvSpPr>
          <p:cNvPr id="3" name="Content Placeholder 2">
            <a:extLst>
              <a:ext uri="{FF2B5EF4-FFF2-40B4-BE49-F238E27FC236}">
                <a16:creationId xmlns:a16="http://schemas.microsoft.com/office/drawing/2014/main" id="{580D46A4-C31C-9AFC-8328-B9992B12981A}"/>
              </a:ext>
            </a:extLst>
          </p:cNvPr>
          <p:cNvSpPr>
            <a:spLocks noGrp="1"/>
          </p:cNvSpPr>
          <p:nvPr>
            <p:ph idx="1"/>
          </p:nvPr>
        </p:nvSpPr>
        <p:spPr>
          <a:xfrm>
            <a:off x="2187364" y="4072044"/>
            <a:ext cx="5801917" cy="2057045"/>
          </a:xfrm>
        </p:spPr>
        <p:txBody>
          <a:bodyPr>
            <a:normAutofit/>
          </a:bodyPr>
          <a:lstStyle/>
          <a:p>
            <a:pPr marL="0" indent="0">
              <a:buNone/>
            </a:pPr>
            <a:r>
              <a:rPr lang="en-IN" sz="4400" b="1" dirty="0">
                <a:latin typeface="Cambria" panose="02040503050406030204" pitchFamily="18" charset="0"/>
                <a:ea typeface="Cambria" panose="02040503050406030204" pitchFamily="18" charset="0"/>
              </a:rPr>
              <a:t>	THANK YOU</a:t>
            </a:r>
          </a:p>
        </p:txBody>
      </p:sp>
      <p:pic>
        <p:nvPicPr>
          <p:cNvPr id="9" name="Graphic 8" descr="Handshake">
            <a:extLst>
              <a:ext uri="{FF2B5EF4-FFF2-40B4-BE49-F238E27FC236}">
                <a16:creationId xmlns:a16="http://schemas.microsoft.com/office/drawing/2014/main" id="{01FAC723-D72C-48FC-8738-A0E4049120F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2796338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3193A7DC-315D-4F06-8B6B-EB207926EB09}"/>
              </a:ext>
            </a:extLst>
          </p:cNvPr>
          <p:cNvSpPr>
            <a:spLocks noGrp="1"/>
          </p:cNvSpPr>
          <p:nvPr>
            <p:ph type="title"/>
          </p:nvPr>
        </p:nvSpPr>
        <p:spPr>
          <a:xfrm>
            <a:off x="1443085" y="295283"/>
            <a:ext cx="9833548" cy="1325563"/>
          </a:xfrm>
        </p:spPr>
        <p:txBody>
          <a:bodyPr anchor="b">
            <a:normAutofit/>
          </a:bodyPr>
          <a:lstStyle/>
          <a:p>
            <a:r>
              <a:rPr lang="en-IN" sz="3600" b="1" dirty="0">
                <a:solidFill>
                  <a:schemeClr val="tx2"/>
                </a:solidFill>
              </a:rPr>
              <a:t>SELENIUM</a:t>
            </a:r>
          </a:p>
        </p:txBody>
      </p:sp>
      <p:grpSp>
        <p:nvGrpSpPr>
          <p:cNvPr id="26" name="Group 25">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27" name="Freeform: Shape 26">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DA389081-94C8-EE78-8038-A3056F6B6E47}"/>
              </a:ext>
            </a:extLst>
          </p:cNvPr>
          <p:cNvSpPr>
            <a:spLocks noGrp="1"/>
          </p:cNvSpPr>
          <p:nvPr>
            <p:ph idx="1"/>
          </p:nvPr>
        </p:nvSpPr>
        <p:spPr>
          <a:xfrm>
            <a:off x="1179073" y="2290075"/>
            <a:ext cx="9833548" cy="2693976"/>
          </a:xfrm>
        </p:spPr>
        <p:txBody>
          <a:bodyPr>
            <a:normAutofit/>
          </a:bodyPr>
          <a:lstStyle/>
          <a:p>
            <a:r>
              <a:rPr lang="en-US" sz="2000" b="1" i="0" dirty="0">
                <a:solidFill>
                  <a:schemeClr val="tx2"/>
                </a:solidFill>
                <a:effectLst/>
                <a:highlight>
                  <a:srgbClr val="FFFFFF"/>
                </a:highlight>
                <a:latin typeface="Cambria" panose="02040503050406030204" pitchFamily="18" charset="0"/>
                <a:ea typeface="Cambria" panose="02040503050406030204" pitchFamily="18" charset="0"/>
                <a:cs typeface="Cascadia Code SemiLight" panose="020B0609020000020004" pitchFamily="49" charset="0"/>
              </a:rPr>
              <a:t>Selenium</a:t>
            </a:r>
            <a:r>
              <a:rPr lang="en-US" sz="2000" b="0" i="0" dirty="0">
                <a:solidFill>
                  <a:schemeClr val="tx2"/>
                </a:solidFill>
                <a:effectLst/>
                <a:highlight>
                  <a:srgbClr val="FFFFFF"/>
                </a:highlight>
                <a:latin typeface="Cambria" panose="02040503050406030204" pitchFamily="18" charset="0"/>
                <a:ea typeface="Cambria" panose="02040503050406030204" pitchFamily="18" charset="0"/>
                <a:cs typeface="Cascadia Code SemiLight" panose="020B0609020000020004" pitchFamily="49" charset="0"/>
              </a:rPr>
              <a:t> is one of the powerful web automation test suites to automate the testing of web applications against browsers such as Chrome, Firefox, IE, Edge, etc. It is one of the popular </a:t>
            </a:r>
            <a:r>
              <a:rPr lang="en-US" sz="2000" dirty="0">
                <a:solidFill>
                  <a:schemeClr val="tx2"/>
                </a:solidFill>
                <a:highlight>
                  <a:srgbClr val="FFFFFF"/>
                </a:highlight>
                <a:latin typeface="Cambria" panose="02040503050406030204" pitchFamily="18" charset="0"/>
                <a:ea typeface="Cambria" panose="02040503050406030204" pitchFamily="18" charset="0"/>
                <a:cs typeface="Cascadia Code SemiLight" panose="020B0609020000020004" pitchFamily="49" charset="0"/>
              </a:rPr>
              <a:t>browser </a:t>
            </a:r>
            <a:r>
              <a:rPr lang="en-US" sz="2000" b="0" i="0" dirty="0">
                <a:solidFill>
                  <a:schemeClr val="tx2"/>
                </a:solidFill>
                <a:effectLst/>
                <a:highlight>
                  <a:srgbClr val="FFFFFF"/>
                </a:highlight>
                <a:latin typeface="Cambria" panose="02040503050406030204" pitchFamily="18" charset="0"/>
                <a:ea typeface="Cambria" panose="02040503050406030204" pitchFamily="18" charset="0"/>
                <a:cs typeface="Cascadia Code SemiLight" panose="020B0609020000020004" pitchFamily="49" charset="0"/>
              </a:rPr>
              <a:t>automation tools to verify website functioning, check website navigation flow, verify page titles, and fetch huge amounts of data by </a:t>
            </a:r>
            <a:r>
              <a:rPr lang="en-US" sz="2000" i="0" dirty="0">
                <a:solidFill>
                  <a:schemeClr val="tx2"/>
                </a:solidFill>
                <a:effectLst/>
                <a:highlight>
                  <a:srgbClr val="FFFFFF"/>
                </a:highlight>
                <a:latin typeface="Cambria" panose="02040503050406030204" pitchFamily="18" charset="0"/>
                <a:ea typeface="Cambria" panose="02040503050406030204" pitchFamily="18" charset="0"/>
                <a:cs typeface="Cascadia Code SemiLight" panose="020B0609020000020004" pitchFamily="49" charset="0"/>
              </a:rPr>
              <a:t>Web scraping.</a:t>
            </a:r>
          </a:p>
          <a:p>
            <a:r>
              <a:rPr lang="en-US" sz="2000" b="0" i="0" dirty="0">
                <a:solidFill>
                  <a:schemeClr val="tx2"/>
                </a:solidFill>
                <a:effectLst/>
                <a:highlight>
                  <a:srgbClr val="FFFFFF"/>
                </a:highlight>
                <a:latin typeface="Cambria" panose="02040503050406030204" pitchFamily="18" charset="0"/>
                <a:ea typeface="Cambria" panose="02040503050406030204" pitchFamily="18" charset="0"/>
                <a:cs typeface="Cascadia Code SemiLight" panose="020B0609020000020004" pitchFamily="49" charset="0"/>
              </a:rPr>
              <a:t>Along with all these, it offers one more fantastic feature: Headless Browser testing. Headless browser testing is nothing but running the Selenium tests on headless browsers. A headless browser is just like a real browser with no User Interface.</a:t>
            </a:r>
          </a:p>
          <a:p>
            <a:endParaRPr lang="en-IN" sz="1600" dirty="0">
              <a:solidFill>
                <a:schemeClr val="tx2"/>
              </a:solidFill>
              <a:latin typeface="Cambria" panose="02040503050406030204" pitchFamily="18" charset="0"/>
              <a:ea typeface="Cambria" panose="02040503050406030204" pitchFamily="18" charset="0"/>
            </a:endParaRPr>
          </a:p>
        </p:txBody>
      </p:sp>
      <p:grpSp>
        <p:nvGrpSpPr>
          <p:cNvPr id="31" name="Group 30">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32" name="Freeform: Shape 31">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8" name="Picture 4" descr="Rselenium Tutorial Rzine - Svg Selenium Logo Png,Tutorial Icon Png - free  transparent png images - pngaaa.com">
            <a:extLst>
              <a:ext uri="{FF2B5EF4-FFF2-40B4-BE49-F238E27FC236}">
                <a16:creationId xmlns:a16="http://schemas.microsoft.com/office/drawing/2014/main" id="{F4B8664D-4A26-6EAF-4A2C-0C2694A676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2111" y="741363"/>
            <a:ext cx="1551214" cy="997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8313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9" name="Rectangle 2058">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1" name="Rectangle 2060">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EC830D-8040-2EF6-A821-E9166ADACBE2}"/>
              </a:ext>
            </a:extLst>
          </p:cNvPr>
          <p:cNvSpPr>
            <a:spLocks noGrp="1"/>
          </p:cNvSpPr>
          <p:nvPr>
            <p:ph type="title"/>
          </p:nvPr>
        </p:nvSpPr>
        <p:spPr>
          <a:xfrm>
            <a:off x="804672" y="296232"/>
            <a:ext cx="4977976" cy="1454051"/>
          </a:xfrm>
        </p:spPr>
        <p:txBody>
          <a:bodyPr>
            <a:normAutofit/>
          </a:bodyPr>
          <a:lstStyle/>
          <a:p>
            <a:r>
              <a:rPr lang="en-US" sz="3600" b="1" i="0" dirty="0">
                <a:solidFill>
                  <a:schemeClr val="tx2"/>
                </a:solidFill>
                <a:effectLst/>
                <a:highlight>
                  <a:srgbClr val="FAFBFC"/>
                </a:highlight>
                <a:latin typeface="__Source_Sans_Pro_fa6df0"/>
              </a:rPr>
              <a:t>What is Headless Browser Testing?</a:t>
            </a:r>
          </a:p>
        </p:txBody>
      </p:sp>
      <p:sp>
        <p:nvSpPr>
          <p:cNvPr id="3" name="Content Placeholder 2">
            <a:extLst>
              <a:ext uri="{FF2B5EF4-FFF2-40B4-BE49-F238E27FC236}">
                <a16:creationId xmlns:a16="http://schemas.microsoft.com/office/drawing/2014/main" id="{A4A857F8-91CE-23AF-2777-383A7A09F67C}"/>
              </a:ext>
            </a:extLst>
          </p:cNvPr>
          <p:cNvSpPr>
            <a:spLocks noGrp="1"/>
          </p:cNvSpPr>
          <p:nvPr>
            <p:ph idx="1"/>
          </p:nvPr>
        </p:nvSpPr>
        <p:spPr>
          <a:xfrm>
            <a:off x="804672" y="2046514"/>
            <a:ext cx="5565224" cy="4474029"/>
          </a:xfrm>
        </p:spPr>
        <p:txBody>
          <a:bodyPr anchor="ctr">
            <a:normAutofit/>
          </a:bodyPr>
          <a:lstStyle/>
          <a:p>
            <a:r>
              <a:rPr lang="en-US" sz="2000" b="0" i="0" dirty="0">
                <a:solidFill>
                  <a:schemeClr val="tx2"/>
                </a:solidFill>
                <a:effectLst/>
                <a:highlight>
                  <a:srgbClr val="FAFBFC"/>
                </a:highlight>
                <a:latin typeface="Cambria" panose="02040503050406030204" pitchFamily="18" charset="0"/>
                <a:ea typeface="Cambria" panose="02040503050406030204" pitchFamily="18" charset="0"/>
              </a:rPr>
              <a:t>A web browser that doesn't have a graphical user interface (GUI) is known as a </a:t>
            </a:r>
            <a:r>
              <a:rPr lang="en-US" sz="2000" b="1" i="0" dirty="0">
                <a:solidFill>
                  <a:schemeClr val="tx2"/>
                </a:solidFill>
                <a:effectLst/>
                <a:highlight>
                  <a:srgbClr val="FAFBFC"/>
                </a:highlight>
                <a:latin typeface="Cambria" panose="02040503050406030204" pitchFamily="18" charset="0"/>
                <a:ea typeface="Cambria" panose="02040503050406030204" pitchFamily="18" charset="0"/>
              </a:rPr>
              <a:t>headless browser</a:t>
            </a:r>
            <a:r>
              <a:rPr lang="en-US" sz="2000" b="0" i="0" dirty="0">
                <a:solidFill>
                  <a:schemeClr val="tx2"/>
                </a:solidFill>
                <a:effectLst/>
                <a:highlight>
                  <a:srgbClr val="FAFBFC"/>
                </a:highlight>
                <a:latin typeface="Cambria" panose="02040503050406030204" pitchFamily="18" charset="0"/>
                <a:ea typeface="Cambria" panose="02040503050406030204" pitchFamily="18" charset="0"/>
              </a:rPr>
              <a:t>. </a:t>
            </a:r>
            <a:endParaRPr lang="en-US" sz="2000" dirty="0">
              <a:solidFill>
                <a:schemeClr val="tx2"/>
              </a:solidFill>
              <a:highlight>
                <a:srgbClr val="FAFBFC"/>
              </a:highlight>
              <a:latin typeface="Cambria" panose="02040503050406030204" pitchFamily="18" charset="0"/>
              <a:ea typeface="Cambria" panose="02040503050406030204" pitchFamily="18" charset="0"/>
            </a:endParaRPr>
          </a:p>
          <a:p>
            <a:r>
              <a:rPr lang="en-US" sz="2000" b="0" i="0" dirty="0">
                <a:solidFill>
                  <a:schemeClr val="tx2"/>
                </a:solidFill>
                <a:effectLst/>
                <a:highlight>
                  <a:srgbClr val="FAFBFC"/>
                </a:highlight>
                <a:latin typeface="Cambria" panose="02040503050406030204" pitchFamily="18" charset="0"/>
                <a:ea typeface="Cambria" panose="02040503050406030204" pitchFamily="18" charset="0"/>
              </a:rPr>
              <a:t>Headless browser Selenium operates in the background without rendering a graphical user interface, enabling developers and testers to automate web testing and lessen the need for manual testing.</a:t>
            </a:r>
          </a:p>
          <a:p>
            <a:r>
              <a:rPr lang="en-US" sz="2000" b="0" i="0" dirty="0">
                <a:solidFill>
                  <a:schemeClr val="tx2"/>
                </a:solidFill>
                <a:effectLst/>
                <a:highlight>
                  <a:srgbClr val="FAFBFC"/>
                </a:highlight>
                <a:latin typeface="Cambria" panose="02040503050406030204" pitchFamily="18" charset="0"/>
                <a:ea typeface="Cambria" panose="02040503050406030204" pitchFamily="18" charset="0"/>
              </a:rPr>
              <a:t>These scripts can test for various things, including a website's functionality, user interface elements, and more. </a:t>
            </a:r>
            <a:r>
              <a:rPr lang="en-US" sz="2000" b="1" i="0" dirty="0">
                <a:solidFill>
                  <a:schemeClr val="tx2"/>
                </a:solidFill>
                <a:effectLst/>
                <a:highlight>
                  <a:srgbClr val="FAFBFC"/>
                </a:highlight>
                <a:latin typeface="Cambria" panose="02040503050406030204" pitchFamily="18" charset="0"/>
                <a:ea typeface="Cambria" panose="02040503050406030204" pitchFamily="18" charset="0"/>
              </a:rPr>
              <a:t>Developers and testers</a:t>
            </a:r>
            <a:r>
              <a:rPr lang="en-US" sz="2000" b="0" i="0" dirty="0">
                <a:solidFill>
                  <a:schemeClr val="tx2"/>
                </a:solidFill>
                <a:effectLst/>
                <a:highlight>
                  <a:srgbClr val="FAFBFC"/>
                </a:highlight>
                <a:latin typeface="Cambria" panose="02040503050406030204" pitchFamily="18" charset="0"/>
                <a:ea typeface="Cambria" panose="02040503050406030204" pitchFamily="18" charset="0"/>
              </a:rPr>
              <a:t> can ensure that their web applications function properly across various environments and platforms by using headless browser testing.</a:t>
            </a:r>
          </a:p>
          <a:p>
            <a:endParaRPr lang="en-US" sz="2000" b="0" i="0" dirty="0">
              <a:solidFill>
                <a:schemeClr val="tx2"/>
              </a:solidFill>
              <a:effectLst/>
              <a:highlight>
                <a:srgbClr val="FAFBFC"/>
              </a:highlight>
              <a:latin typeface="Cambria" panose="02040503050406030204" pitchFamily="18" charset="0"/>
              <a:ea typeface="Cambria" panose="02040503050406030204" pitchFamily="18" charset="0"/>
            </a:endParaRPr>
          </a:p>
        </p:txBody>
      </p:sp>
      <p:grpSp>
        <p:nvGrpSpPr>
          <p:cNvPr id="2063" name="Group 2062">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2081" name="Freeform: Shape 2080">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5" name="Freeform: Shape 2064">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2" name="Freeform: Shape 2081">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7" name="Freeform: Shape 2066">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054" name="Picture 6">
            <a:extLst>
              <a:ext uri="{FF2B5EF4-FFF2-40B4-BE49-F238E27FC236}">
                <a16:creationId xmlns:a16="http://schemas.microsoft.com/office/drawing/2014/main" id="{3720CD37-8A05-AD4C-002D-E9CE22563E9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026731" y="1629089"/>
            <a:ext cx="1810010" cy="36200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4041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A289D7-9882-8432-B0D4-32410A18E878}"/>
              </a:ext>
            </a:extLst>
          </p:cNvPr>
          <p:cNvSpPr>
            <a:spLocks noGrp="1"/>
          </p:cNvSpPr>
          <p:nvPr>
            <p:ph type="title"/>
          </p:nvPr>
        </p:nvSpPr>
        <p:spPr>
          <a:xfrm>
            <a:off x="686834" y="1153572"/>
            <a:ext cx="3200400" cy="4461163"/>
          </a:xfrm>
        </p:spPr>
        <p:txBody>
          <a:bodyPr>
            <a:normAutofit/>
          </a:bodyPr>
          <a:lstStyle/>
          <a:p>
            <a:pPr marL="0" indent="0">
              <a:buNone/>
            </a:pPr>
            <a:r>
              <a:rPr lang="en-IN" b="1">
                <a:solidFill>
                  <a:srgbClr val="FFFFFF"/>
                </a:solidFill>
              </a:rPr>
              <a:t> </a:t>
            </a:r>
          </a:p>
        </p:txBody>
      </p:sp>
      <p:sp>
        <p:nvSpPr>
          <p:cNvPr id="34" name="Arc 3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3403643-1185-3843-1246-109F5DAA1801}"/>
              </a:ext>
            </a:extLst>
          </p:cNvPr>
          <p:cNvSpPr>
            <a:spLocks noGrp="1"/>
          </p:cNvSpPr>
          <p:nvPr>
            <p:ph idx="1"/>
          </p:nvPr>
        </p:nvSpPr>
        <p:spPr>
          <a:xfrm>
            <a:off x="4314825" y="76201"/>
            <a:ext cx="6953249" cy="5786438"/>
          </a:xfrm>
        </p:spPr>
        <p:txBody>
          <a:bodyPr anchor="ctr">
            <a:normAutofit/>
          </a:bodyPr>
          <a:lstStyle/>
          <a:p>
            <a:pPr marL="0" indent="0">
              <a:buNone/>
            </a:pPr>
            <a:r>
              <a:rPr lang="en-IN" sz="2000" b="1" dirty="0">
                <a:solidFill>
                  <a:schemeClr val="accent1">
                    <a:lumMod val="75000"/>
                  </a:schemeClr>
                </a:solidFill>
                <a:latin typeface="Cambria" panose="02040503050406030204" pitchFamily="18" charset="0"/>
                <a:ea typeface="Cambria" panose="02040503050406030204" pitchFamily="18" charset="0"/>
              </a:rPr>
              <a:t>Relevance in Java</a:t>
            </a:r>
            <a:endParaRPr lang="en-US" sz="2000" b="1" dirty="0">
              <a:solidFill>
                <a:schemeClr val="accent1">
                  <a:lumMod val="75000"/>
                </a:schemeClr>
              </a:solidFill>
              <a:latin typeface="Cambria" panose="02040503050406030204" pitchFamily="18" charset="0"/>
              <a:ea typeface="Cambria" panose="02040503050406030204" pitchFamily="18" charset="0"/>
              <a:cs typeface="Arial" panose="020B0604020202020204" pitchFamily="34" charset="0"/>
            </a:endParaRPr>
          </a:p>
          <a:p>
            <a:pPr marL="0" indent="0">
              <a:buNone/>
            </a:pPr>
            <a:r>
              <a:rPr lang="en-US" sz="1800" dirty="0">
                <a:latin typeface="Cambria" panose="02040503050406030204" pitchFamily="18" charset="0"/>
                <a:ea typeface="Cambria" panose="02040503050406030204" pitchFamily="18" charset="0"/>
                <a:cs typeface="Arial" panose="020B0604020202020204" pitchFamily="34" charset="0"/>
              </a:rPr>
              <a:t>Java is widely used in enterprise web application development. Selenium's seamless integration with Java allows for efficient testing of web forms in Java-based applications. Leveraging Java's object-oriented approach, test scripts can be organized and maintained, enhancing the scalability and maintainability of web form testing projects.</a:t>
            </a:r>
          </a:p>
          <a:p>
            <a:pPr marL="0" indent="0">
              <a:buNone/>
            </a:pPr>
            <a:endParaRPr lang="en-US" sz="1800" dirty="0">
              <a:latin typeface="Cambria" panose="02040503050406030204" pitchFamily="18" charset="0"/>
              <a:ea typeface="Cambria" panose="02040503050406030204" pitchFamily="18" charset="0"/>
              <a:cs typeface="Arial" panose="020B0604020202020204" pitchFamily="34" charset="0"/>
            </a:endParaRPr>
          </a:p>
          <a:p>
            <a:pPr marL="0" indent="0">
              <a:buNone/>
            </a:pPr>
            <a:r>
              <a:rPr lang="en-US" sz="2000" b="1" dirty="0">
                <a:solidFill>
                  <a:schemeClr val="accent1">
                    <a:lumMod val="75000"/>
                  </a:schemeClr>
                </a:solidFill>
                <a:latin typeface="Cambria" panose="02040503050406030204" pitchFamily="18" charset="0"/>
                <a:ea typeface="Cambria" panose="02040503050406030204" pitchFamily="18" charset="0"/>
                <a:cs typeface="Arial" panose="020B0604020202020204" pitchFamily="34" charset="0"/>
              </a:rPr>
              <a:t>TestNG</a:t>
            </a:r>
          </a:p>
          <a:p>
            <a:r>
              <a:rPr lang="en-US" sz="1800" b="1" dirty="0">
                <a:latin typeface="Cambria" panose="02040503050406030204" pitchFamily="18" charset="0"/>
                <a:ea typeface="Cambria" panose="02040503050406030204" pitchFamily="18" charset="0"/>
                <a:cs typeface="Arial" panose="020B0604020202020204" pitchFamily="34" charset="0"/>
              </a:rPr>
              <a:t>TestNG </a:t>
            </a:r>
            <a:r>
              <a:rPr lang="en-US" sz="1800" dirty="0">
                <a:latin typeface="Cambria" panose="02040503050406030204" pitchFamily="18" charset="0"/>
                <a:ea typeface="Cambria" panose="02040503050406030204" pitchFamily="18" charset="0"/>
                <a:cs typeface="Arial" panose="020B0604020202020204" pitchFamily="34" charset="0"/>
              </a:rPr>
              <a:t>is an automation testing framework where NG stands for “Next Generation”. </a:t>
            </a:r>
          </a:p>
          <a:p>
            <a:pPr marL="285750" indent="-285750">
              <a:buFont typeface="Arial" panose="020B0604020202020204" pitchFamily="34" charset="0"/>
              <a:buChar char="•"/>
            </a:pPr>
            <a:r>
              <a:rPr lang="en-US" sz="1800" dirty="0">
                <a:latin typeface="Cambria" panose="02040503050406030204" pitchFamily="18" charset="0"/>
                <a:ea typeface="Cambria" panose="02040503050406030204" pitchFamily="18" charset="0"/>
                <a:cs typeface="Arial" panose="020B0604020202020204" pitchFamily="34" charset="0"/>
              </a:rPr>
              <a:t>TestNG is inspired by JUnit</a:t>
            </a:r>
            <a:r>
              <a:rPr lang="en-US" sz="1800" dirty="0">
                <a:latin typeface="Cambria" panose="02040503050406030204" pitchFamily="18" charset="0"/>
                <a:ea typeface="Cambria" panose="02040503050406030204" pitchFamily="18" charset="0"/>
                <a:cs typeface="Arial" panose="020B0604020202020204" pitchFamily="34" charset="0"/>
                <a:hlinkClick r:id="rId2"/>
              </a:rPr>
              <a:t> </a:t>
            </a:r>
            <a:r>
              <a:rPr lang="en-US" sz="1800" dirty="0">
                <a:latin typeface="Cambria" panose="02040503050406030204" pitchFamily="18" charset="0"/>
                <a:ea typeface="Cambria" panose="02040503050406030204" pitchFamily="18" charset="0"/>
                <a:cs typeface="Arial" panose="020B0604020202020204" pitchFamily="34" charset="0"/>
              </a:rPr>
              <a:t>which uses the annotations (@).</a:t>
            </a:r>
          </a:p>
          <a:p>
            <a:pPr marL="285750" indent="-285750">
              <a:buFont typeface="Arial" panose="020B0604020202020204" pitchFamily="34" charset="0"/>
              <a:buChar char="•"/>
            </a:pPr>
            <a:r>
              <a:rPr lang="en-US" sz="1800" dirty="0">
                <a:latin typeface="Cambria" panose="02040503050406030204" pitchFamily="18" charset="0"/>
                <a:ea typeface="Cambria" panose="02040503050406030204" pitchFamily="18" charset="0"/>
                <a:cs typeface="Arial" panose="020B0604020202020204" pitchFamily="34" charset="0"/>
              </a:rPr>
              <a:t>TestNG overcomes the limitations of JUnit and is designed to make end to end testing easy.</a:t>
            </a:r>
          </a:p>
          <a:p>
            <a:pPr marL="285750" indent="-285750">
              <a:buFont typeface="Arial" panose="020B0604020202020204" pitchFamily="34" charset="0"/>
              <a:buChar char="•"/>
            </a:pPr>
            <a:r>
              <a:rPr lang="en-US" sz="1800" dirty="0">
                <a:latin typeface="Cambria" panose="02040503050406030204" pitchFamily="18" charset="0"/>
                <a:ea typeface="Cambria" panose="02040503050406030204" pitchFamily="18" charset="0"/>
                <a:cs typeface="Arial" panose="020B0604020202020204" pitchFamily="34" charset="0"/>
              </a:rPr>
              <a:t>Using TestNG, you can generate a proper report, and you can easily come to know how many test cases are passed, failed, and skipped. </a:t>
            </a:r>
          </a:p>
          <a:p>
            <a:pPr marL="285750" indent="-285750">
              <a:buFont typeface="Arial" panose="020B0604020202020204" pitchFamily="34" charset="0"/>
              <a:buChar char="•"/>
            </a:pPr>
            <a:r>
              <a:rPr lang="en-US" sz="1800" dirty="0">
                <a:latin typeface="Cambria" panose="02040503050406030204" pitchFamily="18" charset="0"/>
                <a:ea typeface="Cambria" panose="02040503050406030204" pitchFamily="18" charset="0"/>
                <a:cs typeface="Arial" panose="020B0604020202020204" pitchFamily="34" charset="0"/>
              </a:rPr>
              <a:t>You can execute the failed test cases separately.</a:t>
            </a:r>
          </a:p>
        </p:txBody>
      </p:sp>
    </p:spTree>
    <p:extLst>
      <p:ext uri="{BB962C8B-B14F-4D97-AF65-F5344CB8AC3E}">
        <p14:creationId xmlns:p14="http://schemas.microsoft.com/office/powerpoint/2010/main" val="1945641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54" name="Rectangle 4153">
            <a:extLst>
              <a:ext uri="{FF2B5EF4-FFF2-40B4-BE49-F238E27FC236}">
                <a16:creationId xmlns:a16="http://schemas.microsoft.com/office/drawing/2014/main" id="{D1942232-83D0-49E2-AF9B-1F97E3C1EF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56" name="Rectangle 4155">
            <a:extLst>
              <a:ext uri="{FF2B5EF4-FFF2-40B4-BE49-F238E27FC236}">
                <a16:creationId xmlns:a16="http://schemas.microsoft.com/office/drawing/2014/main" id="{E9E70D72-6E23-4015-A4A6-85C120C191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92FB7A-9166-3DDB-6882-0C95C3AB53F9}"/>
              </a:ext>
            </a:extLst>
          </p:cNvPr>
          <p:cNvSpPr>
            <a:spLocks noGrp="1"/>
          </p:cNvSpPr>
          <p:nvPr>
            <p:ph type="title"/>
          </p:nvPr>
        </p:nvSpPr>
        <p:spPr>
          <a:xfrm>
            <a:off x="1179576" y="1163848"/>
            <a:ext cx="9829800" cy="1325880"/>
          </a:xfrm>
        </p:spPr>
        <p:txBody>
          <a:bodyPr anchor="b">
            <a:normAutofit/>
          </a:bodyPr>
          <a:lstStyle/>
          <a:p>
            <a:pPr algn="ctr"/>
            <a:r>
              <a:rPr lang="en-US" sz="3600" b="1" i="0" dirty="0">
                <a:solidFill>
                  <a:schemeClr val="tx2"/>
                </a:solidFill>
                <a:effectLst/>
                <a:highlight>
                  <a:srgbClr val="FAFBFC"/>
                </a:highlight>
                <a:latin typeface="__Source_Sans_Pro_fa6df0"/>
              </a:rPr>
              <a:t>How to Run Selenium Tests in Headless Mode?</a:t>
            </a:r>
            <a:endParaRPr lang="en-IN" sz="3600" dirty="0">
              <a:solidFill>
                <a:schemeClr val="tx2"/>
              </a:solidFill>
            </a:endParaRPr>
          </a:p>
        </p:txBody>
      </p:sp>
      <p:grpSp>
        <p:nvGrpSpPr>
          <p:cNvPr id="4158" name="Group 4157">
            <a:extLst>
              <a:ext uri="{FF2B5EF4-FFF2-40B4-BE49-F238E27FC236}">
                <a16:creationId xmlns:a16="http://schemas.microsoft.com/office/drawing/2014/main" id="{C28A977F-B603-4D81-B0FC-C8DE048A7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8"/>
            <a:chOff x="-305" y="-1"/>
            <a:chExt cx="3832880" cy="2876136"/>
          </a:xfrm>
        </p:grpSpPr>
        <p:sp>
          <p:nvSpPr>
            <p:cNvPr id="4159" name="Freeform: Shape 4158">
              <a:extLst>
                <a:ext uri="{FF2B5EF4-FFF2-40B4-BE49-F238E27FC236}">
                  <a16:creationId xmlns:a16="http://schemas.microsoft.com/office/drawing/2014/main" id="{0183CE8C-E039-4B2F-A36E-5FD5CD5DE1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60" name="Freeform: Shape 4159">
              <a:extLst>
                <a:ext uri="{FF2B5EF4-FFF2-40B4-BE49-F238E27FC236}">
                  <a16:creationId xmlns:a16="http://schemas.microsoft.com/office/drawing/2014/main" id="{3EB77281-FAB4-40D0-B3F3-264EC4AB20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61" name="Freeform: Shape 4160">
              <a:extLst>
                <a:ext uri="{FF2B5EF4-FFF2-40B4-BE49-F238E27FC236}">
                  <a16:creationId xmlns:a16="http://schemas.microsoft.com/office/drawing/2014/main" id="{815E59F3-75FC-494F-8737-5F00A4964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62" name="Freeform: Shape 4161">
              <a:extLst>
                <a:ext uri="{FF2B5EF4-FFF2-40B4-BE49-F238E27FC236}">
                  <a16:creationId xmlns:a16="http://schemas.microsoft.com/office/drawing/2014/main" id="{43ADDCFA-B066-4D79-AB71-062E66E58F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098" name="Picture 2" descr="Headless Browser Testing with Selenium">
            <a:extLst>
              <a:ext uri="{FF2B5EF4-FFF2-40B4-BE49-F238E27FC236}">
                <a16:creationId xmlns:a16="http://schemas.microsoft.com/office/drawing/2014/main" id="{E07431D0-6540-089C-2591-D0C9D04F90A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04671" y="3003324"/>
            <a:ext cx="4954693" cy="2886108"/>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AB6D3801-182F-BCD2-BCEF-9E59EF0E949D}"/>
              </a:ext>
            </a:extLst>
          </p:cNvPr>
          <p:cNvSpPr>
            <a:spLocks noGrp="1"/>
          </p:cNvSpPr>
          <p:nvPr>
            <p:ph idx="1"/>
          </p:nvPr>
        </p:nvSpPr>
        <p:spPr>
          <a:xfrm>
            <a:off x="6354871" y="2827419"/>
            <a:ext cx="5029200" cy="3227626"/>
          </a:xfrm>
        </p:spPr>
        <p:txBody>
          <a:bodyPr anchor="ctr">
            <a:normAutofit/>
          </a:bodyPr>
          <a:lstStyle/>
          <a:p>
            <a:r>
              <a:rPr lang="en-US" sz="1800" b="0" i="0">
                <a:solidFill>
                  <a:schemeClr val="tx2"/>
                </a:solidFill>
                <a:effectLst/>
                <a:highlight>
                  <a:srgbClr val="FAFBFC"/>
                </a:highlight>
                <a:latin typeface="Cambria" panose="02040503050406030204" pitchFamily="18" charset="0"/>
                <a:ea typeface="Cambria" panose="02040503050406030204" pitchFamily="18" charset="0"/>
              </a:rPr>
              <a:t>There are several ways to run Selenium tests in headless mode. In this section, we will discuss three methods for running Selenium tests in headless mode: using the HTMLUnitDriver, using Headless Chrome, and using Headless Firefox.</a:t>
            </a:r>
          </a:p>
        </p:txBody>
      </p:sp>
      <p:grpSp>
        <p:nvGrpSpPr>
          <p:cNvPr id="4164" name="Group 4163">
            <a:extLst>
              <a:ext uri="{FF2B5EF4-FFF2-40B4-BE49-F238E27FC236}">
                <a16:creationId xmlns:a16="http://schemas.microsoft.com/office/drawing/2014/main" id="{C78D9229-E61D-4FEE-8321-2F8B64A8CAD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6037" y="4852038"/>
            <a:ext cx="2151670" cy="1860256"/>
            <a:chOff x="-305" y="-4155"/>
            <a:chExt cx="2514948" cy="2174333"/>
          </a:xfrm>
        </p:grpSpPr>
        <p:sp>
          <p:nvSpPr>
            <p:cNvPr id="4165" name="Freeform: Shape 4164">
              <a:extLst>
                <a:ext uri="{FF2B5EF4-FFF2-40B4-BE49-F238E27FC236}">
                  <a16:creationId xmlns:a16="http://schemas.microsoft.com/office/drawing/2014/main" id="{1FDD3CCB-26A3-4D79-AEB6-7A60CF980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66" name="Freeform: Shape 4165">
              <a:extLst>
                <a:ext uri="{FF2B5EF4-FFF2-40B4-BE49-F238E27FC236}">
                  <a16:creationId xmlns:a16="http://schemas.microsoft.com/office/drawing/2014/main" id="{E9AC4470-5113-4709-B29F-CDB937F254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67" name="Freeform: Shape 4166">
              <a:extLst>
                <a:ext uri="{FF2B5EF4-FFF2-40B4-BE49-F238E27FC236}">
                  <a16:creationId xmlns:a16="http://schemas.microsoft.com/office/drawing/2014/main" id="{3E0D146C-9DAB-421E-AE88-5F854BF3F7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168" name="Freeform: Shape 4167">
              <a:extLst>
                <a:ext uri="{FF2B5EF4-FFF2-40B4-BE49-F238E27FC236}">
                  <a16:creationId xmlns:a16="http://schemas.microsoft.com/office/drawing/2014/main" id="{12EB32A5-4408-4F6C-84B2-F9A908237A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589631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19C884B4-D4C6-D442-62F1-100E3145B345}"/>
              </a:ext>
            </a:extLst>
          </p:cNvPr>
          <p:cNvSpPr>
            <a:spLocks noGrp="1"/>
          </p:cNvSpPr>
          <p:nvPr>
            <p:ph type="title"/>
          </p:nvPr>
        </p:nvSpPr>
        <p:spPr>
          <a:xfrm>
            <a:off x="640080" y="1243013"/>
            <a:ext cx="3855720" cy="4371974"/>
          </a:xfrm>
        </p:spPr>
        <p:txBody>
          <a:bodyPr>
            <a:normAutofit/>
          </a:bodyPr>
          <a:lstStyle/>
          <a:p>
            <a:r>
              <a:rPr lang="en-IN" sz="3600" b="1" i="0">
                <a:solidFill>
                  <a:schemeClr val="tx2"/>
                </a:solidFill>
                <a:effectLst/>
                <a:highlight>
                  <a:srgbClr val="FAFBFC"/>
                </a:highlight>
                <a:latin typeface="Cambria" panose="02040503050406030204" pitchFamily="18" charset="0"/>
                <a:ea typeface="Cambria" panose="02040503050406030204" pitchFamily="18" charset="0"/>
              </a:rPr>
              <a:t>Running Selenium Headless Browser Tests Using The HTML UnitDriver</a:t>
            </a:r>
            <a:endParaRPr lang="en-IN" sz="3600">
              <a:solidFill>
                <a:schemeClr val="tx2"/>
              </a:solidFill>
            </a:endParaRPr>
          </a:p>
        </p:txBody>
      </p:sp>
      <p:sp>
        <p:nvSpPr>
          <p:cNvPr id="3" name="Content Placeholder 2">
            <a:extLst>
              <a:ext uri="{FF2B5EF4-FFF2-40B4-BE49-F238E27FC236}">
                <a16:creationId xmlns:a16="http://schemas.microsoft.com/office/drawing/2014/main" id="{D7B96C44-7B57-111D-108B-D76746DF1608}"/>
              </a:ext>
            </a:extLst>
          </p:cNvPr>
          <p:cNvSpPr>
            <a:spLocks noGrp="1"/>
          </p:cNvSpPr>
          <p:nvPr>
            <p:ph idx="1"/>
          </p:nvPr>
        </p:nvSpPr>
        <p:spPr>
          <a:xfrm>
            <a:off x="5833724" y="804672"/>
            <a:ext cx="5718196" cy="5230368"/>
          </a:xfrm>
        </p:spPr>
        <p:txBody>
          <a:bodyPr anchor="ctr">
            <a:normAutofit/>
          </a:bodyPr>
          <a:lstStyle/>
          <a:p>
            <a:pPr marL="0" indent="0">
              <a:buNone/>
            </a:pPr>
            <a:r>
              <a:rPr lang="en-IN" sz="1800" b="1" i="0" dirty="0">
                <a:solidFill>
                  <a:schemeClr val="tx2"/>
                </a:solidFill>
                <a:effectLst/>
                <a:highlight>
                  <a:srgbClr val="FAFBFC"/>
                </a:highlight>
                <a:latin typeface="Cambria" panose="02040503050406030204" pitchFamily="18" charset="0"/>
                <a:ea typeface="Cambria" panose="02040503050406030204" pitchFamily="18" charset="0"/>
              </a:rPr>
              <a:t>Step 1:</a:t>
            </a:r>
            <a:br>
              <a:rPr lang="en-IN" sz="1800" b="0" i="0" dirty="0">
                <a:solidFill>
                  <a:schemeClr val="tx2"/>
                </a:solidFill>
                <a:effectLst/>
                <a:highlight>
                  <a:srgbClr val="FAFBFC"/>
                </a:highlight>
                <a:latin typeface="Cambria" panose="02040503050406030204" pitchFamily="18" charset="0"/>
                <a:ea typeface="Cambria" panose="02040503050406030204" pitchFamily="18" charset="0"/>
              </a:rPr>
            </a:br>
            <a:r>
              <a:rPr lang="en-IN" sz="1800" b="0" i="0" dirty="0">
                <a:solidFill>
                  <a:schemeClr val="tx2"/>
                </a:solidFill>
                <a:effectLst/>
                <a:highlight>
                  <a:srgbClr val="FAFBFC"/>
                </a:highlight>
                <a:latin typeface="Cambria" panose="02040503050406030204" pitchFamily="18" charset="0"/>
                <a:ea typeface="Cambria" panose="02040503050406030204" pitchFamily="18" charset="0"/>
              </a:rPr>
              <a:t>Download the Selenium WebDriver for Java from the Selenium website.</a:t>
            </a:r>
          </a:p>
          <a:p>
            <a:pPr marL="0" indent="0">
              <a:buNone/>
            </a:pPr>
            <a:r>
              <a:rPr lang="en-IN" sz="1800" b="1" i="0" dirty="0">
                <a:solidFill>
                  <a:schemeClr val="tx2"/>
                </a:solidFill>
                <a:effectLst/>
                <a:highlight>
                  <a:srgbClr val="FAFBFC"/>
                </a:highlight>
                <a:latin typeface="Cambria" panose="02040503050406030204" pitchFamily="18" charset="0"/>
                <a:ea typeface="Cambria" panose="02040503050406030204" pitchFamily="18" charset="0"/>
              </a:rPr>
              <a:t>Step 2:</a:t>
            </a:r>
            <a:br>
              <a:rPr lang="en-IN" sz="1800" b="0" i="0" dirty="0">
                <a:solidFill>
                  <a:schemeClr val="tx2"/>
                </a:solidFill>
                <a:effectLst/>
                <a:highlight>
                  <a:srgbClr val="FAFBFC"/>
                </a:highlight>
                <a:latin typeface="Cambria" panose="02040503050406030204" pitchFamily="18" charset="0"/>
                <a:ea typeface="Cambria" panose="02040503050406030204" pitchFamily="18" charset="0"/>
              </a:rPr>
            </a:br>
            <a:r>
              <a:rPr lang="en-IN" sz="1800" b="0" i="0" dirty="0">
                <a:solidFill>
                  <a:schemeClr val="tx2"/>
                </a:solidFill>
                <a:effectLst/>
                <a:highlight>
                  <a:srgbClr val="FAFBFC"/>
                </a:highlight>
                <a:latin typeface="Cambria" panose="02040503050406030204" pitchFamily="18" charset="0"/>
                <a:ea typeface="Cambria" panose="02040503050406030204" pitchFamily="18" charset="0"/>
              </a:rPr>
              <a:t>Download the </a:t>
            </a:r>
            <a:r>
              <a:rPr lang="en-IN" sz="1800" b="0" i="0" dirty="0" err="1">
                <a:solidFill>
                  <a:schemeClr val="tx2"/>
                </a:solidFill>
                <a:effectLst/>
                <a:highlight>
                  <a:srgbClr val="FAFBFC"/>
                </a:highlight>
                <a:latin typeface="Cambria" panose="02040503050406030204" pitchFamily="18" charset="0"/>
                <a:ea typeface="Cambria" panose="02040503050406030204" pitchFamily="18" charset="0"/>
              </a:rPr>
              <a:t>HTMLUnitDriver</a:t>
            </a:r>
            <a:r>
              <a:rPr lang="en-IN" sz="1800" b="0" i="0" dirty="0">
                <a:solidFill>
                  <a:schemeClr val="tx2"/>
                </a:solidFill>
                <a:effectLst/>
                <a:highlight>
                  <a:srgbClr val="FAFBFC"/>
                </a:highlight>
                <a:latin typeface="Cambria" panose="02040503050406030204" pitchFamily="18" charset="0"/>
                <a:ea typeface="Cambria" panose="02040503050406030204" pitchFamily="18" charset="0"/>
              </a:rPr>
              <a:t> from the </a:t>
            </a:r>
            <a:r>
              <a:rPr lang="en-IN" sz="1800" b="0" i="0" dirty="0" err="1">
                <a:solidFill>
                  <a:schemeClr val="tx2"/>
                </a:solidFill>
                <a:effectLst/>
                <a:highlight>
                  <a:srgbClr val="FAFBFC"/>
                </a:highlight>
                <a:latin typeface="Cambria" panose="02040503050406030204" pitchFamily="18" charset="0"/>
                <a:ea typeface="Cambria" panose="02040503050406030204" pitchFamily="18" charset="0"/>
              </a:rPr>
              <a:t>HtmlUnit</a:t>
            </a:r>
            <a:r>
              <a:rPr lang="en-IN" sz="1800" b="0" i="0" dirty="0">
                <a:solidFill>
                  <a:schemeClr val="tx2"/>
                </a:solidFill>
                <a:effectLst/>
                <a:highlight>
                  <a:srgbClr val="FAFBFC"/>
                </a:highlight>
                <a:latin typeface="Cambria" panose="02040503050406030204" pitchFamily="18" charset="0"/>
                <a:ea typeface="Cambria" panose="02040503050406030204" pitchFamily="18" charset="0"/>
              </a:rPr>
              <a:t> website.</a:t>
            </a:r>
          </a:p>
          <a:p>
            <a:pPr marL="0" indent="0">
              <a:buNone/>
            </a:pPr>
            <a:r>
              <a:rPr lang="en-IN" sz="1800" b="1" i="0" dirty="0">
                <a:solidFill>
                  <a:schemeClr val="tx2"/>
                </a:solidFill>
                <a:effectLst/>
                <a:highlight>
                  <a:srgbClr val="FAFBFC"/>
                </a:highlight>
                <a:latin typeface="Cambria" panose="02040503050406030204" pitchFamily="18" charset="0"/>
                <a:ea typeface="Cambria" panose="02040503050406030204" pitchFamily="18" charset="0"/>
              </a:rPr>
              <a:t>Step 3:</a:t>
            </a:r>
            <a:br>
              <a:rPr lang="en-IN" sz="1800" b="0" i="0" dirty="0">
                <a:solidFill>
                  <a:schemeClr val="tx2"/>
                </a:solidFill>
                <a:effectLst/>
                <a:highlight>
                  <a:srgbClr val="FAFBFC"/>
                </a:highlight>
                <a:latin typeface="Cambria" panose="02040503050406030204" pitchFamily="18" charset="0"/>
                <a:ea typeface="Cambria" panose="02040503050406030204" pitchFamily="18" charset="0"/>
              </a:rPr>
            </a:br>
            <a:r>
              <a:rPr lang="en-IN" sz="1800" b="0" i="0" dirty="0">
                <a:solidFill>
                  <a:schemeClr val="tx2"/>
                </a:solidFill>
                <a:effectLst/>
                <a:highlight>
                  <a:srgbClr val="FAFBFC"/>
                </a:highlight>
                <a:latin typeface="Cambria" panose="02040503050406030204" pitchFamily="18" charset="0"/>
                <a:ea typeface="Cambria" panose="02040503050406030204" pitchFamily="18" charset="0"/>
              </a:rPr>
              <a:t>Add the Selenium WebDriver and </a:t>
            </a:r>
            <a:r>
              <a:rPr lang="en-IN" sz="1800" b="0" i="0" dirty="0" err="1">
                <a:solidFill>
                  <a:schemeClr val="tx2"/>
                </a:solidFill>
                <a:effectLst/>
                <a:highlight>
                  <a:srgbClr val="FAFBFC"/>
                </a:highlight>
                <a:latin typeface="Cambria" panose="02040503050406030204" pitchFamily="18" charset="0"/>
                <a:ea typeface="Cambria" panose="02040503050406030204" pitchFamily="18" charset="0"/>
              </a:rPr>
              <a:t>HTMLUnitDriver</a:t>
            </a:r>
            <a:r>
              <a:rPr lang="en-IN" sz="1800" b="0" i="0" dirty="0">
                <a:solidFill>
                  <a:schemeClr val="tx2"/>
                </a:solidFill>
                <a:effectLst/>
                <a:highlight>
                  <a:srgbClr val="FAFBFC"/>
                </a:highlight>
                <a:latin typeface="Cambria" panose="02040503050406030204" pitchFamily="18" charset="0"/>
                <a:ea typeface="Cambria" panose="02040503050406030204" pitchFamily="18" charset="0"/>
              </a:rPr>
              <a:t> JAR files to your project's </a:t>
            </a:r>
            <a:r>
              <a:rPr lang="en-IN" sz="1800" b="0" i="0" dirty="0" err="1">
                <a:solidFill>
                  <a:schemeClr val="tx2"/>
                </a:solidFill>
                <a:effectLst/>
                <a:highlight>
                  <a:srgbClr val="FAFBFC"/>
                </a:highlight>
                <a:latin typeface="Cambria" panose="02040503050406030204" pitchFamily="18" charset="0"/>
                <a:ea typeface="Cambria" panose="02040503050406030204" pitchFamily="18" charset="0"/>
              </a:rPr>
              <a:t>classpath</a:t>
            </a:r>
            <a:r>
              <a:rPr lang="en-IN" sz="1800" b="0" i="0" dirty="0">
                <a:solidFill>
                  <a:schemeClr val="tx2"/>
                </a:solidFill>
                <a:effectLst/>
                <a:highlight>
                  <a:srgbClr val="FAFBFC"/>
                </a:highlight>
                <a:latin typeface="Cambria" panose="02040503050406030204" pitchFamily="18" charset="0"/>
                <a:ea typeface="Cambria" panose="02040503050406030204" pitchFamily="18" charset="0"/>
              </a:rPr>
              <a:t>.</a:t>
            </a:r>
          </a:p>
          <a:p>
            <a:pPr marL="0" indent="0">
              <a:buNone/>
            </a:pPr>
            <a:r>
              <a:rPr lang="en-IN" sz="1800" b="1" i="0" dirty="0">
                <a:solidFill>
                  <a:schemeClr val="tx2"/>
                </a:solidFill>
                <a:effectLst/>
                <a:highlight>
                  <a:srgbClr val="FAFBFC"/>
                </a:highlight>
                <a:latin typeface="Cambria" panose="02040503050406030204" pitchFamily="18" charset="0"/>
                <a:ea typeface="Cambria" panose="02040503050406030204" pitchFamily="18" charset="0"/>
              </a:rPr>
              <a:t>Step 4:</a:t>
            </a:r>
            <a:br>
              <a:rPr lang="en-IN" sz="1800" b="0" i="0" dirty="0">
                <a:solidFill>
                  <a:schemeClr val="tx2"/>
                </a:solidFill>
                <a:effectLst/>
                <a:highlight>
                  <a:srgbClr val="FAFBFC"/>
                </a:highlight>
                <a:latin typeface="Cambria" panose="02040503050406030204" pitchFamily="18" charset="0"/>
                <a:ea typeface="Cambria" panose="02040503050406030204" pitchFamily="18" charset="0"/>
              </a:rPr>
            </a:br>
            <a:r>
              <a:rPr lang="en-IN" sz="1800" b="0" i="0" dirty="0">
                <a:solidFill>
                  <a:schemeClr val="tx2"/>
                </a:solidFill>
                <a:effectLst/>
                <a:highlight>
                  <a:srgbClr val="FAFBFC"/>
                </a:highlight>
                <a:latin typeface="Cambria" panose="02040503050406030204" pitchFamily="18" charset="0"/>
                <a:ea typeface="Cambria" panose="02040503050406030204" pitchFamily="18" charset="0"/>
              </a:rPr>
              <a:t>Create a new instance of the </a:t>
            </a:r>
            <a:r>
              <a:rPr lang="en-IN" sz="1800" b="0" i="0" dirty="0" err="1">
                <a:solidFill>
                  <a:schemeClr val="tx2"/>
                </a:solidFill>
                <a:effectLst/>
                <a:highlight>
                  <a:srgbClr val="FAFBFC"/>
                </a:highlight>
                <a:latin typeface="Cambria" panose="02040503050406030204" pitchFamily="18" charset="0"/>
                <a:ea typeface="Cambria" panose="02040503050406030204" pitchFamily="18" charset="0"/>
              </a:rPr>
              <a:t>HTMLUnitDriver</a:t>
            </a:r>
            <a:r>
              <a:rPr lang="en-IN" sz="1800" b="0" i="0" dirty="0">
                <a:solidFill>
                  <a:schemeClr val="tx2"/>
                </a:solidFill>
                <a:effectLst/>
                <a:highlight>
                  <a:srgbClr val="FAFBFC"/>
                </a:highlight>
                <a:latin typeface="Cambria" panose="02040503050406030204" pitchFamily="18" charset="0"/>
                <a:ea typeface="Cambria" panose="02040503050406030204" pitchFamily="18" charset="0"/>
              </a:rPr>
              <a:t> in your Selenium code:</a:t>
            </a:r>
          </a:p>
          <a:p>
            <a:pPr marL="0" indent="0">
              <a:buNone/>
            </a:pPr>
            <a:r>
              <a:rPr lang="en-US" sz="1800" b="1" i="0" dirty="0">
                <a:solidFill>
                  <a:schemeClr val="tx2"/>
                </a:solidFill>
                <a:effectLst/>
                <a:highlight>
                  <a:srgbClr val="FFFF00"/>
                </a:highlight>
                <a:latin typeface="Cambria" panose="02040503050406030204" pitchFamily="18" charset="0"/>
                <a:ea typeface="Cambria" panose="02040503050406030204" pitchFamily="18" charset="0"/>
              </a:rPr>
              <a:t>WebDriver driver = new </a:t>
            </a:r>
            <a:r>
              <a:rPr lang="en-US" sz="1800" b="1" i="0" dirty="0" err="1">
                <a:solidFill>
                  <a:schemeClr val="tx2"/>
                </a:solidFill>
                <a:effectLst/>
                <a:highlight>
                  <a:srgbClr val="FFFF00"/>
                </a:highlight>
                <a:latin typeface="Cambria" panose="02040503050406030204" pitchFamily="18" charset="0"/>
                <a:ea typeface="Cambria" panose="02040503050406030204" pitchFamily="18" charset="0"/>
              </a:rPr>
              <a:t>HtmlUnitDriver</a:t>
            </a:r>
            <a:r>
              <a:rPr lang="en-US" sz="1800" b="1" i="0" dirty="0">
                <a:solidFill>
                  <a:schemeClr val="tx2"/>
                </a:solidFill>
                <a:effectLst/>
                <a:highlight>
                  <a:srgbClr val="FFFF00"/>
                </a:highlight>
                <a:latin typeface="Cambria" panose="02040503050406030204" pitchFamily="18" charset="0"/>
                <a:ea typeface="Cambria" panose="02040503050406030204" pitchFamily="18" charset="0"/>
              </a:rPr>
              <a:t>();</a:t>
            </a:r>
          </a:p>
          <a:p>
            <a:pPr marL="0" indent="0">
              <a:buNone/>
            </a:pPr>
            <a:r>
              <a:rPr lang="en-US" sz="1800" b="1" i="0" dirty="0">
                <a:solidFill>
                  <a:schemeClr val="tx2"/>
                </a:solidFill>
                <a:effectLst/>
                <a:highlight>
                  <a:srgbClr val="FAFBFC"/>
                </a:highlight>
                <a:latin typeface="Cambria" panose="02040503050406030204" pitchFamily="18" charset="0"/>
                <a:ea typeface="Cambria" panose="02040503050406030204" pitchFamily="18" charset="0"/>
              </a:rPr>
              <a:t>Step 5:</a:t>
            </a:r>
            <a:br>
              <a:rPr lang="en-US" sz="1800" b="0" i="0" dirty="0">
                <a:solidFill>
                  <a:schemeClr val="tx2"/>
                </a:solidFill>
                <a:effectLst/>
                <a:highlight>
                  <a:srgbClr val="FAFBFC"/>
                </a:highlight>
                <a:latin typeface="Cambria" panose="02040503050406030204" pitchFamily="18" charset="0"/>
                <a:ea typeface="Cambria" panose="02040503050406030204" pitchFamily="18" charset="0"/>
              </a:rPr>
            </a:br>
            <a:r>
              <a:rPr lang="en-US" sz="1800" b="0" i="0" dirty="0">
                <a:solidFill>
                  <a:schemeClr val="tx2"/>
                </a:solidFill>
                <a:effectLst/>
                <a:highlight>
                  <a:srgbClr val="FAFBFC"/>
                </a:highlight>
                <a:latin typeface="Cambria" panose="02040503050406030204" pitchFamily="18" charset="0"/>
                <a:ea typeface="Cambria" panose="02040503050406030204" pitchFamily="18" charset="0"/>
              </a:rPr>
              <a:t>Write your Selenium test code and run it using the </a:t>
            </a:r>
            <a:r>
              <a:rPr lang="en-US" sz="1800" b="0" i="0" dirty="0" err="1">
                <a:solidFill>
                  <a:schemeClr val="tx2"/>
                </a:solidFill>
                <a:effectLst/>
                <a:highlight>
                  <a:srgbClr val="FAFBFC"/>
                </a:highlight>
                <a:latin typeface="Cambria" panose="02040503050406030204" pitchFamily="18" charset="0"/>
                <a:ea typeface="Cambria" panose="02040503050406030204" pitchFamily="18" charset="0"/>
              </a:rPr>
              <a:t>HTMLUnitDriver</a:t>
            </a:r>
            <a:r>
              <a:rPr lang="en-US" sz="1800" b="0" i="0" dirty="0">
                <a:solidFill>
                  <a:schemeClr val="tx2"/>
                </a:solidFill>
                <a:effectLst/>
                <a:highlight>
                  <a:srgbClr val="FAFBFC"/>
                </a:highlight>
                <a:latin typeface="Cambria" panose="02040503050406030204" pitchFamily="18" charset="0"/>
                <a:ea typeface="Cambria" panose="02040503050406030204" pitchFamily="18" charset="0"/>
              </a:rPr>
              <a:t>.</a:t>
            </a:r>
          </a:p>
          <a:p>
            <a:endParaRPr lang="en-IN" sz="1800" dirty="0">
              <a:solidFill>
                <a:schemeClr val="tx2"/>
              </a:solidFill>
            </a:endParaRPr>
          </a:p>
        </p:txBody>
      </p:sp>
    </p:spTree>
    <p:extLst>
      <p:ext uri="{BB962C8B-B14F-4D97-AF65-F5344CB8AC3E}">
        <p14:creationId xmlns:p14="http://schemas.microsoft.com/office/powerpoint/2010/main" val="2659182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3" name="Group 12">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14" name="Freeform: Shape 13">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7E446C3F-5EC7-8B21-57DB-7B52103D439E}"/>
              </a:ext>
            </a:extLst>
          </p:cNvPr>
          <p:cNvSpPr>
            <a:spLocks noGrp="1"/>
          </p:cNvSpPr>
          <p:nvPr>
            <p:ph type="title"/>
          </p:nvPr>
        </p:nvSpPr>
        <p:spPr>
          <a:xfrm>
            <a:off x="804672" y="2053641"/>
            <a:ext cx="3669161" cy="2760098"/>
          </a:xfrm>
        </p:spPr>
        <p:txBody>
          <a:bodyPr>
            <a:normAutofit/>
          </a:bodyPr>
          <a:lstStyle/>
          <a:p>
            <a:r>
              <a:rPr kumimoji="0" lang="en-US" altLang="en-US" sz="3700" b="1" i="0" u="none" strike="noStrike" cap="none" normalizeH="0" baseline="0">
                <a:ln>
                  <a:noFill/>
                </a:ln>
                <a:solidFill>
                  <a:schemeClr val="tx2"/>
                </a:solidFill>
                <a:effectLst/>
                <a:latin typeface="__Source_Sans_Pro_fa6df0"/>
              </a:rPr>
              <a:t>Running Selenium Tests for Headless Chrome</a:t>
            </a:r>
            <a:br>
              <a:rPr kumimoji="0" lang="en-US" altLang="en-US" sz="3700" b="1" i="0" u="none" strike="noStrike" cap="none" normalizeH="0" baseline="0">
                <a:ln>
                  <a:noFill/>
                </a:ln>
                <a:solidFill>
                  <a:schemeClr val="tx2"/>
                </a:solidFill>
                <a:effectLst/>
                <a:latin typeface="__Source_Sans_Pro_fa6df0"/>
              </a:rPr>
            </a:br>
            <a:endParaRPr lang="en-IN" sz="3700">
              <a:solidFill>
                <a:schemeClr val="tx2"/>
              </a:solidFill>
            </a:endParaRPr>
          </a:p>
        </p:txBody>
      </p:sp>
      <p:sp>
        <p:nvSpPr>
          <p:cNvPr id="4" name="Rectangle 1">
            <a:extLst>
              <a:ext uri="{FF2B5EF4-FFF2-40B4-BE49-F238E27FC236}">
                <a16:creationId xmlns:a16="http://schemas.microsoft.com/office/drawing/2014/main" id="{8A065F00-DB16-9A8C-5C54-374E374F6DE1}"/>
              </a:ext>
            </a:extLst>
          </p:cNvPr>
          <p:cNvSpPr>
            <a:spLocks noGrp="1" noChangeArrowheads="1"/>
          </p:cNvSpPr>
          <p:nvPr>
            <p:ph idx="1"/>
          </p:nvPr>
        </p:nvSpPr>
        <p:spPr bwMode="auto">
          <a:xfrm>
            <a:off x="5646907" y="813683"/>
            <a:ext cx="6323888" cy="5669392"/>
          </a:xfrm>
          <a:prstGeom prst="rect">
            <a:avLst/>
          </a:prstGeom>
          <a:noFill/>
          <a:ln>
            <a:noFill/>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Tx/>
              <a:buSzTx/>
              <a:buFontTx/>
              <a:buNone/>
              <a:tabLst/>
            </a:pPr>
            <a:r>
              <a:rPr kumimoji="0" lang="en-US" altLang="en-US" sz="1800" b="0" i="0" u="none" strike="noStrike" cap="none" normalizeH="0" baseline="0">
                <a:ln>
                  <a:noFill/>
                </a:ln>
                <a:solidFill>
                  <a:schemeClr val="tx2"/>
                </a:solidFill>
                <a:effectLst/>
                <a:latin typeface="Cambria" panose="02040503050406030204" pitchFamily="18" charset="0"/>
                <a:ea typeface="Cambria" panose="02040503050406030204" pitchFamily="18" charset="0"/>
              </a:rPr>
              <a:t>Headless Chrome is a headless browser that can be used for running Selenium tests in headless mode. Here's how to use Selenium Headless Browser Chrome to run Selenium tests:</a:t>
            </a:r>
          </a:p>
          <a:p>
            <a:pPr marL="0" marR="0" lvl="0" indent="0" defTabSz="914400" rtl="0" eaLnBrk="0" fontAlgn="base" latinLnBrk="0" hangingPunct="0">
              <a:spcBef>
                <a:spcPct val="0"/>
              </a:spcBef>
              <a:spcAft>
                <a:spcPts val="600"/>
              </a:spcAft>
              <a:buClrTx/>
              <a:buSzTx/>
              <a:buNone/>
              <a:tabLst/>
            </a:pPr>
            <a:r>
              <a:rPr kumimoji="0" lang="en-US" altLang="en-US" sz="1800" b="1" i="0" u="none" strike="noStrike" cap="none" normalizeH="0" baseline="0">
                <a:ln>
                  <a:noFill/>
                </a:ln>
                <a:solidFill>
                  <a:schemeClr val="tx2"/>
                </a:solidFill>
                <a:effectLst/>
                <a:latin typeface="Cambria" panose="02040503050406030204" pitchFamily="18" charset="0"/>
                <a:ea typeface="Cambria" panose="02040503050406030204" pitchFamily="18" charset="0"/>
              </a:rPr>
              <a:t>Step 1:</a:t>
            </a:r>
            <a:br>
              <a:rPr kumimoji="0" lang="en-US" altLang="en-US" sz="1800" b="0" i="0" u="none" strike="noStrike" cap="none" normalizeH="0" baseline="0">
                <a:ln>
                  <a:noFill/>
                </a:ln>
                <a:solidFill>
                  <a:schemeClr val="tx2"/>
                </a:solidFill>
                <a:effectLst/>
                <a:latin typeface="Cambria" panose="02040503050406030204" pitchFamily="18" charset="0"/>
                <a:ea typeface="Cambria" panose="02040503050406030204" pitchFamily="18" charset="0"/>
              </a:rPr>
            </a:br>
            <a:r>
              <a:rPr kumimoji="0" lang="en-US" altLang="en-US" sz="1800" b="0" i="0" u="none" strike="noStrike" cap="none" normalizeH="0" baseline="0">
                <a:ln>
                  <a:noFill/>
                </a:ln>
                <a:solidFill>
                  <a:schemeClr val="tx2"/>
                </a:solidFill>
                <a:effectLst/>
                <a:latin typeface="Cambria" panose="02040503050406030204" pitchFamily="18" charset="0"/>
                <a:ea typeface="Cambria" panose="02040503050406030204" pitchFamily="18" charset="0"/>
              </a:rPr>
              <a:t>Download and install the latest version of ChromeDriver.</a:t>
            </a:r>
          </a:p>
          <a:p>
            <a:pPr marL="0" marR="0" lvl="0" indent="0" defTabSz="914400" rtl="0" eaLnBrk="0" fontAlgn="base" latinLnBrk="0" hangingPunct="0">
              <a:spcBef>
                <a:spcPct val="0"/>
              </a:spcBef>
              <a:spcAft>
                <a:spcPts val="600"/>
              </a:spcAft>
              <a:buClrTx/>
              <a:buSzTx/>
              <a:buNone/>
              <a:tabLst/>
            </a:pPr>
            <a:r>
              <a:rPr kumimoji="0" lang="en-US" altLang="en-US" sz="1800" b="1" i="0" u="none" strike="noStrike" cap="none" normalizeH="0" baseline="0">
                <a:ln>
                  <a:noFill/>
                </a:ln>
                <a:solidFill>
                  <a:schemeClr val="tx2"/>
                </a:solidFill>
                <a:effectLst/>
                <a:latin typeface="Cambria" panose="02040503050406030204" pitchFamily="18" charset="0"/>
                <a:ea typeface="Cambria" panose="02040503050406030204" pitchFamily="18" charset="0"/>
              </a:rPr>
              <a:t>Step 2:</a:t>
            </a:r>
            <a:br>
              <a:rPr kumimoji="0" lang="en-US" altLang="en-US" sz="1800" b="0" i="0" u="none" strike="noStrike" cap="none" normalizeH="0" baseline="0">
                <a:ln>
                  <a:noFill/>
                </a:ln>
                <a:solidFill>
                  <a:schemeClr val="tx2"/>
                </a:solidFill>
                <a:effectLst/>
                <a:latin typeface="Cambria" panose="02040503050406030204" pitchFamily="18" charset="0"/>
                <a:ea typeface="Cambria" panose="02040503050406030204" pitchFamily="18" charset="0"/>
              </a:rPr>
            </a:br>
            <a:r>
              <a:rPr kumimoji="0" lang="en-US" altLang="en-US" sz="1800" b="0" i="0" u="none" strike="noStrike" cap="none" normalizeH="0" baseline="0">
                <a:ln>
                  <a:noFill/>
                </a:ln>
                <a:solidFill>
                  <a:schemeClr val="tx2"/>
                </a:solidFill>
                <a:effectLst/>
                <a:latin typeface="Cambria" panose="02040503050406030204" pitchFamily="18" charset="0"/>
                <a:ea typeface="Cambria" panose="02040503050406030204" pitchFamily="18" charset="0"/>
              </a:rPr>
              <a:t>Add the path to ChromeDriver to your system's PATH environment variable.</a:t>
            </a:r>
          </a:p>
          <a:p>
            <a:pPr marL="0" marR="0" lvl="0" indent="0" defTabSz="914400" rtl="0" eaLnBrk="0" fontAlgn="base" latinLnBrk="0" hangingPunct="0">
              <a:spcBef>
                <a:spcPct val="0"/>
              </a:spcBef>
              <a:spcAft>
                <a:spcPts val="600"/>
              </a:spcAft>
              <a:buClrTx/>
              <a:buSzTx/>
              <a:buNone/>
              <a:tabLst/>
            </a:pPr>
            <a:r>
              <a:rPr kumimoji="0" lang="en-US" altLang="en-US" sz="1800" b="1" i="0" u="none" strike="noStrike" cap="none" normalizeH="0" baseline="0">
                <a:ln>
                  <a:noFill/>
                </a:ln>
                <a:solidFill>
                  <a:schemeClr val="tx2"/>
                </a:solidFill>
                <a:effectLst/>
                <a:latin typeface="Cambria" panose="02040503050406030204" pitchFamily="18" charset="0"/>
                <a:ea typeface="Cambria" panose="02040503050406030204" pitchFamily="18" charset="0"/>
              </a:rPr>
              <a:t>Step 3:</a:t>
            </a:r>
            <a:br>
              <a:rPr kumimoji="0" lang="en-US" altLang="en-US" sz="1800" b="0" i="0" u="none" strike="noStrike" cap="none" normalizeH="0" baseline="0">
                <a:ln>
                  <a:noFill/>
                </a:ln>
                <a:solidFill>
                  <a:schemeClr val="tx2"/>
                </a:solidFill>
                <a:effectLst/>
                <a:latin typeface="Cambria" panose="02040503050406030204" pitchFamily="18" charset="0"/>
                <a:ea typeface="Cambria" panose="02040503050406030204" pitchFamily="18" charset="0"/>
              </a:rPr>
            </a:br>
            <a:r>
              <a:rPr kumimoji="0" lang="en-US" altLang="en-US" sz="1800" b="0" i="0" u="none" strike="noStrike" cap="none" normalizeH="0" baseline="0">
                <a:ln>
                  <a:noFill/>
                </a:ln>
                <a:solidFill>
                  <a:schemeClr val="tx2"/>
                </a:solidFill>
                <a:effectLst/>
                <a:latin typeface="Cambria" panose="02040503050406030204" pitchFamily="18" charset="0"/>
                <a:ea typeface="Cambria" panose="02040503050406030204" pitchFamily="18" charset="0"/>
              </a:rPr>
              <a:t>Create a new instance of ChromeDriver in your Selenium code:</a:t>
            </a:r>
          </a:p>
          <a:p>
            <a:pPr marL="0" marR="0" lvl="0" indent="0" defTabSz="914400" rtl="0" eaLnBrk="0" fontAlgn="base" latinLnBrk="0" hangingPunct="0">
              <a:spcBef>
                <a:spcPct val="0"/>
              </a:spcBef>
              <a:spcAft>
                <a:spcPts val="600"/>
              </a:spcAft>
              <a:buClrTx/>
              <a:buSzTx/>
              <a:buFontTx/>
              <a:buNone/>
              <a:tabLst/>
            </a:pPr>
            <a:r>
              <a:rPr kumimoji="0" lang="en-US" altLang="en-US" sz="1800" b="0" i="0" u="none" strike="noStrike" cap="none" normalizeH="0" baseline="0">
                <a:ln>
                  <a:noFill/>
                </a:ln>
                <a:solidFill>
                  <a:schemeClr val="tx2"/>
                </a:solidFill>
                <a:effectLst/>
                <a:latin typeface="Cambria" panose="02040503050406030204" pitchFamily="18" charset="0"/>
                <a:ea typeface="Cambria" panose="02040503050406030204" pitchFamily="18" charset="0"/>
                <a:cs typeface="Courier New" panose="02070309020205020404" pitchFamily="49" charset="0"/>
              </a:rPr>
              <a:t>	</a:t>
            </a:r>
            <a:r>
              <a:rPr kumimoji="0" lang="en-US" altLang="en-US" sz="1800" b="1" i="0" u="none" strike="noStrike" cap="none" normalizeH="0" baseline="0">
                <a:ln>
                  <a:noFill/>
                </a:ln>
                <a:solidFill>
                  <a:schemeClr val="tx2"/>
                </a:solidFill>
                <a:effectLst/>
                <a:highlight>
                  <a:srgbClr val="FFFF00"/>
                </a:highlight>
                <a:latin typeface="Cambria" panose="02040503050406030204" pitchFamily="18" charset="0"/>
                <a:ea typeface="Cambria" panose="02040503050406030204" pitchFamily="18" charset="0"/>
                <a:cs typeface="Courier New" panose="02070309020205020404" pitchFamily="49" charset="0"/>
              </a:rPr>
              <a:t>ChromeOptions options = new ChromeOptions(); </a:t>
            </a:r>
          </a:p>
          <a:p>
            <a:pPr marL="0" marR="0" lvl="0" indent="0" defTabSz="914400" rtl="0" eaLnBrk="0" fontAlgn="base" latinLnBrk="0" hangingPunct="0">
              <a:spcBef>
                <a:spcPct val="0"/>
              </a:spcBef>
              <a:spcAft>
                <a:spcPts val="600"/>
              </a:spcAft>
              <a:buClrTx/>
              <a:buSzTx/>
              <a:buFontTx/>
              <a:buNone/>
              <a:tabLst/>
            </a:pPr>
            <a:r>
              <a:rPr kumimoji="0" lang="en-US" altLang="en-US" sz="1800" b="1" i="0" u="none" strike="noStrike" cap="none" normalizeH="0" baseline="0">
                <a:ln>
                  <a:noFill/>
                </a:ln>
                <a:solidFill>
                  <a:schemeClr val="tx2"/>
                </a:solidFill>
                <a:effectLst/>
                <a:latin typeface="Cambria" panose="02040503050406030204" pitchFamily="18" charset="0"/>
                <a:ea typeface="Cambria" panose="02040503050406030204" pitchFamily="18" charset="0"/>
                <a:cs typeface="Courier New" panose="02070309020205020404" pitchFamily="49" charset="0"/>
              </a:rPr>
              <a:t>	</a:t>
            </a:r>
            <a:r>
              <a:rPr kumimoji="0" lang="en-US" altLang="en-US" sz="1800" b="1" i="0" u="none" strike="noStrike" cap="none" normalizeH="0" baseline="0">
                <a:ln>
                  <a:noFill/>
                </a:ln>
                <a:solidFill>
                  <a:schemeClr val="tx2"/>
                </a:solidFill>
                <a:effectLst/>
                <a:highlight>
                  <a:srgbClr val="FFFF00"/>
                </a:highlight>
                <a:latin typeface="Cambria" panose="02040503050406030204" pitchFamily="18" charset="0"/>
                <a:ea typeface="Cambria" panose="02040503050406030204" pitchFamily="18" charset="0"/>
                <a:cs typeface="Courier New" panose="02070309020205020404" pitchFamily="49" charset="0"/>
              </a:rPr>
              <a:t>options.setHeadless(true); </a:t>
            </a:r>
          </a:p>
          <a:p>
            <a:pPr marL="0" marR="0" lvl="0" indent="0" defTabSz="914400" rtl="0" eaLnBrk="0" fontAlgn="base" latinLnBrk="0" hangingPunct="0">
              <a:spcBef>
                <a:spcPct val="0"/>
              </a:spcBef>
              <a:spcAft>
                <a:spcPts val="600"/>
              </a:spcAft>
              <a:buClrTx/>
              <a:buSzTx/>
              <a:buFontTx/>
              <a:buNone/>
              <a:tabLst/>
            </a:pPr>
            <a:r>
              <a:rPr kumimoji="0" lang="en-US" altLang="en-US" sz="1800" b="1" i="0" u="none" strike="noStrike" cap="none" normalizeH="0" baseline="0">
                <a:ln>
                  <a:noFill/>
                </a:ln>
                <a:solidFill>
                  <a:schemeClr val="tx2"/>
                </a:solidFill>
                <a:effectLst/>
                <a:latin typeface="Cambria" panose="02040503050406030204" pitchFamily="18" charset="0"/>
                <a:ea typeface="Cambria" panose="02040503050406030204" pitchFamily="18" charset="0"/>
                <a:cs typeface="Courier New" panose="02070309020205020404" pitchFamily="49" charset="0"/>
              </a:rPr>
              <a:t>	</a:t>
            </a:r>
            <a:r>
              <a:rPr kumimoji="0" lang="en-US" altLang="en-US" sz="1800" b="1" i="0" u="none" strike="noStrike" cap="none" normalizeH="0" baseline="0">
                <a:ln>
                  <a:noFill/>
                </a:ln>
                <a:solidFill>
                  <a:schemeClr val="tx2"/>
                </a:solidFill>
                <a:effectLst/>
                <a:highlight>
                  <a:srgbClr val="FFFF00"/>
                </a:highlight>
                <a:latin typeface="Cambria" panose="02040503050406030204" pitchFamily="18" charset="0"/>
                <a:ea typeface="Cambria" panose="02040503050406030204" pitchFamily="18" charset="0"/>
                <a:cs typeface="Courier New" panose="02070309020205020404" pitchFamily="49" charset="0"/>
              </a:rPr>
              <a:t>WebDriver driver = new ChromeDriver(options); </a:t>
            </a:r>
            <a:endParaRPr kumimoji="0" lang="en-US" altLang="en-US" sz="1800" b="1" i="0" u="none" strike="noStrike" cap="none" normalizeH="0" baseline="0">
              <a:ln>
                <a:noFill/>
              </a:ln>
              <a:solidFill>
                <a:schemeClr val="tx2"/>
              </a:solidFill>
              <a:effectLst/>
              <a:highlight>
                <a:srgbClr val="FFFF00"/>
              </a:highlight>
              <a:latin typeface="Cambria" panose="02040503050406030204" pitchFamily="18" charset="0"/>
              <a:ea typeface="Cambria" panose="02040503050406030204" pitchFamily="18" charset="0"/>
            </a:endParaRPr>
          </a:p>
          <a:p>
            <a:pPr marL="0" marR="0" lvl="0" indent="0" defTabSz="914400" rtl="0" eaLnBrk="0" fontAlgn="base" latinLnBrk="0" hangingPunct="0">
              <a:spcBef>
                <a:spcPct val="0"/>
              </a:spcBef>
              <a:spcAft>
                <a:spcPts val="600"/>
              </a:spcAft>
              <a:buClrTx/>
              <a:buSzTx/>
              <a:buNone/>
              <a:tabLst/>
            </a:pPr>
            <a:r>
              <a:rPr kumimoji="0" lang="en-US" altLang="en-US" sz="1800" b="1" i="0" u="none" strike="noStrike" cap="none" normalizeH="0" baseline="0">
                <a:ln>
                  <a:noFill/>
                </a:ln>
                <a:solidFill>
                  <a:schemeClr val="tx2"/>
                </a:solidFill>
                <a:effectLst/>
                <a:latin typeface="Cambria" panose="02040503050406030204" pitchFamily="18" charset="0"/>
                <a:ea typeface="Cambria" panose="02040503050406030204" pitchFamily="18" charset="0"/>
              </a:rPr>
              <a:t>Step 4:</a:t>
            </a:r>
            <a:br>
              <a:rPr kumimoji="0" lang="en-US" altLang="en-US" sz="1800" b="0" i="0" u="none" strike="noStrike" cap="none" normalizeH="0" baseline="0">
                <a:ln>
                  <a:noFill/>
                </a:ln>
                <a:solidFill>
                  <a:schemeClr val="tx2"/>
                </a:solidFill>
                <a:effectLst/>
                <a:latin typeface="Cambria" panose="02040503050406030204" pitchFamily="18" charset="0"/>
                <a:ea typeface="Cambria" panose="02040503050406030204" pitchFamily="18" charset="0"/>
              </a:rPr>
            </a:br>
            <a:r>
              <a:rPr kumimoji="0" lang="en-US" altLang="en-US" sz="1800" b="0" i="0" u="none" strike="noStrike" cap="none" normalizeH="0" baseline="0">
                <a:ln>
                  <a:noFill/>
                </a:ln>
                <a:solidFill>
                  <a:schemeClr val="tx2"/>
                </a:solidFill>
                <a:effectLst/>
                <a:latin typeface="Cambria" panose="02040503050406030204" pitchFamily="18" charset="0"/>
                <a:ea typeface="Cambria" panose="02040503050406030204" pitchFamily="18" charset="0"/>
              </a:rPr>
              <a:t>Set option.setHeadless() to true as shown in the code above</a:t>
            </a:r>
          </a:p>
          <a:p>
            <a:pPr marL="0" marR="0" lvl="0" indent="0" defTabSz="914400" rtl="0" eaLnBrk="0" fontAlgn="base" latinLnBrk="0" hangingPunct="0">
              <a:spcBef>
                <a:spcPct val="0"/>
              </a:spcBef>
              <a:spcAft>
                <a:spcPts val="600"/>
              </a:spcAft>
              <a:buClrTx/>
              <a:buSzTx/>
              <a:buNone/>
              <a:tabLst/>
            </a:pPr>
            <a:r>
              <a:rPr kumimoji="0" lang="en-US" altLang="en-US" sz="1800" b="1" i="0" u="none" strike="noStrike" cap="none" normalizeH="0" baseline="0">
                <a:ln>
                  <a:noFill/>
                </a:ln>
                <a:solidFill>
                  <a:schemeClr val="tx2"/>
                </a:solidFill>
                <a:effectLst/>
                <a:latin typeface="Cambria" panose="02040503050406030204" pitchFamily="18" charset="0"/>
                <a:ea typeface="Cambria" panose="02040503050406030204" pitchFamily="18" charset="0"/>
              </a:rPr>
              <a:t>Step 5:</a:t>
            </a:r>
            <a:br>
              <a:rPr kumimoji="0" lang="en-US" altLang="en-US" sz="1800" b="0" i="0" u="none" strike="noStrike" cap="none" normalizeH="0" baseline="0">
                <a:ln>
                  <a:noFill/>
                </a:ln>
                <a:solidFill>
                  <a:schemeClr val="tx2"/>
                </a:solidFill>
                <a:effectLst/>
                <a:latin typeface="Cambria" panose="02040503050406030204" pitchFamily="18" charset="0"/>
                <a:ea typeface="Cambria" panose="02040503050406030204" pitchFamily="18" charset="0"/>
              </a:rPr>
            </a:br>
            <a:r>
              <a:rPr kumimoji="0" lang="en-US" altLang="en-US" sz="1800" b="0" i="0" u="none" strike="noStrike" cap="none" normalizeH="0" baseline="0">
                <a:ln>
                  <a:noFill/>
                </a:ln>
                <a:solidFill>
                  <a:schemeClr val="tx2"/>
                </a:solidFill>
                <a:effectLst/>
                <a:latin typeface="Cambria" panose="02040503050406030204" pitchFamily="18" charset="0"/>
                <a:ea typeface="Cambria" panose="02040503050406030204" pitchFamily="18" charset="0"/>
              </a:rPr>
              <a:t>Write your Selenium test code and run it using the ChromeDriver.</a:t>
            </a:r>
            <a:br>
              <a:rPr kumimoji="0" lang="en-US" altLang="en-US" sz="1800" b="0" i="0" u="none" strike="noStrike" cap="none" normalizeH="0" baseline="0">
                <a:ln>
                  <a:noFill/>
                </a:ln>
                <a:solidFill>
                  <a:schemeClr val="tx2"/>
                </a:solidFill>
                <a:effectLst/>
                <a:latin typeface="Cambria" panose="02040503050406030204" pitchFamily="18" charset="0"/>
                <a:ea typeface="Cambria" panose="02040503050406030204" pitchFamily="18" charset="0"/>
              </a:rPr>
            </a:br>
            <a:endParaRPr kumimoji="0" lang="en-US" altLang="en-US" sz="1800" b="0" i="0" u="none" strike="noStrike" cap="none" normalizeH="0" baseline="0" dirty="0">
              <a:ln>
                <a:noFill/>
              </a:ln>
              <a:solidFill>
                <a:schemeClr val="tx2"/>
              </a:solidFill>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978795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7" name="Group 26">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28" name="Freeform: Shape 27">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8">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29">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30">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7E446C3F-5EC7-8B21-57DB-7B52103D439E}"/>
              </a:ext>
            </a:extLst>
          </p:cNvPr>
          <p:cNvSpPr>
            <a:spLocks noGrp="1"/>
          </p:cNvSpPr>
          <p:nvPr>
            <p:ph type="title"/>
          </p:nvPr>
        </p:nvSpPr>
        <p:spPr>
          <a:xfrm>
            <a:off x="640080" y="1243013"/>
            <a:ext cx="3855720" cy="4371974"/>
          </a:xfrm>
        </p:spPr>
        <p:txBody>
          <a:bodyPr>
            <a:normAutofit/>
          </a:bodyPr>
          <a:lstStyle/>
          <a:p>
            <a:r>
              <a:rPr kumimoji="0" lang="en-US" altLang="en-US" sz="3600" b="1" i="0" u="none" strike="noStrike" cap="none" normalizeH="0" baseline="0" dirty="0">
                <a:ln>
                  <a:noFill/>
                </a:ln>
                <a:solidFill>
                  <a:schemeClr val="tx2"/>
                </a:solidFill>
                <a:effectLst/>
                <a:latin typeface="__Source_Sans_Pro_fa6df0"/>
              </a:rPr>
              <a:t>Running Selenium Tests for Headless Firefox</a:t>
            </a:r>
            <a:br>
              <a:rPr kumimoji="0" lang="en-US" altLang="en-US" sz="3600" b="1" i="0" u="none" strike="noStrike" cap="none" normalizeH="0" baseline="0" dirty="0">
                <a:ln>
                  <a:noFill/>
                </a:ln>
                <a:solidFill>
                  <a:schemeClr val="tx2"/>
                </a:solidFill>
                <a:effectLst/>
                <a:latin typeface="__Source_Sans_Pro_fa6df0"/>
              </a:rPr>
            </a:br>
            <a:endParaRPr lang="en-IN" sz="3600" dirty="0">
              <a:solidFill>
                <a:schemeClr val="tx2"/>
              </a:solidFill>
            </a:endParaRPr>
          </a:p>
        </p:txBody>
      </p:sp>
      <p:sp>
        <p:nvSpPr>
          <p:cNvPr id="4" name="Rectangle 1">
            <a:extLst>
              <a:ext uri="{FF2B5EF4-FFF2-40B4-BE49-F238E27FC236}">
                <a16:creationId xmlns:a16="http://schemas.microsoft.com/office/drawing/2014/main" id="{8A065F00-DB16-9A8C-5C54-374E374F6DE1}"/>
              </a:ext>
            </a:extLst>
          </p:cNvPr>
          <p:cNvSpPr>
            <a:spLocks noGrp="1" noChangeArrowheads="1"/>
          </p:cNvSpPr>
          <p:nvPr>
            <p:ph idx="1"/>
          </p:nvPr>
        </p:nvSpPr>
        <p:spPr bwMode="auto">
          <a:xfrm>
            <a:off x="5387248" y="220337"/>
            <a:ext cx="6444868" cy="6442145"/>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Tx/>
              <a:buSzTx/>
              <a:buFontTx/>
              <a:buNone/>
              <a:tabLst/>
            </a:pPr>
            <a:r>
              <a:rPr kumimoji="0" lang="en-US" altLang="en-US" sz="1800" b="0" i="0" u="none" strike="noStrike" cap="none" normalizeH="0" baseline="0" dirty="0">
                <a:ln>
                  <a:noFill/>
                </a:ln>
                <a:solidFill>
                  <a:schemeClr val="tx2"/>
                </a:solidFill>
                <a:effectLst/>
                <a:latin typeface="__Source_Sans_Pro_fa6df0"/>
              </a:rPr>
              <a:t>Headless Firefox is a headless browser that can be used for running Selenium tests in headless mode. Here's how to use Headless Firefox to run Selenium tests:</a:t>
            </a:r>
          </a:p>
          <a:p>
            <a:pPr marL="0" marR="0" lvl="0" indent="0" defTabSz="914400" rtl="0" eaLnBrk="0" fontAlgn="base" latinLnBrk="0" hangingPunct="0">
              <a:spcBef>
                <a:spcPct val="0"/>
              </a:spcBef>
              <a:spcAft>
                <a:spcPts val="600"/>
              </a:spcAft>
              <a:buClrTx/>
              <a:buSzTx/>
              <a:buFontTx/>
              <a:buNone/>
              <a:tabLst/>
            </a:pPr>
            <a:r>
              <a:rPr lang="en-US" altLang="en-US" sz="1800" b="1" dirty="0">
                <a:solidFill>
                  <a:schemeClr val="tx2"/>
                </a:solidFill>
                <a:latin typeface="__Source_Sans_Pro_fa6df0"/>
              </a:rPr>
              <a:t>S</a:t>
            </a:r>
            <a:r>
              <a:rPr kumimoji="0" lang="en-US" altLang="en-US" sz="1800" b="1" i="0" u="none" strike="noStrike" cap="none" normalizeH="0" baseline="0" dirty="0">
                <a:ln>
                  <a:noFill/>
                </a:ln>
                <a:solidFill>
                  <a:schemeClr val="tx2"/>
                </a:solidFill>
                <a:effectLst/>
                <a:latin typeface="__Source_Sans_Pro_fa6df0"/>
              </a:rPr>
              <a:t>tep 1:</a:t>
            </a:r>
          </a:p>
          <a:p>
            <a:pPr marL="0" marR="0" lvl="0" indent="0" defTabSz="914400" rtl="0" eaLnBrk="0" fontAlgn="base" latinLnBrk="0" hangingPunct="0">
              <a:spcBef>
                <a:spcPct val="0"/>
              </a:spcBef>
              <a:spcAft>
                <a:spcPts val="600"/>
              </a:spcAft>
              <a:buClrTx/>
              <a:buSzTx/>
              <a:buFontTx/>
              <a:buNone/>
              <a:tabLst/>
            </a:pPr>
            <a:r>
              <a:rPr kumimoji="0" lang="en-US" altLang="en-US" sz="1800" b="0" i="0" u="none" strike="noStrike" cap="none" normalizeH="0" baseline="0" dirty="0">
                <a:ln>
                  <a:noFill/>
                </a:ln>
                <a:solidFill>
                  <a:schemeClr val="tx2"/>
                </a:solidFill>
                <a:effectLst/>
                <a:latin typeface="__Source_Sans_Pro_fa6df0"/>
              </a:rPr>
              <a:t>Download and install the latest version of </a:t>
            </a:r>
            <a:r>
              <a:rPr kumimoji="0" lang="en-US" altLang="en-US" sz="1800" b="0" i="0" u="none" strike="noStrike" cap="none" normalizeH="0" baseline="0" dirty="0" err="1">
                <a:ln>
                  <a:noFill/>
                </a:ln>
                <a:solidFill>
                  <a:schemeClr val="tx2"/>
                </a:solidFill>
                <a:effectLst/>
                <a:latin typeface="__Source_Sans_Pro_fa6df0"/>
              </a:rPr>
              <a:t>geckodriver</a:t>
            </a:r>
            <a:r>
              <a:rPr kumimoji="0" lang="en-US" altLang="en-US" sz="1800" b="0" i="0" u="none" strike="noStrike" cap="none" normalizeH="0" baseline="0" dirty="0">
                <a:ln>
                  <a:noFill/>
                </a:ln>
                <a:solidFill>
                  <a:schemeClr val="tx2"/>
                </a:solidFill>
                <a:effectLst/>
                <a:latin typeface="__Source_Sans_Pro_fa6df0"/>
              </a:rPr>
              <a:t>.</a:t>
            </a:r>
          </a:p>
          <a:p>
            <a:pPr marL="0" marR="0" lvl="0" indent="0" defTabSz="914400" rtl="0" eaLnBrk="0" fontAlgn="base" latinLnBrk="0" hangingPunct="0">
              <a:spcBef>
                <a:spcPct val="0"/>
              </a:spcBef>
              <a:spcAft>
                <a:spcPts val="600"/>
              </a:spcAft>
              <a:buClrTx/>
              <a:buSzTx/>
              <a:buFontTx/>
              <a:buNone/>
              <a:tabLst/>
            </a:pPr>
            <a:r>
              <a:rPr kumimoji="0" lang="en-US" altLang="en-US" sz="1800" b="1" i="0" u="none" strike="noStrike" cap="none" normalizeH="0" baseline="0" dirty="0">
                <a:ln>
                  <a:noFill/>
                </a:ln>
                <a:solidFill>
                  <a:schemeClr val="tx2"/>
                </a:solidFill>
                <a:effectLst/>
                <a:latin typeface="__Source_Sans_Pro_fa6df0"/>
              </a:rPr>
              <a:t>Step 2:</a:t>
            </a:r>
          </a:p>
          <a:p>
            <a:pPr marL="0" marR="0" lvl="0" indent="0" defTabSz="914400" rtl="0" eaLnBrk="0" fontAlgn="base" latinLnBrk="0" hangingPunct="0">
              <a:spcBef>
                <a:spcPct val="0"/>
              </a:spcBef>
              <a:spcAft>
                <a:spcPts val="600"/>
              </a:spcAft>
              <a:buClrTx/>
              <a:buSzTx/>
              <a:buFontTx/>
              <a:buNone/>
              <a:tabLst/>
            </a:pPr>
            <a:r>
              <a:rPr kumimoji="0" lang="en-US" altLang="en-US" sz="1800" b="0" i="0" u="none" strike="noStrike" cap="none" normalizeH="0" baseline="0" dirty="0">
                <a:ln>
                  <a:noFill/>
                </a:ln>
                <a:solidFill>
                  <a:schemeClr val="tx2"/>
                </a:solidFill>
                <a:effectLst/>
                <a:latin typeface="__Source_Sans_Pro_fa6df0"/>
              </a:rPr>
              <a:t>Add the path to </a:t>
            </a:r>
            <a:r>
              <a:rPr kumimoji="0" lang="en-US" altLang="en-US" sz="1800" b="0" i="0" u="none" strike="noStrike" cap="none" normalizeH="0" baseline="0" dirty="0" err="1">
                <a:ln>
                  <a:noFill/>
                </a:ln>
                <a:solidFill>
                  <a:schemeClr val="tx2"/>
                </a:solidFill>
                <a:effectLst/>
                <a:latin typeface="__Source_Sans_Pro_fa6df0"/>
              </a:rPr>
              <a:t>geckodriver</a:t>
            </a:r>
            <a:r>
              <a:rPr kumimoji="0" lang="en-US" altLang="en-US" sz="1800" b="0" i="0" u="none" strike="noStrike" cap="none" normalizeH="0" baseline="0" dirty="0">
                <a:ln>
                  <a:noFill/>
                </a:ln>
                <a:solidFill>
                  <a:schemeClr val="tx2"/>
                </a:solidFill>
                <a:effectLst/>
                <a:latin typeface="__Source_Sans_Pro_fa6df0"/>
              </a:rPr>
              <a:t> to your system's PATH environment variable.</a:t>
            </a:r>
          </a:p>
          <a:p>
            <a:pPr marL="0" marR="0" lvl="0" indent="0" defTabSz="914400" rtl="0" eaLnBrk="0" fontAlgn="base" latinLnBrk="0" hangingPunct="0">
              <a:spcBef>
                <a:spcPct val="0"/>
              </a:spcBef>
              <a:spcAft>
                <a:spcPts val="600"/>
              </a:spcAft>
              <a:buClrTx/>
              <a:buSzTx/>
              <a:buFontTx/>
              <a:buNone/>
              <a:tabLst/>
            </a:pPr>
            <a:r>
              <a:rPr kumimoji="0" lang="en-US" altLang="en-US" sz="1800" b="1" i="0" u="none" strike="noStrike" cap="none" normalizeH="0" baseline="0" dirty="0">
                <a:ln>
                  <a:noFill/>
                </a:ln>
                <a:solidFill>
                  <a:schemeClr val="tx2"/>
                </a:solidFill>
                <a:effectLst/>
                <a:latin typeface="__Source_Sans_Pro_fa6df0"/>
              </a:rPr>
              <a:t>Step 3:</a:t>
            </a:r>
          </a:p>
          <a:p>
            <a:pPr marL="0" marR="0" lvl="0" indent="0" defTabSz="914400" rtl="0" eaLnBrk="0" fontAlgn="base" latinLnBrk="0" hangingPunct="0">
              <a:spcBef>
                <a:spcPct val="0"/>
              </a:spcBef>
              <a:spcAft>
                <a:spcPts val="600"/>
              </a:spcAft>
              <a:buClrTx/>
              <a:buSzTx/>
              <a:buFontTx/>
              <a:buNone/>
              <a:tabLst/>
            </a:pPr>
            <a:r>
              <a:rPr kumimoji="0" lang="en-US" altLang="en-US" sz="1800" b="0" i="0" u="none" strike="noStrike" cap="none" normalizeH="0" baseline="0" dirty="0">
                <a:ln>
                  <a:noFill/>
                </a:ln>
                <a:solidFill>
                  <a:schemeClr val="tx2"/>
                </a:solidFill>
                <a:effectLst/>
                <a:latin typeface="__Source_Sans_Pro_fa6df0"/>
              </a:rPr>
              <a:t>Create a new instance of </a:t>
            </a:r>
            <a:r>
              <a:rPr kumimoji="0" lang="en-US" altLang="en-US" sz="1800" b="0" i="0" u="none" strike="noStrike" cap="none" normalizeH="0" baseline="0" dirty="0" err="1">
                <a:ln>
                  <a:noFill/>
                </a:ln>
                <a:solidFill>
                  <a:schemeClr val="tx2"/>
                </a:solidFill>
                <a:effectLst/>
                <a:latin typeface="__Source_Sans_Pro_fa6df0"/>
              </a:rPr>
              <a:t>FirefoxDriver</a:t>
            </a:r>
            <a:r>
              <a:rPr kumimoji="0" lang="en-US" altLang="en-US" sz="1800" b="0" i="0" u="none" strike="noStrike" cap="none" normalizeH="0" baseline="0" dirty="0">
                <a:ln>
                  <a:noFill/>
                </a:ln>
                <a:solidFill>
                  <a:schemeClr val="tx2"/>
                </a:solidFill>
                <a:effectLst/>
                <a:latin typeface="__Source_Sans_Pro_fa6df0"/>
              </a:rPr>
              <a:t> in your Selenium code:</a:t>
            </a:r>
          </a:p>
          <a:p>
            <a:pPr marL="0" marR="0" lvl="0" indent="0" defTabSz="914400" rtl="0" eaLnBrk="0" fontAlgn="base" latinLnBrk="0" hangingPunct="0">
              <a:spcBef>
                <a:spcPct val="0"/>
              </a:spcBef>
              <a:spcAft>
                <a:spcPts val="600"/>
              </a:spcAft>
              <a:buClrTx/>
              <a:buSzTx/>
              <a:buFontTx/>
              <a:buNone/>
              <a:tabLst/>
            </a:pPr>
            <a:r>
              <a:rPr kumimoji="0" lang="en-US" altLang="en-US" sz="1800" b="1" i="0" u="none" strike="noStrike" cap="none" normalizeH="0" baseline="0" dirty="0" err="1">
                <a:ln>
                  <a:noFill/>
                </a:ln>
                <a:solidFill>
                  <a:schemeClr val="tx2"/>
                </a:solidFill>
                <a:effectLst/>
                <a:highlight>
                  <a:srgbClr val="FFFF00"/>
                </a:highlight>
                <a:latin typeface="__Source_Sans_Pro_fa6df0"/>
              </a:rPr>
              <a:t>FirefoxOptions</a:t>
            </a:r>
            <a:r>
              <a:rPr kumimoji="0" lang="en-US" altLang="en-US" sz="1800" b="1" i="0" u="none" strike="noStrike" cap="none" normalizeH="0" baseline="0" dirty="0">
                <a:ln>
                  <a:noFill/>
                </a:ln>
                <a:solidFill>
                  <a:schemeClr val="tx2"/>
                </a:solidFill>
                <a:effectLst/>
                <a:highlight>
                  <a:srgbClr val="FFFF00"/>
                </a:highlight>
                <a:latin typeface="__Source_Sans_Pro_fa6df0"/>
              </a:rPr>
              <a:t> options = new </a:t>
            </a:r>
            <a:r>
              <a:rPr kumimoji="0" lang="en-US" altLang="en-US" sz="1800" b="1" i="0" u="none" strike="noStrike" cap="none" normalizeH="0" baseline="0" dirty="0" err="1">
                <a:ln>
                  <a:noFill/>
                </a:ln>
                <a:solidFill>
                  <a:schemeClr val="tx2"/>
                </a:solidFill>
                <a:effectLst/>
                <a:highlight>
                  <a:srgbClr val="FFFF00"/>
                </a:highlight>
                <a:latin typeface="__Source_Sans_Pro_fa6df0"/>
              </a:rPr>
              <a:t>FirefoxOptions</a:t>
            </a:r>
            <a:r>
              <a:rPr kumimoji="0" lang="en-US" altLang="en-US" sz="1800" b="1" i="0" u="none" strike="noStrike" cap="none" normalizeH="0" baseline="0" dirty="0">
                <a:ln>
                  <a:noFill/>
                </a:ln>
                <a:solidFill>
                  <a:schemeClr val="tx2"/>
                </a:solidFill>
                <a:effectLst/>
                <a:highlight>
                  <a:srgbClr val="FFFF00"/>
                </a:highlight>
                <a:latin typeface="__Source_Sans_Pro_fa6df0"/>
              </a:rPr>
              <a:t>();</a:t>
            </a:r>
          </a:p>
          <a:p>
            <a:pPr marL="0" marR="0" lvl="0" indent="0" defTabSz="914400" rtl="0" eaLnBrk="0" fontAlgn="base" latinLnBrk="0" hangingPunct="0">
              <a:spcBef>
                <a:spcPct val="0"/>
              </a:spcBef>
              <a:spcAft>
                <a:spcPts val="600"/>
              </a:spcAft>
              <a:buClrTx/>
              <a:buSzTx/>
              <a:buFontTx/>
              <a:buNone/>
              <a:tabLst/>
            </a:pPr>
            <a:r>
              <a:rPr kumimoji="0" lang="en-US" altLang="en-US" sz="1800" b="1" i="0" u="none" strike="noStrike" cap="none" normalizeH="0" baseline="0" dirty="0" err="1">
                <a:ln>
                  <a:noFill/>
                </a:ln>
                <a:solidFill>
                  <a:schemeClr val="tx2"/>
                </a:solidFill>
                <a:effectLst/>
                <a:highlight>
                  <a:srgbClr val="FFFF00"/>
                </a:highlight>
                <a:latin typeface="__Source_Sans_Pro_fa6df0"/>
              </a:rPr>
              <a:t>options.setHeadless</a:t>
            </a:r>
            <a:r>
              <a:rPr kumimoji="0" lang="en-US" altLang="en-US" sz="1800" b="1" i="0" u="none" strike="noStrike" cap="none" normalizeH="0" baseline="0" dirty="0">
                <a:ln>
                  <a:noFill/>
                </a:ln>
                <a:solidFill>
                  <a:schemeClr val="tx2"/>
                </a:solidFill>
                <a:effectLst/>
                <a:highlight>
                  <a:srgbClr val="FFFF00"/>
                </a:highlight>
                <a:latin typeface="__Source_Sans_Pro_fa6df0"/>
              </a:rPr>
              <a:t>(true);</a:t>
            </a:r>
          </a:p>
          <a:p>
            <a:pPr marL="0" marR="0" lvl="0" indent="0" defTabSz="914400" rtl="0" eaLnBrk="0" fontAlgn="base" latinLnBrk="0" hangingPunct="0">
              <a:spcBef>
                <a:spcPct val="0"/>
              </a:spcBef>
              <a:spcAft>
                <a:spcPts val="600"/>
              </a:spcAft>
              <a:buClrTx/>
              <a:buSzTx/>
              <a:buFontTx/>
              <a:buNone/>
              <a:tabLst/>
            </a:pPr>
            <a:r>
              <a:rPr kumimoji="0" lang="en-US" altLang="en-US" sz="1800" b="1" i="0" u="none" strike="noStrike" cap="none" normalizeH="0" baseline="0" dirty="0">
                <a:ln>
                  <a:noFill/>
                </a:ln>
                <a:solidFill>
                  <a:schemeClr val="tx2"/>
                </a:solidFill>
                <a:effectLst/>
                <a:highlight>
                  <a:srgbClr val="FFFF00"/>
                </a:highlight>
                <a:latin typeface="__Source_Sans_Pro_fa6df0"/>
              </a:rPr>
              <a:t>WebDriver driver = new </a:t>
            </a:r>
            <a:r>
              <a:rPr kumimoji="0" lang="en-US" altLang="en-US" sz="1800" b="1" i="0" u="none" strike="noStrike" cap="none" normalizeH="0" baseline="0" dirty="0" err="1">
                <a:ln>
                  <a:noFill/>
                </a:ln>
                <a:solidFill>
                  <a:schemeClr val="tx2"/>
                </a:solidFill>
                <a:effectLst/>
                <a:highlight>
                  <a:srgbClr val="FFFF00"/>
                </a:highlight>
                <a:latin typeface="__Source_Sans_Pro_fa6df0"/>
              </a:rPr>
              <a:t>FirefoxDriver</a:t>
            </a:r>
            <a:r>
              <a:rPr kumimoji="0" lang="en-US" altLang="en-US" sz="1800" b="1" i="0" u="none" strike="noStrike" cap="none" normalizeH="0" baseline="0" dirty="0">
                <a:ln>
                  <a:noFill/>
                </a:ln>
                <a:solidFill>
                  <a:schemeClr val="tx2"/>
                </a:solidFill>
                <a:effectLst/>
                <a:highlight>
                  <a:srgbClr val="FFFF00"/>
                </a:highlight>
                <a:latin typeface="__Source_Sans_Pro_fa6df0"/>
              </a:rPr>
              <a:t>(options);</a:t>
            </a:r>
          </a:p>
          <a:p>
            <a:pPr marL="0" marR="0" lvl="0" indent="0" defTabSz="914400" rtl="0" eaLnBrk="0" fontAlgn="base" latinLnBrk="0" hangingPunct="0">
              <a:spcBef>
                <a:spcPct val="0"/>
              </a:spcBef>
              <a:spcAft>
                <a:spcPts val="600"/>
              </a:spcAft>
              <a:buClrTx/>
              <a:buSzTx/>
              <a:buFontTx/>
              <a:buNone/>
              <a:tabLst/>
            </a:pPr>
            <a:r>
              <a:rPr kumimoji="0" lang="en-US" altLang="en-US" sz="1800" b="1" i="0" u="none" strike="noStrike" cap="none" normalizeH="0" baseline="0" dirty="0">
                <a:ln>
                  <a:noFill/>
                </a:ln>
                <a:solidFill>
                  <a:schemeClr val="tx2"/>
                </a:solidFill>
                <a:effectLst/>
                <a:latin typeface="__Source_Sans_Pro_fa6df0"/>
              </a:rPr>
              <a:t>Step 4:</a:t>
            </a:r>
          </a:p>
          <a:p>
            <a:pPr marL="0" marR="0" lvl="0" indent="0" defTabSz="914400" rtl="0" eaLnBrk="0" fontAlgn="base" latinLnBrk="0" hangingPunct="0">
              <a:spcBef>
                <a:spcPct val="0"/>
              </a:spcBef>
              <a:spcAft>
                <a:spcPts val="600"/>
              </a:spcAft>
              <a:buClrTx/>
              <a:buSzTx/>
              <a:buFontTx/>
              <a:buNone/>
              <a:tabLst/>
            </a:pPr>
            <a:r>
              <a:rPr kumimoji="0" lang="en-US" altLang="en-US" sz="1800" i="0" u="none" strike="noStrike" cap="none" normalizeH="0" baseline="0" dirty="0">
                <a:ln>
                  <a:noFill/>
                </a:ln>
                <a:solidFill>
                  <a:schemeClr val="tx2"/>
                </a:solidFill>
                <a:effectLst/>
                <a:latin typeface="__Source_Sans_Pro_fa6df0"/>
              </a:rPr>
              <a:t>Set </a:t>
            </a:r>
            <a:r>
              <a:rPr kumimoji="0" lang="en-US" altLang="en-US" sz="1800" i="0" u="none" strike="noStrike" cap="none" normalizeH="0" baseline="0" dirty="0" err="1">
                <a:ln>
                  <a:noFill/>
                </a:ln>
                <a:solidFill>
                  <a:schemeClr val="tx2"/>
                </a:solidFill>
                <a:effectLst/>
                <a:latin typeface="__Source_Sans_Pro_fa6df0"/>
              </a:rPr>
              <a:t>option.setHeadless</a:t>
            </a:r>
            <a:r>
              <a:rPr kumimoji="0" lang="en-US" altLang="en-US" sz="1800" i="0" u="none" strike="noStrike" cap="none" normalizeH="0" baseline="0" dirty="0">
                <a:ln>
                  <a:noFill/>
                </a:ln>
                <a:solidFill>
                  <a:schemeClr val="tx2"/>
                </a:solidFill>
                <a:effectLst/>
                <a:latin typeface="__Source_Sans_Pro_fa6df0"/>
              </a:rPr>
              <a:t>() to true as shown in the code above</a:t>
            </a:r>
          </a:p>
          <a:p>
            <a:pPr marL="0" marR="0" lvl="0" indent="0" defTabSz="914400" rtl="0" eaLnBrk="0" fontAlgn="base" latinLnBrk="0" hangingPunct="0">
              <a:spcBef>
                <a:spcPct val="0"/>
              </a:spcBef>
              <a:spcAft>
                <a:spcPts val="600"/>
              </a:spcAft>
              <a:buClrTx/>
              <a:buSzTx/>
              <a:buFontTx/>
              <a:buNone/>
              <a:tabLst/>
            </a:pPr>
            <a:r>
              <a:rPr kumimoji="0" lang="en-US" altLang="en-US" sz="1800" b="1" i="0" u="none" strike="noStrike" cap="none" normalizeH="0" baseline="0" dirty="0">
                <a:ln>
                  <a:noFill/>
                </a:ln>
                <a:solidFill>
                  <a:schemeClr val="tx2"/>
                </a:solidFill>
                <a:effectLst/>
                <a:latin typeface="__Source_Sans_Pro_fa6df0"/>
              </a:rPr>
              <a:t>Step 5:</a:t>
            </a:r>
          </a:p>
          <a:p>
            <a:pPr marL="0" marR="0" lvl="0" indent="0" defTabSz="914400" rtl="0" eaLnBrk="0" fontAlgn="base" latinLnBrk="0" hangingPunct="0">
              <a:spcBef>
                <a:spcPct val="0"/>
              </a:spcBef>
              <a:spcAft>
                <a:spcPts val="600"/>
              </a:spcAft>
              <a:buClrTx/>
              <a:buSzTx/>
              <a:buFontTx/>
              <a:buNone/>
              <a:tabLst/>
            </a:pPr>
            <a:r>
              <a:rPr kumimoji="0" lang="en-US" altLang="en-US" sz="1800" i="0" u="none" strike="noStrike" cap="none" normalizeH="0" baseline="0" dirty="0">
                <a:ln>
                  <a:noFill/>
                </a:ln>
                <a:solidFill>
                  <a:schemeClr val="tx2"/>
                </a:solidFill>
                <a:effectLst/>
                <a:latin typeface="__Source_Sans_Pro_fa6df0"/>
              </a:rPr>
              <a:t>Write your Selenium test code and run it using the </a:t>
            </a:r>
            <a:r>
              <a:rPr kumimoji="0" lang="en-US" altLang="en-US" sz="1800" i="0" u="none" strike="noStrike" cap="none" normalizeH="0" baseline="0" dirty="0" err="1">
                <a:ln>
                  <a:noFill/>
                </a:ln>
                <a:solidFill>
                  <a:schemeClr val="tx2"/>
                </a:solidFill>
                <a:effectLst/>
                <a:latin typeface="__Source_Sans_Pro_fa6df0"/>
              </a:rPr>
              <a:t>FirefoxDriver</a:t>
            </a:r>
            <a:r>
              <a:rPr kumimoji="0" lang="en-US" altLang="en-US" sz="1800" i="0" u="none" strike="noStrike" cap="none" normalizeH="0" baseline="0" dirty="0">
                <a:ln>
                  <a:noFill/>
                </a:ln>
                <a:solidFill>
                  <a:schemeClr val="tx2"/>
                </a:solidFill>
                <a:effectLst/>
                <a:latin typeface="__Source_Sans_Pro_fa6df0"/>
              </a:rPr>
              <a:t>.</a:t>
            </a:r>
            <a:endParaRPr kumimoji="0" lang="en-US" altLang="en-US" sz="1800" i="0" u="none" strike="noStrike" cap="none" normalizeH="0" baseline="0" dirty="0">
              <a:ln>
                <a:noFill/>
              </a:ln>
              <a:solidFill>
                <a:schemeClr val="tx2"/>
              </a:solidFill>
              <a:effectLst/>
              <a:latin typeface="Arial" panose="020B0604020202020204" pitchFamily="34" charset="0"/>
            </a:endParaRPr>
          </a:p>
        </p:txBody>
      </p:sp>
    </p:spTree>
    <p:extLst>
      <p:ext uri="{BB962C8B-B14F-4D97-AF65-F5344CB8AC3E}">
        <p14:creationId xmlns:p14="http://schemas.microsoft.com/office/powerpoint/2010/main" val="3331477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5262F4C4-006C-40D9-55A5-337A97313EE5}"/>
              </a:ext>
            </a:extLst>
          </p:cNvPr>
          <p:cNvSpPr>
            <a:spLocks noGrp="1"/>
          </p:cNvSpPr>
          <p:nvPr>
            <p:ph type="title"/>
          </p:nvPr>
        </p:nvSpPr>
        <p:spPr>
          <a:xfrm>
            <a:off x="640080" y="1243013"/>
            <a:ext cx="3855720" cy="4371974"/>
          </a:xfrm>
        </p:spPr>
        <p:txBody>
          <a:bodyPr>
            <a:normAutofit/>
          </a:bodyPr>
          <a:lstStyle/>
          <a:p>
            <a:r>
              <a:rPr kumimoji="0" lang="en-US" altLang="en-US" sz="3600" b="1" i="0" u="none" strike="noStrike" cap="none" normalizeH="0" baseline="0">
                <a:ln>
                  <a:noFill/>
                </a:ln>
                <a:solidFill>
                  <a:schemeClr val="tx2"/>
                </a:solidFill>
                <a:effectLst/>
                <a:latin typeface="__Source_Sans_Pro_fa6df0"/>
              </a:rPr>
              <a:t>Running Selenium Tests for Headless Edge</a:t>
            </a:r>
            <a:endParaRPr lang="en-IN" sz="3600">
              <a:solidFill>
                <a:schemeClr val="tx2"/>
              </a:solidFill>
            </a:endParaRPr>
          </a:p>
        </p:txBody>
      </p:sp>
      <p:sp>
        <p:nvSpPr>
          <p:cNvPr id="3" name="Content Placeholder 2">
            <a:extLst>
              <a:ext uri="{FF2B5EF4-FFF2-40B4-BE49-F238E27FC236}">
                <a16:creationId xmlns:a16="http://schemas.microsoft.com/office/drawing/2014/main" id="{EEBF1234-C0D7-5119-333C-AC3F8FADA35F}"/>
              </a:ext>
            </a:extLst>
          </p:cNvPr>
          <p:cNvSpPr>
            <a:spLocks noGrp="1"/>
          </p:cNvSpPr>
          <p:nvPr>
            <p:ph idx="1"/>
          </p:nvPr>
        </p:nvSpPr>
        <p:spPr>
          <a:xfrm>
            <a:off x="5321146" y="528143"/>
            <a:ext cx="6422834" cy="6329857"/>
          </a:xfrm>
        </p:spPr>
        <p:txBody>
          <a:bodyPr anchor="ctr">
            <a:normAutofit/>
          </a:bodyPr>
          <a:lstStyle/>
          <a:p>
            <a:pPr marL="0" indent="0">
              <a:buNone/>
            </a:pPr>
            <a:r>
              <a:rPr lang="en-US" sz="1800" b="0" i="0" dirty="0">
                <a:solidFill>
                  <a:schemeClr val="tx2"/>
                </a:solidFill>
                <a:effectLst/>
                <a:highlight>
                  <a:srgbClr val="FAFBFC"/>
                </a:highlight>
                <a:latin typeface="__Source_Sans_Pro_fa6df0"/>
              </a:rPr>
              <a:t>Headless Edge is a Selenium headless browser that can be used for running Selenium tests in headless mode. Here's how to use Headless Edge to run Selenium tests:</a:t>
            </a:r>
          </a:p>
          <a:p>
            <a:pPr marL="0" indent="0">
              <a:buNone/>
            </a:pPr>
            <a:r>
              <a:rPr lang="en-US" sz="1800" b="1" i="0" dirty="0">
                <a:solidFill>
                  <a:schemeClr val="tx2"/>
                </a:solidFill>
                <a:effectLst/>
                <a:highlight>
                  <a:srgbClr val="FAFBFC"/>
                </a:highlight>
                <a:latin typeface="__Source_Sans_Pro_fa6df0"/>
              </a:rPr>
              <a:t>Step 1:</a:t>
            </a:r>
            <a:br>
              <a:rPr lang="en-US" sz="1800" b="0" i="0" dirty="0">
                <a:solidFill>
                  <a:schemeClr val="tx2"/>
                </a:solidFill>
                <a:effectLst/>
                <a:highlight>
                  <a:srgbClr val="FAFBFC"/>
                </a:highlight>
                <a:latin typeface="__Source_Sans_Pro_fa6df0"/>
              </a:rPr>
            </a:br>
            <a:r>
              <a:rPr lang="en-US" sz="1800" b="0" i="0" dirty="0">
                <a:solidFill>
                  <a:schemeClr val="tx2"/>
                </a:solidFill>
                <a:effectLst/>
                <a:highlight>
                  <a:srgbClr val="FAFBFC"/>
                </a:highlight>
                <a:latin typeface="__Source_Sans_Pro_fa6df0"/>
              </a:rPr>
              <a:t>Download and install the latest version of Microsoft Edge Driver.</a:t>
            </a:r>
          </a:p>
          <a:p>
            <a:pPr marL="0" indent="0">
              <a:buNone/>
            </a:pPr>
            <a:r>
              <a:rPr lang="en-US" sz="1800" b="1" i="0" dirty="0">
                <a:solidFill>
                  <a:schemeClr val="tx2"/>
                </a:solidFill>
                <a:effectLst/>
                <a:highlight>
                  <a:srgbClr val="FAFBFC"/>
                </a:highlight>
                <a:latin typeface="__Source_Sans_Pro_fa6df0"/>
              </a:rPr>
              <a:t>Step 2:</a:t>
            </a:r>
            <a:br>
              <a:rPr lang="en-US" sz="1800" b="0" i="0" dirty="0">
                <a:solidFill>
                  <a:schemeClr val="tx2"/>
                </a:solidFill>
                <a:effectLst/>
                <a:highlight>
                  <a:srgbClr val="FAFBFC"/>
                </a:highlight>
                <a:latin typeface="__Source_Sans_Pro_fa6df0"/>
              </a:rPr>
            </a:br>
            <a:r>
              <a:rPr lang="en-US" sz="1800" b="0" i="0" dirty="0">
                <a:solidFill>
                  <a:schemeClr val="tx2"/>
                </a:solidFill>
                <a:effectLst/>
                <a:highlight>
                  <a:srgbClr val="FAFBFC"/>
                </a:highlight>
                <a:latin typeface="__Source_Sans_Pro_fa6df0"/>
              </a:rPr>
              <a:t>Add the path to Microsoft Edge Driver to your system's PATH environment variable.</a:t>
            </a:r>
          </a:p>
          <a:p>
            <a:pPr marL="0" indent="0">
              <a:buNone/>
            </a:pPr>
            <a:r>
              <a:rPr lang="en-US" sz="1800" b="1" i="0" dirty="0">
                <a:solidFill>
                  <a:schemeClr val="tx2"/>
                </a:solidFill>
                <a:effectLst/>
                <a:highlight>
                  <a:srgbClr val="FAFBFC"/>
                </a:highlight>
                <a:latin typeface="__Source_Sans_Pro_fa6df0"/>
              </a:rPr>
              <a:t>Step 3:</a:t>
            </a:r>
            <a:br>
              <a:rPr lang="en-US" sz="1800" b="0" i="0" dirty="0">
                <a:solidFill>
                  <a:schemeClr val="tx2"/>
                </a:solidFill>
                <a:effectLst/>
                <a:highlight>
                  <a:srgbClr val="FAFBFC"/>
                </a:highlight>
                <a:latin typeface="__Source_Sans_Pro_fa6df0"/>
              </a:rPr>
            </a:br>
            <a:r>
              <a:rPr lang="en-US" sz="1800" b="0" i="0" dirty="0">
                <a:solidFill>
                  <a:schemeClr val="tx2"/>
                </a:solidFill>
                <a:effectLst/>
                <a:highlight>
                  <a:srgbClr val="FAFBFC"/>
                </a:highlight>
                <a:latin typeface="__Source_Sans_Pro_fa6df0"/>
              </a:rPr>
              <a:t>Create a new instance of </a:t>
            </a:r>
            <a:r>
              <a:rPr lang="en-US" sz="1800" b="0" i="0" dirty="0" err="1">
                <a:solidFill>
                  <a:schemeClr val="tx2"/>
                </a:solidFill>
                <a:effectLst/>
                <a:highlight>
                  <a:srgbClr val="FAFBFC"/>
                </a:highlight>
                <a:latin typeface="__Source_Sans_Pro_fa6df0"/>
              </a:rPr>
              <a:t>EdgeDriver</a:t>
            </a:r>
            <a:r>
              <a:rPr lang="en-US" sz="1800" b="0" i="0" dirty="0">
                <a:solidFill>
                  <a:schemeClr val="tx2"/>
                </a:solidFill>
                <a:effectLst/>
                <a:highlight>
                  <a:srgbClr val="FAFBFC"/>
                </a:highlight>
                <a:latin typeface="__Source_Sans_Pro_fa6df0"/>
              </a:rPr>
              <a:t> in your Selenium code:</a:t>
            </a:r>
          </a:p>
          <a:p>
            <a:pPr marL="0" indent="0">
              <a:buNone/>
            </a:pPr>
            <a:r>
              <a:rPr lang="en-US" sz="1800" dirty="0" err="1">
                <a:solidFill>
                  <a:schemeClr val="tx2"/>
                </a:solidFill>
                <a:highlight>
                  <a:srgbClr val="FFFF00"/>
                </a:highlight>
              </a:rPr>
              <a:t>EdgeOptions</a:t>
            </a:r>
            <a:r>
              <a:rPr lang="en-US" sz="1800" dirty="0">
                <a:solidFill>
                  <a:schemeClr val="tx2"/>
                </a:solidFill>
                <a:highlight>
                  <a:srgbClr val="FFFF00"/>
                </a:highlight>
              </a:rPr>
              <a:t> options = new </a:t>
            </a:r>
            <a:r>
              <a:rPr lang="en-US" sz="1800" dirty="0" err="1">
                <a:solidFill>
                  <a:schemeClr val="tx2"/>
                </a:solidFill>
                <a:highlight>
                  <a:srgbClr val="FFFF00"/>
                </a:highlight>
              </a:rPr>
              <a:t>EdgeOptions</a:t>
            </a:r>
            <a:r>
              <a:rPr lang="en-US" sz="1800" dirty="0">
                <a:solidFill>
                  <a:schemeClr val="tx2"/>
                </a:solidFill>
                <a:highlight>
                  <a:srgbClr val="FFFF00"/>
                </a:highlight>
              </a:rPr>
              <a:t>();</a:t>
            </a:r>
          </a:p>
          <a:p>
            <a:pPr marL="0" indent="0">
              <a:buNone/>
            </a:pPr>
            <a:r>
              <a:rPr lang="en-US" sz="1800" dirty="0" err="1">
                <a:solidFill>
                  <a:schemeClr val="tx2"/>
                </a:solidFill>
                <a:highlight>
                  <a:srgbClr val="FFFF00"/>
                </a:highlight>
              </a:rPr>
              <a:t>options.setCapability</a:t>
            </a:r>
            <a:r>
              <a:rPr lang="en-US" sz="1800" dirty="0">
                <a:solidFill>
                  <a:schemeClr val="tx2"/>
                </a:solidFill>
                <a:highlight>
                  <a:srgbClr val="FFFF00"/>
                </a:highlight>
              </a:rPr>
              <a:t>("</a:t>
            </a:r>
            <a:r>
              <a:rPr lang="en-US" sz="1800" dirty="0" err="1">
                <a:solidFill>
                  <a:schemeClr val="tx2"/>
                </a:solidFill>
                <a:highlight>
                  <a:srgbClr val="FFFF00"/>
                </a:highlight>
              </a:rPr>
              <a:t>ms:edgeOptions</a:t>
            </a:r>
            <a:r>
              <a:rPr lang="en-US" sz="1800" dirty="0">
                <a:solidFill>
                  <a:schemeClr val="tx2"/>
                </a:solidFill>
                <a:highlight>
                  <a:srgbClr val="FFFF00"/>
                </a:highlight>
              </a:rPr>
              <a:t>", "{\"headless\":true}");</a:t>
            </a:r>
          </a:p>
          <a:p>
            <a:pPr marL="0" indent="0">
              <a:buNone/>
            </a:pPr>
            <a:r>
              <a:rPr lang="en-US" sz="1800" dirty="0">
                <a:solidFill>
                  <a:schemeClr val="tx2"/>
                </a:solidFill>
                <a:highlight>
                  <a:srgbClr val="FFFF00"/>
                </a:highlight>
              </a:rPr>
              <a:t>WebDriver driver = new </a:t>
            </a:r>
            <a:r>
              <a:rPr lang="en-US" sz="1800" dirty="0" err="1">
                <a:solidFill>
                  <a:schemeClr val="tx2"/>
                </a:solidFill>
                <a:highlight>
                  <a:srgbClr val="FFFF00"/>
                </a:highlight>
              </a:rPr>
              <a:t>EdgeDriver</a:t>
            </a:r>
            <a:r>
              <a:rPr lang="en-US" sz="1800" dirty="0">
                <a:solidFill>
                  <a:schemeClr val="tx2"/>
                </a:solidFill>
                <a:highlight>
                  <a:srgbClr val="FFFF00"/>
                </a:highlight>
              </a:rPr>
              <a:t>(options);</a:t>
            </a:r>
          </a:p>
          <a:p>
            <a:pPr marL="0" indent="0">
              <a:buNone/>
            </a:pPr>
            <a:r>
              <a:rPr lang="en-US" sz="1800" b="1" i="0" dirty="0">
                <a:solidFill>
                  <a:schemeClr val="tx2"/>
                </a:solidFill>
                <a:effectLst/>
                <a:highlight>
                  <a:srgbClr val="FAFBFC"/>
                </a:highlight>
                <a:latin typeface="__Source_Sans_Pro_fa6df0"/>
              </a:rPr>
              <a:t>Step 4:</a:t>
            </a:r>
            <a:br>
              <a:rPr lang="en-US" sz="1800" b="0" i="0" dirty="0">
                <a:solidFill>
                  <a:schemeClr val="tx2"/>
                </a:solidFill>
                <a:effectLst/>
                <a:highlight>
                  <a:srgbClr val="FAFBFC"/>
                </a:highlight>
                <a:latin typeface="__Source_Sans_Pro_fa6df0"/>
              </a:rPr>
            </a:br>
            <a:r>
              <a:rPr lang="en-US" sz="1800" b="0" i="0" dirty="0">
                <a:solidFill>
                  <a:schemeClr val="tx2"/>
                </a:solidFill>
                <a:effectLst/>
                <a:highlight>
                  <a:srgbClr val="FAFBFC"/>
                </a:highlight>
                <a:latin typeface="__Source_Sans_Pro_fa6df0"/>
              </a:rPr>
              <a:t>Set the headless flag in </a:t>
            </a:r>
            <a:r>
              <a:rPr lang="en-US" sz="1800" b="0" i="0" dirty="0" err="1">
                <a:solidFill>
                  <a:schemeClr val="tx2"/>
                </a:solidFill>
                <a:effectLst/>
                <a:highlight>
                  <a:srgbClr val="FAFBFC"/>
                </a:highlight>
                <a:latin typeface="__Source_Sans_Pro_fa6df0"/>
              </a:rPr>
              <a:t>option.setCapability</a:t>
            </a:r>
            <a:r>
              <a:rPr lang="en-US" sz="1800" b="0" i="0" dirty="0">
                <a:solidFill>
                  <a:schemeClr val="tx2"/>
                </a:solidFill>
                <a:effectLst/>
                <a:highlight>
                  <a:srgbClr val="FAFBFC"/>
                </a:highlight>
                <a:latin typeface="__Source_Sans_Pro_fa6df0"/>
              </a:rPr>
              <a:t>() to true as shown in the code above</a:t>
            </a:r>
          </a:p>
          <a:p>
            <a:pPr marL="0" indent="0">
              <a:buNone/>
            </a:pPr>
            <a:r>
              <a:rPr lang="en-US" sz="1800" b="1" i="0" dirty="0">
                <a:solidFill>
                  <a:schemeClr val="tx2"/>
                </a:solidFill>
                <a:effectLst/>
                <a:highlight>
                  <a:srgbClr val="FAFBFC"/>
                </a:highlight>
                <a:latin typeface="__Source_Sans_Pro_fa6df0"/>
              </a:rPr>
              <a:t>Step 5:</a:t>
            </a:r>
            <a:br>
              <a:rPr lang="en-US" sz="1800" b="0" i="0" dirty="0">
                <a:solidFill>
                  <a:schemeClr val="tx2"/>
                </a:solidFill>
                <a:effectLst/>
                <a:highlight>
                  <a:srgbClr val="FAFBFC"/>
                </a:highlight>
                <a:latin typeface="__Source_Sans_Pro_fa6df0"/>
              </a:rPr>
            </a:br>
            <a:r>
              <a:rPr lang="en-US" sz="1800" b="0" i="0" dirty="0">
                <a:solidFill>
                  <a:schemeClr val="tx2"/>
                </a:solidFill>
                <a:effectLst/>
                <a:highlight>
                  <a:srgbClr val="FAFBFC"/>
                </a:highlight>
                <a:latin typeface="__Source_Sans_Pro_fa6df0"/>
              </a:rPr>
              <a:t>Write your Selenium test code and run it using the </a:t>
            </a:r>
            <a:r>
              <a:rPr lang="en-US" sz="1800" b="0" i="0" dirty="0" err="1">
                <a:solidFill>
                  <a:schemeClr val="tx2"/>
                </a:solidFill>
                <a:effectLst/>
                <a:highlight>
                  <a:srgbClr val="FAFBFC"/>
                </a:highlight>
                <a:latin typeface="__Source_Sans_Pro_fa6df0"/>
              </a:rPr>
              <a:t>EdgeDriver</a:t>
            </a:r>
            <a:r>
              <a:rPr lang="en-US" sz="1800" b="0" i="0" dirty="0">
                <a:solidFill>
                  <a:schemeClr val="tx2"/>
                </a:solidFill>
                <a:effectLst/>
                <a:highlight>
                  <a:srgbClr val="FAFBFC"/>
                </a:highlight>
                <a:latin typeface="__Source_Sans_Pro_fa6df0"/>
              </a:rPr>
              <a:t>.</a:t>
            </a:r>
          </a:p>
          <a:p>
            <a:pPr marL="0" indent="0">
              <a:buNone/>
            </a:pPr>
            <a:endParaRPr lang="en-US" sz="1800" dirty="0">
              <a:solidFill>
                <a:schemeClr val="tx2"/>
              </a:solidFill>
              <a:highlight>
                <a:srgbClr val="FFFF00"/>
              </a:highlight>
            </a:endParaRPr>
          </a:p>
          <a:p>
            <a:endParaRPr lang="en-IN" sz="1800" dirty="0">
              <a:solidFill>
                <a:schemeClr val="tx2"/>
              </a:solidFill>
            </a:endParaRPr>
          </a:p>
        </p:txBody>
      </p:sp>
    </p:spTree>
    <p:extLst>
      <p:ext uri="{BB962C8B-B14F-4D97-AF65-F5344CB8AC3E}">
        <p14:creationId xmlns:p14="http://schemas.microsoft.com/office/powerpoint/2010/main" val="34295382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5872</TotalTime>
  <Words>1111</Words>
  <Application>Microsoft Office PowerPoint</Application>
  <PresentationFormat>Widescreen</PresentationFormat>
  <Paragraphs>78</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__Source_Sans_Pro_fa6df0</vt:lpstr>
      <vt:lpstr>Aptos</vt:lpstr>
      <vt:lpstr>Aptos Display</vt:lpstr>
      <vt:lpstr>Arial</vt:lpstr>
      <vt:lpstr>Cambria</vt:lpstr>
      <vt:lpstr>source-sans-pro</vt:lpstr>
      <vt:lpstr>Wingdings</vt:lpstr>
      <vt:lpstr>Office Theme</vt:lpstr>
      <vt:lpstr>Headless Browser Testing Using Selenium</vt:lpstr>
      <vt:lpstr>SELENIUM</vt:lpstr>
      <vt:lpstr>What is Headless Browser Testing?</vt:lpstr>
      <vt:lpstr> </vt:lpstr>
      <vt:lpstr>How to Run Selenium Tests in Headless Mode?</vt:lpstr>
      <vt:lpstr>Running Selenium Headless Browser Tests Using The HTML UnitDriver</vt:lpstr>
      <vt:lpstr>Running Selenium Tests for Headless Chrome </vt:lpstr>
      <vt:lpstr>Running Selenium Tests for Headless Firefox </vt:lpstr>
      <vt:lpstr>Running Selenium Tests for Headless Edge</vt:lpstr>
      <vt:lpstr>Code &amp; Implementation  </vt:lpstr>
      <vt:lpstr> </vt:lpstr>
      <vt:lpstr>Benefits of Selenium Headless Testing</vt:lpstr>
      <vt:lpstr>Limitations of Selenium Headless Testing</vt:lpstr>
      <vt:lpstr>Conclusion</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Headless Browser Testing</dc:title>
  <dc:creator>Biyyapu Tripura Amulya</dc:creator>
  <cp:lastModifiedBy>Biyyapu Tripura Amulya</cp:lastModifiedBy>
  <cp:revision>8</cp:revision>
  <dcterms:created xsi:type="dcterms:W3CDTF">2024-06-24T14:40:30Z</dcterms:created>
  <dcterms:modified xsi:type="dcterms:W3CDTF">2024-06-28T17:18:34Z</dcterms:modified>
</cp:coreProperties>
</file>