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23"/>
  </p:notesMasterIdLst>
  <p:sldIdLst>
    <p:sldId id="294" r:id="rId2"/>
    <p:sldId id="257" r:id="rId3"/>
    <p:sldId id="288" r:id="rId4"/>
    <p:sldId id="259" r:id="rId5"/>
    <p:sldId id="298" r:id="rId6"/>
    <p:sldId id="291" r:id="rId7"/>
    <p:sldId id="300" r:id="rId8"/>
    <p:sldId id="292" r:id="rId9"/>
    <p:sldId id="303" r:id="rId10"/>
    <p:sldId id="276" r:id="rId11"/>
    <p:sldId id="281" r:id="rId12"/>
    <p:sldId id="277" r:id="rId13"/>
    <p:sldId id="283" r:id="rId14"/>
    <p:sldId id="284" r:id="rId15"/>
    <p:sldId id="286" r:id="rId16"/>
    <p:sldId id="261" r:id="rId17"/>
    <p:sldId id="265" r:id="rId18"/>
    <p:sldId id="297" r:id="rId19"/>
    <p:sldId id="296" r:id="rId20"/>
    <p:sldId id="299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985C5-B696-430A-918E-6130AAF3AD20}" v="86" dt="2022-12-04T22:43:07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7" autoAdjust="0"/>
    <p:restoredTop sz="94673" autoAdjust="0"/>
  </p:normalViewPr>
  <p:slideViewPr>
    <p:cSldViewPr snapToGrid="0">
      <p:cViewPr>
        <p:scale>
          <a:sx n="75" d="100"/>
          <a:sy n="75" d="100"/>
        </p:scale>
        <p:origin x="-2002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5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na Vaishnavi Aryasri" userId="16f72ed2-fadc-4b1c-af4c-6adf496ed7d7" providerId="ADAL" clId="{D4E985C5-B696-430A-918E-6130AAF3AD20}"/>
    <pc:docChg chg="undo custSel addSld delSld modSld modMainMaster">
      <pc:chgData name="Meghna Vaishnavi Aryasri" userId="16f72ed2-fadc-4b1c-af4c-6adf496ed7d7" providerId="ADAL" clId="{D4E985C5-B696-430A-918E-6130AAF3AD20}" dt="2022-12-04T22:44:00.165" v="4308" actId="26606"/>
      <pc:docMkLst>
        <pc:docMk/>
      </pc:docMkLst>
      <pc:sldChg chg="addSp delSp modSp mod modTransition setBg setClrOvrMap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3292898547" sldId="256"/>
        </pc:sldMkLst>
        <pc:spChg chg="mod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2" creationId="{B6599AE5-539C-5761-FC3D-A65B4D36FB0E}"/>
          </ac:spMkLst>
        </pc:spChg>
        <pc:spChg chg="mod">
          <ac:chgData name="Meghna Vaishnavi Aryasri" userId="16f72ed2-fadc-4b1c-af4c-6adf496ed7d7" providerId="ADAL" clId="{D4E985C5-B696-430A-918E-6130AAF3AD20}" dt="2022-12-04T22:39:55.544" v="4285" actId="20577"/>
          <ac:spMkLst>
            <pc:docMk/>
            <pc:sldMk cId="3292898547" sldId="256"/>
            <ac:spMk id="3" creationId="{03298CB0-C8EC-050F-97AD-B40BF5DBF631}"/>
          </ac:spMkLst>
        </pc:spChg>
        <pc:spChg chg="add del">
          <ac:chgData name="Meghna Vaishnavi Aryasri" userId="16f72ed2-fadc-4b1c-af4c-6adf496ed7d7" providerId="ADAL" clId="{D4E985C5-B696-430A-918E-6130AAF3AD20}" dt="2022-12-04T17:11:16.472" v="3260" actId="26606"/>
          <ac:spMkLst>
            <pc:docMk/>
            <pc:sldMk cId="3292898547" sldId="256"/>
            <ac:spMk id="6" creationId="{1CE580D1-F917-4567-AFB4-99AA9B52ADF0}"/>
          </ac:spMkLst>
        </pc:spChg>
        <pc:spChg chg="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292898547" sldId="256"/>
            <ac:spMk id="9" creationId="{E20BB609-EF92-42DB-836C-0699A590B5CF}"/>
          </ac:spMkLst>
        </pc:spChg>
        <pc:spChg chg="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292898547" sldId="256"/>
            <ac:spMk id="11" creationId="{8BEC44CD-E290-4D60-A056-5BA05B182AC3}"/>
          </ac:spMkLst>
        </pc:spChg>
        <pc:spChg chg="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292898547" sldId="256"/>
            <ac:spMk id="13" creationId="{B2C335F7-F61C-4EB4-80F2-4B1438FE66BB}"/>
          </ac:spMkLst>
        </pc:spChg>
        <pc:spChg chg="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292898547" sldId="256"/>
            <ac:spMk id="15" creationId="{F1189494-2B67-46D2-93D6-A122A09BF6B2}"/>
          </ac:spMkLst>
        </pc:spChg>
        <pc:spChg chg="add del">
          <ac:chgData name="Meghna Vaishnavi Aryasri" userId="16f72ed2-fadc-4b1c-af4c-6adf496ed7d7" providerId="ADAL" clId="{D4E985C5-B696-430A-918E-6130AAF3AD20}" dt="2022-12-04T17:11:16.472" v="3260" actId="26606"/>
          <ac:spMkLst>
            <pc:docMk/>
            <pc:sldMk cId="3292898547" sldId="256"/>
            <ac:spMk id="17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11:16.472" v="3260" actId="26606"/>
          <ac:spMkLst>
            <pc:docMk/>
            <pc:sldMk cId="3292898547" sldId="256"/>
            <ac:spMk id="19" creationId="{123EA69C-102A-4DD0-9547-05DCD271D159}"/>
          </ac:spMkLst>
        </pc:spChg>
        <pc:spChg chg="add del">
          <ac:chgData name="Meghna Vaishnavi Aryasri" userId="16f72ed2-fadc-4b1c-af4c-6adf496ed7d7" providerId="ADAL" clId="{D4E985C5-B696-430A-918E-6130AAF3AD20}" dt="2022-12-04T17:11:16.472" v="3260" actId="26606"/>
          <ac:spMkLst>
            <pc:docMk/>
            <pc:sldMk cId="3292898547" sldId="256"/>
            <ac:spMk id="21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11:16.472" v="3260" actId="26606"/>
          <ac:spMkLst>
            <pc:docMk/>
            <pc:sldMk cId="3292898547" sldId="256"/>
            <ac:spMk id="23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11:16.472" v="3260" actId="26606"/>
          <ac:spMkLst>
            <pc:docMk/>
            <pc:sldMk cId="3292898547" sldId="256"/>
            <ac:spMk id="27" creationId="{3FBF03E8-C602-4192-9C52-F84B29FDCC88}"/>
          </ac:spMkLst>
        </pc:spChg>
        <pc:spChg chg="add del">
          <ac:chgData name="Meghna Vaishnavi Aryasri" userId="16f72ed2-fadc-4b1c-af4c-6adf496ed7d7" providerId="ADAL" clId="{D4E985C5-B696-430A-918E-6130AAF3AD20}" dt="2022-12-04T17:11:33.853" v="3262" actId="26606"/>
          <ac:spMkLst>
            <pc:docMk/>
            <pc:sldMk cId="3292898547" sldId="256"/>
            <ac:spMk id="30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11:33.853" v="3262" actId="26606"/>
          <ac:spMkLst>
            <pc:docMk/>
            <pc:sldMk cId="3292898547" sldId="256"/>
            <ac:spMk id="34" creationId="{5BB14454-D00C-4958-BB39-F5F9F3ACD499}"/>
          </ac:spMkLst>
        </pc:spChg>
        <pc:spChg chg="add del">
          <ac:chgData name="Meghna Vaishnavi Aryasri" userId="16f72ed2-fadc-4b1c-af4c-6adf496ed7d7" providerId="ADAL" clId="{D4E985C5-B696-430A-918E-6130AAF3AD20}" dt="2022-12-04T17:11:33.853" v="3262" actId="26606"/>
          <ac:spMkLst>
            <pc:docMk/>
            <pc:sldMk cId="3292898547" sldId="256"/>
            <ac:spMk id="36" creationId="{A1084370-0E70-4003-9787-3490FCC20E13}"/>
          </ac:spMkLst>
        </pc:spChg>
        <pc:spChg chg="add del">
          <ac:chgData name="Meghna Vaishnavi Aryasri" userId="16f72ed2-fadc-4b1c-af4c-6adf496ed7d7" providerId="ADAL" clId="{D4E985C5-B696-430A-918E-6130AAF3AD20}" dt="2022-12-04T17:11:38.249" v="3264" actId="26606"/>
          <ac:spMkLst>
            <pc:docMk/>
            <pc:sldMk cId="3292898547" sldId="256"/>
            <ac:spMk id="41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11:38.249" v="3264" actId="26606"/>
          <ac:spMkLst>
            <pc:docMk/>
            <pc:sldMk cId="3292898547" sldId="256"/>
            <ac:spMk id="45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11:38.249" v="3264" actId="26606"/>
          <ac:spMkLst>
            <pc:docMk/>
            <pc:sldMk cId="3292898547" sldId="256"/>
            <ac:spMk id="46" creationId="{123EA69C-102A-4DD0-9547-05DCD271D159}"/>
          </ac:spMkLst>
        </pc:spChg>
        <pc:spChg chg="add del">
          <ac:chgData name="Meghna Vaishnavi Aryasri" userId="16f72ed2-fadc-4b1c-af4c-6adf496ed7d7" providerId="ADAL" clId="{D4E985C5-B696-430A-918E-6130AAF3AD20}" dt="2022-12-04T17:11:38.249" v="3264" actId="26606"/>
          <ac:spMkLst>
            <pc:docMk/>
            <pc:sldMk cId="3292898547" sldId="256"/>
            <ac:spMk id="47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11:38.249" v="3264" actId="26606"/>
          <ac:spMkLst>
            <pc:docMk/>
            <pc:sldMk cId="3292898547" sldId="256"/>
            <ac:spMk id="48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11:38.249" v="3264" actId="26606"/>
          <ac:spMkLst>
            <pc:docMk/>
            <pc:sldMk cId="3292898547" sldId="256"/>
            <ac:spMk id="50" creationId="{3FBF03E8-C602-4192-9C52-F84B29FDCC88}"/>
          </ac:spMkLst>
        </pc:spChg>
        <pc:spChg chg="add del">
          <ac:chgData name="Meghna Vaishnavi Aryasri" userId="16f72ed2-fadc-4b1c-af4c-6adf496ed7d7" providerId="ADAL" clId="{D4E985C5-B696-430A-918E-6130AAF3AD20}" dt="2022-12-04T17:11:40.060" v="3266" actId="26606"/>
          <ac:spMkLst>
            <pc:docMk/>
            <pc:sldMk cId="3292898547" sldId="256"/>
            <ac:spMk id="52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11:40.060" v="3266" actId="26606"/>
          <ac:spMkLst>
            <pc:docMk/>
            <pc:sldMk cId="3292898547" sldId="256"/>
            <ac:spMk id="56" creationId="{7BEFDA1A-2A01-4C29-A5D0-AE6F050D07DF}"/>
          </ac:spMkLst>
        </pc:spChg>
        <pc:spChg chg="add del">
          <ac:chgData name="Meghna Vaishnavi Aryasri" userId="16f72ed2-fadc-4b1c-af4c-6adf496ed7d7" providerId="ADAL" clId="{D4E985C5-B696-430A-918E-6130AAF3AD20}" dt="2022-12-04T17:11:40.060" v="3266" actId="26606"/>
          <ac:spMkLst>
            <pc:docMk/>
            <pc:sldMk cId="3292898547" sldId="256"/>
            <ac:spMk id="58" creationId="{279D3810-B86F-4009-84EC-DE0FEABD6FCE}"/>
          </ac:spMkLst>
        </pc:spChg>
        <pc:spChg chg="add del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62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66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67" creationId="{123EA69C-102A-4DD0-9547-05DCD271D159}"/>
          </ac:spMkLst>
        </pc:spChg>
        <pc:spChg chg="add del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68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69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11:42.675" v="3268" actId="26606"/>
          <ac:spMkLst>
            <pc:docMk/>
            <pc:sldMk cId="3292898547" sldId="256"/>
            <ac:spMk id="71" creationId="{3FBF03E8-C602-4192-9C52-F84B29FDCC88}"/>
          </ac:spMkLst>
        </pc:spChg>
        <pc:grpChg chg="add del">
          <ac:chgData name="Meghna Vaishnavi Aryasri" userId="16f72ed2-fadc-4b1c-af4c-6adf496ed7d7" providerId="ADAL" clId="{D4E985C5-B696-430A-918E-6130AAF3AD20}" dt="2022-12-04T17:11:33.853" v="3262" actId="26606"/>
          <ac:grpSpMkLst>
            <pc:docMk/>
            <pc:sldMk cId="3292898547" sldId="256"/>
            <ac:grpSpMk id="37" creationId="{2B7C66D2-22E8-4E8F-829B-050BFA7C86C5}"/>
          </ac:grpSpMkLst>
        </pc:grpChg>
        <pc:picChg chg="mod ord">
          <ac:chgData name="Meghna Vaishnavi Aryasri" userId="16f72ed2-fadc-4b1c-af4c-6adf496ed7d7" providerId="ADAL" clId="{D4E985C5-B696-430A-918E-6130AAF3AD20}" dt="2022-12-04T22:39:10.930" v="4262" actId="1076"/>
          <ac:picMkLst>
            <pc:docMk/>
            <pc:sldMk cId="3292898547" sldId="256"/>
            <ac:picMk id="4" creationId="{D811D424-692E-4AD6-15D3-903C2B1FAA8E}"/>
          </ac:picMkLst>
        </pc:picChg>
        <pc:picChg chg="add del">
          <ac:chgData name="Meghna Vaishnavi Aryasri" userId="16f72ed2-fadc-4b1c-af4c-6adf496ed7d7" providerId="ADAL" clId="{D4E985C5-B696-430A-918E-6130AAF3AD20}" dt="2022-12-04T17:11:16.472" v="3260" actId="26606"/>
          <ac:picMkLst>
            <pc:docMk/>
            <pc:sldMk cId="3292898547" sldId="256"/>
            <ac:picMk id="7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11:33.853" v="3262" actId="26606"/>
          <ac:picMkLst>
            <pc:docMk/>
            <pc:sldMk cId="3292898547" sldId="256"/>
            <ac:picMk id="31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11:33.853" v="3262" actId="26606"/>
          <ac:picMkLst>
            <pc:docMk/>
            <pc:sldMk cId="3292898547" sldId="256"/>
            <ac:picMk id="39" creationId="{3635D2BC-4EDA-4A3E-83BF-035608099BD5}"/>
          </ac:picMkLst>
        </pc:picChg>
        <pc:picChg chg="add del">
          <ac:chgData name="Meghna Vaishnavi Aryasri" userId="16f72ed2-fadc-4b1c-af4c-6adf496ed7d7" providerId="ADAL" clId="{D4E985C5-B696-430A-918E-6130AAF3AD20}" dt="2022-12-04T17:11:38.249" v="3264" actId="26606"/>
          <ac:picMkLst>
            <pc:docMk/>
            <pc:sldMk cId="3292898547" sldId="256"/>
            <ac:picMk id="42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11:40.060" v="3266" actId="26606"/>
          <ac:picMkLst>
            <pc:docMk/>
            <pc:sldMk cId="3292898547" sldId="256"/>
            <ac:picMk id="53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11:40.060" v="3266" actId="26606"/>
          <ac:picMkLst>
            <pc:docMk/>
            <pc:sldMk cId="3292898547" sldId="256"/>
            <ac:picMk id="59" creationId="{C33612A4-0B77-4479-B2AA-F178599550AA}"/>
          </ac:picMkLst>
        </pc:picChg>
        <pc:picChg chg="add del">
          <ac:chgData name="Meghna Vaishnavi Aryasri" userId="16f72ed2-fadc-4b1c-af4c-6adf496ed7d7" providerId="ADAL" clId="{D4E985C5-B696-430A-918E-6130AAF3AD20}" dt="2022-12-04T17:11:42.675" v="3268" actId="26606"/>
          <ac:picMkLst>
            <pc:docMk/>
            <pc:sldMk cId="3292898547" sldId="256"/>
            <ac:picMk id="63" creationId="{1F5620B8-A2D8-4568-B566-F0453A0D9167}"/>
          </ac:picMkLst>
        </pc:picChg>
        <pc:cxnChg chg="add del">
          <ac:chgData name="Meghna Vaishnavi Aryasri" userId="16f72ed2-fadc-4b1c-af4c-6adf496ed7d7" providerId="ADAL" clId="{D4E985C5-B696-430A-918E-6130AAF3AD20}" dt="2022-12-04T17:11:16.472" v="3260" actId="26606"/>
          <ac:cxnSpMkLst>
            <pc:docMk/>
            <pc:sldMk cId="3292898547" sldId="256"/>
            <ac:cxnSpMk id="8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11:16.472" v="3260" actId="26606"/>
          <ac:cxnSpMkLst>
            <pc:docMk/>
            <pc:sldMk cId="3292898547" sldId="256"/>
            <ac:cxnSpMk id="10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11:16.472" v="3260" actId="26606"/>
          <ac:cxnSpMkLst>
            <pc:docMk/>
            <pc:sldMk cId="3292898547" sldId="256"/>
            <ac:cxnSpMk id="25" creationId="{D33AC32D-5F44-45F7-A0BD-7C11A86BED57}"/>
          </ac:cxnSpMkLst>
        </pc:cxnChg>
        <pc:cxnChg chg="add del">
          <ac:chgData name="Meghna Vaishnavi Aryasri" userId="16f72ed2-fadc-4b1c-af4c-6adf496ed7d7" providerId="ADAL" clId="{D4E985C5-B696-430A-918E-6130AAF3AD20}" dt="2022-12-04T17:11:33.853" v="3262" actId="26606"/>
          <ac:cxnSpMkLst>
            <pc:docMk/>
            <pc:sldMk cId="3292898547" sldId="256"/>
            <ac:cxnSpMk id="29" creationId="{A3C86EB9-7FA9-42F7-B348-A7FD17436A94}"/>
          </ac:cxnSpMkLst>
        </pc:cxnChg>
        <pc:cxnChg chg="add del">
          <ac:chgData name="Meghna Vaishnavi Aryasri" userId="16f72ed2-fadc-4b1c-af4c-6adf496ed7d7" providerId="ADAL" clId="{D4E985C5-B696-430A-918E-6130AAF3AD20}" dt="2022-12-04T17:11:33.853" v="3262" actId="26606"/>
          <ac:cxnSpMkLst>
            <pc:docMk/>
            <pc:sldMk cId="3292898547" sldId="256"/>
            <ac:cxnSpMk id="32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11:33.853" v="3262" actId="26606"/>
          <ac:cxnSpMkLst>
            <pc:docMk/>
            <pc:sldMk cId="3292898547" sldId="256"/>
            <ac:cxnSpMk id="33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11:33.853" v="3262" actId="26606"/>
          <ac:cxnSpMkLst>
            <pc:docMk/>
            <pc:sldMk cId="3292898547" sldId="256"/>
            <ac:cxnSpMk id="35" creationId="{28A657A7-C4E5-425B-98FA-BB817FF7BFB0}"/>
          </ac:cxnSpMkLst>
        </pc:cxnChg>
        <pc:cxnChg chg="add del">
          <ac:chgData name="Meghna Vaishnavi Aryasri" userId="16f72ed2-fadc-4b1c-af4c-6adf496ed7d7" providerId="ADAL" clId="{D4E985C5-B696-430A-918E-6130AAF3AD20}" dt="2022-12-04T17:11:38.249" v="3264" actId="26606"/>
          <ac:cxnSpMkLst>
            <pc:docMk/>
            <pc:sldMk cId="3292898547" sldId="256"/>
            <ac:cxnSpMk id="43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11:38.249" v="3264" actId="26606"/>
          <ac:cxnSpMkLst>
            <pc:docMk/>
            <pc:sldMk cId="3292898547" sldId="256"/>
            <ac:cxnSpMk id="44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11:38.249" v="3264" actId="26606"/>
          <ac:cxnSpMkLst>
            <pc:docMk/>
            <pc:sldMk cId="3292898547" sldId="256"/>
            <ac:cxnSpMk id="49" creationId="{D33AC32D-5F44-45F7-A0BD-7C11A86BED57}"/>
          </ac:cxnSpMkLst>
        </pc:cxnChg>
        <pc:cxnChg chg="add del">
          <ac:chgData name="Meghna Vaishnavi Aryasri" userId="16f72ed2-fadc-4b1c-af4c-6adf496ed7d7" providerId="ADAL" clId="{D4E985C5-B696-430A-918E-6130AAF3AD20}" dt="2022-12-04T17:11:40.060" v="3266" actId="26606"/>
          <ac:cxnSpMkLst>
            <pc:docMk/>
            <pc:sldMk cId="3292898547" sldId="256"/>
            <ac:cxnSpMk id="5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11:40.060" v="3266" actId="26606"/>
          <ac:cxnSpMkLst>
            <pc:docMk/>
            <pc:sldMk cId="3292898547" sldId="256"/>
            <ac:cxnSpMk id="55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11:40.060" v="3266" actId="26606"/>
          <ac:cxnSpMkLst>
            <pc:docMk/>
            <pc:sldMk cId="3292898547" sldId="256"/>
            <ac:cxnSpMk id="57" creationId="{17FD20E5-30AF-47B9-9256-2E8E904CBBC1}"/>
          </ac:cxnSpMkLst>
        </pc:cxnChg>
        <pc:cxnChg chg="add del">
          <ac:chgData name="Meghna Vaishnavi Aryasri" userId="16f72ed2-fadc-4b1c-af4c-6adf496ed7d7" providerId="ADAL" clId="{D4E985C5-B696-430A-918E-6130AAF3AD20}" dt="2022-12-04T17:11:40.060" v="3266" actId="26606"/>
          <ac:cxnSpMkLst>
            <pc:docMk/>
            <pc:sldMk cId="3292898547" sldId="256"/>
            <ac:cxnSpMk id="60" creationId="{078A367A-3E83-4B48-A0F7-43FBE33328F5}"/>
          </ac:cxnSpMkLst>
        </pc:cxnChg>
        <pc:cxnChg chg="add del">
          <ac:chgData name="Meghna Vaishnavi Aryasri" userId="16f72ed2-fadc-4b1c-af4c-6adf496ed7d7" providerId="ADAL" clId="{D4E985C5-B696-430A-918E-6130AAF3AD20}" dt="2022-12-04T17:11:42.675" v="3268" actId="26606"/>
          <ac:cxnSpMkLst>
            <pc:docMk/>
            <pc:sldMk cId="3292898547" sldId="256"/>
            <ac:cxnSpMk id="6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11:42.675" v="3268" actId="26606"/>
          <ac:cxnSpMkLst>
            <pc:docMk/>
            <pc:sldMk cId="3292898547" sldId="256"/>
            <ac:cxnSpMk id="65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11:42.675" v="3268" actId="26606"/>
          <ac:cxnSpMkLst>
            <pc:docMk/>
            <pc:sldMk cId="3292898547" sldId="256"/>
            <ac:cxnSpMk id="70" creationId="{D33AC32D-5F44-45F7-A0BD-7C11A86BED57}"/>
          </ac:cxnSpMkLst>
        </pc:cxnChg>
      </pc:sldChg>
      <pc:sldChg chg="del">
        <pc:chgData name="Meghna Vaishnavi Aryasri" userId="16f72ed2-fadc-4b1c-af4c-6adf496ed7d7" providerId="ADAL" clId="{D4E985C5-B696-430A-918E-6130AAF3AD20}" dt="2022-12-04T14:33:30.814" v="20" actId="2696"/>
        <pc:sldMkLst>
          <pc:docMk/>
          <pc:sldMk cId="776052572" sldId="257"/>
        </pc:sldMkLst>
      </pc:sldChg>
      <pc:sldChg chg="new del">
        <pc:chgData name="Meghna Vaishnavi Aryasri" userId="16f72ed2-fadc-4b1c-af4c-6adf496ed7d7" providerId="ADAL" clId="{D4E985C5-B696-430A-918E-6130AAF3AD20}" dt="2022-12-04T14:33:48.354" v="22" actId="2696"/>
        <pc:sldMkLst>
          <pc:docMk/>
          <pc:sldMk cId="2219826571" sldId="257"/>
        </pc:sldMkLst>
      </pc:sldChg>
      <pc:sldChg chg="new del">
        <pc:chgData name="Meghna Vaishnavi Aryasri" userId="16f72ed2-fadc-4b1c-af4c-6adf496ed7d7" providerId="ADAL" clId="{D4E985C5-B696-430A-918E-6130AAF3AD20}" dt="2022-12-04T14:34:23.446" v="24" actId="2696"/>
        <pc:sldMkLst>
          <pc:docMk/>
          <pc:sldMk cId="2352499852" sldId="257"/>
        </pc:sldMkLst>
      </pc:sldChg>
      <pc:sldChg chg="addSp delSp modSp new mod modTransition setBg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3367437630" sldId="257"/>
        </pc:sldMkLst>
        <pc:spChg chg="mod ord">
          <ac:chgData name="Meghna Vaishnavi Aryasri" userId="16f72ed2-fadc-4b1c-af4c-6adf496ed7d7" providerId="ADAL" clId="{D4E985C5-B696-430A-918E-6130AAF3AD20}" dt="2022-12-04T17:01:42.696" v="3171" actId="26606"/>
          <ac:spMkLst>
            <pc:docMk/>
            <pc:sldMk cId="3367437630" sldId="257"/>
            <ac:spMk id="2" creationId="{7020DC09-F0EF-9439-BAAE-5E8C8CFE07CE}"/>
          </ac:spMkLst>
        </pc:spChg>
        <pc:spChg chg="del">
          <ac:chgData name="Meghna Vaishnavi Aryasri" userId="16f72ed2-fadc-4b1c-af4c-6adf496ed7d7" providerId="ADAL" clId="{D4E985C5-B696-430A-918E-6130AAF3AD20}" dt="2022-12-04T14:35:39.406" v="46" actId="931"/>
          <ac:spMkLst>
            <pc:docMk/>
            <pc:sldMk cId="3367437630" sldId="257"/>
            <ac:spMk id="3" creationId="{446BA0F4-A79D-52F9-D201-FE760AEBF99D}"/>
          </ac:spMkLst>
        </pc:spChg>
        <pc:spChg chg="mod">
          <ac:chgData name="Meghna Vaishnavi Aryasri" userId="16f72ed2-fadc-4b1c-af4c-6adf496ed7d7" providerId="ADAL" clId="{D4E985C5-B696-430A-918E-6130AAF3AD20}" dt="2022-12-04T17:01:42.696" v="3171" actId="26606"/>
          <ac:spMkLst>
            <pc:docMk/>
            <pc:sldMk cId="3367437630" sldId="257"/>
            <ac:spMk id="4" creationId="{DB6158EB-D215-38B7-FE91-1A35F17775F6}"/>
          </ac:spMkLst>
        </pc:spChg>
        <pc:spChg chg="add del mod">
          <ac:chgData name="Meghna Vaishnavi Aryasri" userId="16f72ed2-fadc-4b1c-af4c-6adf496ed7d7" providerId="ADAL" clId="{D4E985C5-B696-430A-918E-6130AAF3AD20}" dt="2022-12-04T14:39:59.248" v="61" actId="931"/>
          <ac:spMkLst>
            <pc:docMk/>
            <pc:sldMk cId="3367437630" sldId="257"/>
            <ac:spMk id="7" creationId="{6EF39A4B-8B5A-D208-E978-14DDC514F72B}"/>
          </ac:spMkLst>
        </pc:spChg>
        <pc:spChg chg="add mod">
          <ac:chgData name="Meghna Vaishnavi Aryasri" userId="16f72ed2-fadc-4b1c-af4c-6adf496ed7d7" providerId="ADAL" clId="{D4E985C5-B696-430A-918E-6130AAF3AD20}" dt="2022-12-04T17:01:42.696" v="3171" actId="26606"/>
          <ac:spMkLst>
            <pc:docMk/>
            <pc:sldMk cId="3367437630" sldId="257"/>
            <ac:spMk id="10" creationId="{67ACDE8B-90C4-4E04-FEA7-59B469C6C92C}"/>
          </ac:spMkLst>
        </pc:spChg>
        <pc:spChg chg="add del">
          <ac:chgData name="Meghna Vaishnavi Aryasri" userId="16f72ed2-fadc-4b1c-af4c-6adf496ed7d7" providerId="ADAL" clId="{D4E985C5-B696-430A-918E-6130AAF3AD20}" dt="2022-12-04T17:00:52.048" v="3160" actId="26606"/>
          <ac:spMkLst>
            <pc:docMk/>
            <pc:sldMk cId="3367437630" sldId="257"/>
            <ac:spMk id="12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4:40:08.806" v="65" actId="26606"/>
          <ac:spMkLst>
            <pc:docMk/>
            <pc:sldMk cId="3367437630" sldId="257"/>
            <ac:spMk id="1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40:08.806" v="65" actId="26606"/>
          <ac:spMkLst>
            <pc:docMk/>
            <pc:sldMk cId="3367437630" sldId="257"/>
            <ac:spMk id="17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7:00:52.048" v="3160" actId="26606"/>
          <ac:spMkLst>
            <pc:docMk/>
            <pc:sldMk cId="3367437630" sldId="257"/>
            <ac:spMk id="18" creationId="{152A018C-865F-463F-944D-5C2ED23C45F7}"/>
          </ac:spMkLst>
        </pc:spChg>
        <pc:spChg chg="add del">
          <ac:chgData name="Meghna Vaishnavi Aryasri" userId="16f72ed2-fadc-4b1c-af4c-6adf496ed7d7" providerId="ADAL" clId="{D4E985C5-B696-430A-918E-6130AAF3AD20}" dt="2022-12-04T14:40:08.806" v="65" actId="26606"/>
          <ac:spMkLst>
            <pc:docMk/>
            <pc:sldMk cId="3367437630" sldId="257"/>
            <ac:spMk id="19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4:40:08.806" v="65" actId="26606"/>
          <ac:spMkLst>
            <pc:docMk/>
            <pc:sldMk cId="3367437630" sldId="257"/>
            <ac:spMk id="21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7:00:52.048" v="3160" actId="26606"/>
          <ac:spMkLst>
            <pc:docMk/>
            <pc:sldMk cId="3367437630" sldId="257"/>
            <ac:spMk id="22" creationId="{7E07FF13-A7EB-4465-B3A3-E8B26C048880}"/>
          </ac:spMkLst>
        </pc:spChg>
        <pc:spChg chg="add del">
          <ac:chgData name="Meghna Vaishnavi Aryasri" userId="16f72ed2-fadc-4b1c-af4c-6adf496ed7d7" providerId="ADAL" clId="{D4E985C5-B696-430A-918E-6130AAF3AD20}" dt="2022-12-04T14:40:08.806" v="65" actId="26606"/>
          <ac:spMkLst>
            <pc:docMk/>
            <pc:sldMk cId="3367437630" sldId="257"/>
            <ac:spMk id="23" creationId="{4A3D569D-D3A6-49CA-A483-291E95DACA14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367437630" sldId="257"/>
            <ac:spMk id="25" creationId="{ADE57300-C7FF-4578-99A0-42B0295B123C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367437630" sldId="257"/>
            <ac:spMk id="26" creationId="{839C2F19-8FC2-4576-A76C-228178053632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367437630" sldId="257"/>
            <ac:spMk id="27" creationId="{0DD445D2-3109-4763-87BD-15D07DD60F7C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367437630" sldId="257"/>
            <ac:spMk id="28" creationId="{AC8CED11-7192-4FE4-96C8-0A231EEB67C1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3367437630" sldId="257"/>
            <ac:spMk id="29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7:00:54.604" v="3162" actId="26606"/>
          <ac:spMkLst>
            <pc:docMk/>
            <pc:sldMk cId="3367437630" sldId="257"/>
            <ac:spMk id="37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0:54.604" v="3162" actId="26606"/>
          <ac:spMkLst>
            <pc:docMk/>
            <pc:sldMk cId="3367437630" sldId="257"/>
            <ac:spMk id="41" creationId="{5BB14454-D00C-4958-BB39-F5F9F3ACD499}"/>
          </ac:spMkLst>
        </pc:spChg>
        <pc:spChg chg="add del">
          <ac:chgData name="Meghna Vaishnavi Aryasri" userId="16f72ed2-fadc-4b1c-af4c-6adf496ed7d7" providerId="ADAL" clId="{D4E985C5-B696-430A-918E-6130AAF3AD20}" dt="2022-12-04T17:00:54.604" v="3162" actId="26606"/>
          <ac:spMkLst>
            <pc:docMk/>
            <pc:sldMk cId="3367437630" sldId="257"/>
            <ac:spMk id="43" creationId="{A1084370-0E70-4003-9787-3490FCC20E13}"/>
          </ac:spMkLst>
        </pc:spChg>
        <pc:spChg chg="add del">
          <ac:chgData name="Meghna Vaishnavi Aryasri" userId="16f72ed2-fadc-4b1c-af4c-6adf496ed7d7" providerId="ADAL" clId="{D4E985C5-B696-430A-918E-6130AAF3AD20}" dt="2022-12-04T17:01:03.254" v="3164" actId="26606"/>
          <ac:spMkLst>
            <pc:docMk/>
            <pc:sldMk cId="3367437630" sldId="257"/>
            <ac:spMk id="50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7:01:03.254" v="3164" actId="26606"/>
          <ac:spMkLst>
            <pc:docMk/>
            <pc:sldMk cId="3367437630" sldId="257"/>
            <ac:spMk id="54" creationId="{35C3D674-3D59-4E93-80CA-0C0A9095E816}"/>
          </ac:spMkLst>
        </pc:spChg>
        <pc:spChg chg="add del">
          <ac:chgData name="Meghna Vaishnavi Aryasri" userId="16f72ed2-fadc-4b1c-af4c-6adf496ed7d7" providerId="ADAL" clId="{D4E985C5-B696-430A-918E-6130AAF3AD20}" dt="2022-12-04T17:01:03.254" v="3164" actId="26606"/>
          <ac:spMkLst>
            <pc:docMk/>
            <pc:sldMk cId="3367437630" sldId="257"/>
            <ac:spMk id="56" creationId="{EF2A81E1-BCBE-426B-8C09-33274E69409D}"/>
          </ac:spMkLst>
        </pc:spChg>
        <pc:spChg chg="add del">
          <ac:chgData name="Meghna Vaishnavi Aryasri" userId="16f72ed2-fadc-4b1c-af4c-6adf496ed7d7" providerId="ADAL" clId="{D4E985C5-B696-430A-918E-6130AAF3AD20}" dt="2022-12-04T17:01:32.384" v="3166" actId="26606"/>
          <ac:spMkLst>
            <pc:docMk/>
            <pc:sldMk cId="3367437630" sldId="257"/>
            <ac:spMk id="59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1:32.384" v="3166" actId="26606"/>
          <ac:spMkLst>
            <pc:docMk/>
            <pc:sldMk cId="3367437630" sldId="257"/>
            <ac:spMk id="63" creationId="{7BEFDA1A-2A01-4C29-A5D0-AE6F050D07DF}"/>
          </ac:spMkLst>
        </pc:spChg>
        <pc:spChg chg="add del">
          <ac:chgData name="Meghna Vaishnavi Aryasri" userId="16f72ed2-fadc-4b1c-af4c-6adf496ed7d7" providerId="ADAL" clId="{D4E985C5-B696-430A-918E-6130AAF3AD20}" dt="2022-12-04T17:01:32.384" v="3166" actId="26606"/>
          <ac:spMkLst>
            <pc:docMk/>
            <pc:sldMk cId="3367437630" sldId="257"/>
            <ac:spMk id="65" creationId="{279D3810-B86F-4009-84EC-DE0FEABD6FCE}"/>
          </ac:spMkLst>
        </pc:spChg>
        <pc:spChg chg="add del">
          <ac:chgData name="Meghna Vaishnavi Aryasri" userId="16f72ed2-fadc-4b1c-af4c-6adf496ed7d7" providerId="ADAL" clId="{D4E985C5-B696-430A-918E-6130AAF3AD20}" dt="2022-12-04T17:01:36.784" v="3168" actId="26606"/>
          <ac:spMkLst>
            <pc:docMk/>
            <pc:sldMk cId="3367437630" sldId="257"/>
            <ac:spMk id="69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1:36.784" v="3168" actId="26606"/>
          <ac:spMkLst>
            <pc:docMk/>
            <pc:sldMk cId="3367437630" sldId="257"/>
            <ac:spMk id="73" creationId="{368B8211-0B9F-4516-8771-3316E00DB965}"/>
          </ac:spMkLst>
        </pc:spChg>
        <pc:spChg chg="add del">
          <ac:chgData name="Meghna Vaishnavi Aryasri" userId="16f72ed2-fadc-4b1c-af4c-6adf496ed7d7" providerId="ADAL" clId="{D4E985C5-B696-430A-918E-6130AAF3AD20}" dt="2022-12-04T17:01:42.654" v="3170" actId="26606"/>
          <ac:spMkLst>
            <pc:docMk/>
            <pc:sldMk cId="3367437630" sldId="257"/>
            <ac:spMk id="76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1:42.654" v="3170" actId="26606"/>
          <ac:spMkLst>
            <pc:docMk/>
            <pc:sldMk cId="3367437630" sldId="257"/>
            <ac:spMk id="80" creationId="{5BB14454-D00C-4958-BB39-F5F9F3ACD499}"/>
          </ac:spMkLst>
        </pc:spChg>
        <pc:spChg chg="add del">
          <ac:chgData name="Meghna Vaishnavi Aryasri" userId="16f72ed2-fadc-4b1c-af4c-6adf496ed7d7" providerId="ADAL" clId="{D4E985C5-B696-430A-918E-6130AAF3AD20}" dt="2022-12-04T17:01:42.654" v="3170" actId="26606"/>
          <ac:spMkLst>
            <pc:docMk/>
            <pc:sldMk cId="3367437630" sldId="257"/>
            <ac:spMk id="82" creationId="{A1084370-0E70-4003-9787-3490FCC20E13}"/>
          </ac:spMkLst>
        </pc:spChg>
        <pc:spChg chg="add">
          <ac:chgData name="Meghna Vaishnavi Aryasri" userId="16f72ed2-fadc-4b1c-af4c-6adf496ed7d7" providerId="ADAL" clId="{D4E985C5-B696-430A-918E-6130AAF3AD20}" dt="2022-12-04T17:01:42.696" v="3171" actId="26606"/>
          <ac:spMkLst>
            <pc:docMk/>
            <pc:sldMk cId="3367437630" sldId="257"/>
            <ac:spMk id="88" creationId="{1CE580D1-F917-4567-AFB4-99AA9B52ADF0}"/>
          </ac:spMkLst>
        </pc:spChg>
        <pc:spChg chg="add">
          <ac:chgData name="Meghna Vaishnavi Aryasri" userId="16f72ed2-fadc-4b1c-af4c-6adf496ed7d7" providerId="ADAL" clId="{D4E985C5-B696-430A-918E-6130AAF3AD20}" dt="2022-12-04T17:01:42.696" v="3171" actId="26606"/>
          <ac:spMkLst>
            <pc:docMk/>
            <pc:sldMk cId="3367437630" sldId="257"/>
            <ac:spMk id="92" creationId="{021A4066-B261-49FE-952E-A0FE3EE75CD2}"/>
          </ac:spMkLst>
        </pc:spChg>
        <pc:spChg chg="add">
          <ac:chgData name="Meghna Vaishnavi Aryasri" userId="16f72ed2-fadc-4b1c-af4c-6adf496ed7d7" providerId="ADAL" clId="{D4E985C5-B696-430A-918E-6130AAF3AD20}" dt="2022-12-04T17:01:42.696" v="3171" actId="26606"/>
          <ac:spMkLst>
            <pc:docMk/>
            <pc:sldMk cId="3367437630" sldId="257"/>
            <ac:spMk id="94" creationId="{81958111-BC13-4D45-AB27-0C2C83F9BA64}"/>
          </ac:spMkLst>
        </pc:spChg>
        <pc:grpChg chg="add del">
          <ac:chgData name="Meghna Vaishnavi Aryasri" userId="16f72ed2-fadc-4b1c-af4c-6adf496ed7d7" providerId="ADAL" clId="{D4E985C5-B696-430A-918E-6130AAF3AD20}" dt="2022-12-04T17:00:52.048" v="3160" actId="26606"/>
          <ac:grpSpMkLst>
            <pc:docMk/>
            <pc:sldMk cId="3367437630" sldId="257"/>
            <ac:grpSpMk id="24" creationId="{408AC817-B4B8-429C-B507-074E447CCF56}"/>
          </ac:grpSpMkLst>
        </pc:grpChg>
        <pc:grpChg chg="add del">
          <ac:chgData name="Meghna Vaishnavi Aryasri" userId="16f72ed2-fadc-4b1c-af4c-6adf496ed7d7" providerId="ADAL" clId="{D4E985C5-B696-430A-918E-6130AAF3AD20}" dt="2022-12-04T17:00:54.604" v="3162" actId="26606"/>
          <ac:grpSpMkLst>
            <pc:docMk/>
            <pc:sldMk cId="3367437630" sldId="257"/>
            <ac:grpSpMk id="44" creationId="{2B7C66D2-22E8-4E8F-829B-050BFA7C86C5}"/>
          </ac:grpSpMkLst>
        </pc:grpChg>
        <pc:grpChg chg="add del">
          <ac:chgData name="Meghna Vaishnavi Aryasri" userId="16f72ed2-fadc-4b1c-af4c-6adf496ed7d7" providerId="ADAL" clId="{D4E985C5-B696-430A-918E-6130AAF3AD20}" dt="2022-12-04T17:01:42.654" v="3170" actId="26606"/>
          <ac:grpSpMkLst>
            <pc:docMk/>
            <pc:sldMk cId="3367437630" sldId="257"/>
            <ac:grpSpMk id="83" creationId="{2B7C66D2-22E8-4E8F-829B-050BFA7C86C5}"/>
          </ac:grpSpMkLst>
        </pc:grpChg>
        <pc:grpChg chg="add">
          <ac:chgData name="Meghna Vaishnavi Aryasri" userId="16f72ed2-fadc-4b1c-af4c-6adf496ed7d7" providerId="ADAL" clId="{D4E985C5-B696-430A-918E-6130AAF3AD20}" dt="2022-12-04T17:01:42.696" v="3171" actId="26606"/>
          <ac:grpSpMkLst>
            <pc:docMk/>
            <pc:sldMk cId="3367437630" sldId="257"/>
            <ac:grpSpMk id="95" creationId="{82188758-E18A-4CE5-9D03-F4BF5D887C3F}"/>
          </ac:grpSpMkLst>
        </pc:grpChg>
        <pc:graphicFrameChg chg="add del mod ord modGraphic">
          <ac:chgData name="Meghna Vaishnavi Aryasri" userId="16f72ed2-fadc-4b1c-af4c-6adf496ed7d7" providerId="ADAL" clId="{D4E985C5-B696-430A-918E-6130AAF3AD20}" dt="2022-12-04T14:35:50.184" v="54" actId="478"/>
          <ac:graphicFrameMkLst>
            <pc:docMk/>
            <pc:sldMk cId="3367437630" sldId="257"/>
            <ac:graphicFrameMk id="5" creationId="{D3EC609B-5919-D4B4-EFDE-311FB91E7B52}"/>
          </ac:graphicFrameMkLst>
        </pc:graphicFrameChg>
        <pc:picChg chg="add mod ord">
          <ac:chgData name="Meghna Vaishnavi Aryasri" userId="16f72ed2-fadc-4b1c-af4c-6adf496ed7d7" providerId="ADAL" clId="{D4E985C5-B696-430A-918E-6130AAF3AD20}" dt="2022-12-04T17:01:42.696" v="3171" actId="26606"/>
          <ac:picMkLst>
            <pc:docMk/>
            <pc:sldMk cId="3367437630" sldId="257"/>
            <ac:picMk id="9" creationId="{3C113D97-2EEB-7AE3-C2CD-A2EEF94F50D6}"/>
          </ac:picMkLst>
        </pc:picChg>
        <pc:picChg chg="add del">
          <ac:chgData name="Meghna Vaishnavi Aryasri" userId="16f72ed2-fadc-4b1c-af4c-6adf496ed7d7" providerId="ADAL" clId="{D4E985C5-B696-430A-918E-6130AAF3AD20}" dt="2022-12-04T17:00:52.048" v="3160" actId="26606"/>
          <ac:picMkLst>
            <pc:docMk/>
            <pc:sldMk cId="3367437630" sldId="257"/>
            <ac:picMk id="13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0:52.048" v="3160" actId="26606"/>
          <ac:picMkLst>
            <pc:docMk/>
            <pc:sldMk cId="3367437630" sldId="257"/>
            <ac:picMk id="33" creationId="{63325370-A7EA-4294-B4F2-3282DB3DFD10}"/>
          </ac:picMkLst>
        </pc:picChg>
        <pc:picChg chg="add del">
          <ac:chgData name="Meghna Vaishnavi Aryasri" userId="16f72ed2-fadc-4b1c-af4c-6adf496ed7d7" providerId="ADAL" clId="{D4E985C5-B696-430A-918E-6130AAF3AD20}" dt="2022-12-04T17:00:54.604" v="3162" actId="26606"/>
          <ac:picMkLst>
            <pc:docMk/>
            <pc:sldMk cId="3367437630" sldId="257"/>
            <ac:picMk id="38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0:54.604" v="3162" actId="26606"/>
          <ac:picMkLst>
            <pc:docMk/>
            <pc:sldMk cId="3367437630" sldId="257"/>
            <ac:picMk id="47" creationId="{3635D2BC-4EDA-4A3E-83BF-035608099BD5}"/>
          </ac:picMkLst>
        </pc:picChg>
        <pc:picChg chg="add del">
          <ac:chgData name="Meghna Vaishnavi Aryasri" userId="16f72ed2-fadc-4b1c-af4c-6adf496ed7d7" providerId="ADAL" clId="{D4E985C5-B696-430A-918E-6130AAF3AD20}" dt="2022-12-04T17:01:03.254" v="3164" actId="26606"/>
          <ac:picMkLst>
            <pc:docMk/>
            <pc:sldMk cId="3367437630" sldId="257"/>
            <ac:picMk id="51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7:01:03.254" v="3164" actId="26606"/>
          <ac:picMkLst>
            <pc:docMk/>
            <pc:sldMk cId="3367437630" sldId="257"/>
            <ac:picMk id="57" creationId="{39D1DDD4-5BB3-45BA-B9B3-06B62299AD79}"/>
          </ac:picMkLst>
        </pc:picChg>
        <pc:picChg chg="add del">
          <ac:chgData name="Meghna Vaishnavi Aryasri" userId="16f72ed2-fadc-4b1c-af4c-6adf496ed7d7" providerId="ADAL" clId="{D4E985C5-B696-430A-918E-6130AAF3AD20}" dt="2022-12-04T17:01:32.384" v="3166" actId="26606"/>
          <ac:picMkLst>
            <pc:docMk/>
            <pc:sldMk cId="3367437630" sldId="257"/>
            <ac:picMk id="60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1:32.384" v="3166" actId="26606"/>
          <ac:picMkLst>
            <pc:docMk/>
            <pc:sldMk cId="3367437630" sldId="257"/>
            <ac:picMk id="66" creationId="{C33612A4-0B77-4479-B2AA-F178599550AA}"/>
          </ac:picMkLst>
        </pc:picChg>
        <pc:picChg chg="add del">
          <ac:chgData name="Meghna Vaishnavi Aryasri" userId="16f72ed2-fadc-4b1c-af4c-6adf496ed7d7" providerId="ADAL" clId="{D4E985C5-B696-430A-918E-6130AAF3AD20}" dt="2022-12-04T17:01:36.784" v="3168" actId="26606"/>
          <ac:picMkLst>
            <pc:docMk/>
            <pc:sldMk cId="3367437630" sldId="257"/>
            <ac:picMk id="70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1:42.654" v="3170" actId="26606"/>
          <ac:picMkLst>
            <pc:docMk/>
            <pc:sldMk cId="3367437630" sldId="257"/>
            <ac:picMk id="77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1:42.654" v="3170" actId="26606"/>
          <ac:picMkLst>
            <pc:docMk/>
            <pc:sldMk cId="3367437630" sldId="257"/>
            <ac:picMk id="85" creationId="{3635D2BC-4EDA-4A3E-83BF-035608099BD5}"/>
          </ac:picMkLst>
        </pc:picChg>
        <pc:picChg chg="add">
          <ac:chgData name="Meghna Vaishnavi Aryasri" userId="16f72ed2-fadc-4b1c-af4c-6adf496ed7d7" providerId="ADAL" clId="{D4E985C5-B696-430A-918E-6130AAF3AD20}" dt="2022-12-04T17:01:42.696" v="3171" actId="26606"/>
          <ac:picMkLst>
            <pc:docMk/>
            <pc:sldMk cId="3367437630" sldId="257"/>
            <ac:picMk id="89" creationId="{1F5620B8-A2D8-4568-B566-F0453A0D9167}"/>
          </ac:picMkLst>
        </pc:picChg>
        <pc:picChg chg="add">
          <ac:chgData name="Meghna Vaishnavi Aryasri" userId="16f72ed2-fadc-4b1c-af4c-6adf496ed7d7" providerId="ADAL" clId="{D4E985C5-B696-430A-918E-6130AAF3AD20}" dt="2022-12-04T17:01:42.696" v="3171" actId="26606"/>
          <ac:picMkLst>
            <pc:docMk/>
            <pc:sldMk cId="3367437630" sldId="257"/>
            <ac:picMk id="98" creationId="{D42F4933-2ECF-4EE5-BCE4-F19E3CA609FE}"/>
          </ac:picMkLst>
        </pc:picChg>
        <pc:cxnChg chg="add del">
          <ac:chgData name="Meghna Vaishnavi Aryasri" userId="16f72ed2-fadc-4b1c-af4c-6adf496ed7d7" providerId="ADAL" clId="{D4E985C5-B696-430A-918E-6130AAF3AD20}" dt="2022-12-04T17:00:52.048" v="3160" actId="26606"/>
          <ac:cxnSpMkLst>
            <pc:docMk/>
            <pc:sldMk cId="3367437630" sldId="257"/>
            <ac:cxnSpMk id="1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0:52.048" v="3160" actId="26606"/>
          <ac:cxnSpMkLst>
            <pc:docMk/>
            <pc:sldMk cId="3367437630" sldId="257"/>
            <ac:cxnSpMk id="16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0:52.048" v="3160" actId="26606"/>
          <ac:cxnSpMkLst>
            <pc:docMk/>
            <pc:sldMk cId="3367437630" sldId="257"/>
            <ac:cxnSpMk id="20" creationId="{F738849B-C66C-41F3-80F9-277CCD95F97E}"/>
          </ac:cxnSpMkLst>
        </pc:cxnChg>
        <pc:cxnChg chg="add del">
          <ac:chgData name="Meghna Vaishnavi Aryasri" userId="16f72ed2-fadc-4b1c-af4c-6adf496ed7d7" providerId="ADAL" clId="{D4E985C5-B696-430A-918E-6130AAF3AD20}" dt="2022-12-04T17:01:03.254" v="3164" actId="26606"/>
          <ac:cxnSpMkLst>
            <pc:docMk/>
            <pc:sldMk cId="3367437630" sldId="257"/>
            <ac:cxnSpMk id="31" creationId="{A24DAE64-2302-42EA-8239-F2F0775CA5AD}"/>
          </ac:cxnSpMkLst>
        </pc:cxnChg>
        <pc:cxnChg chg="add del">
          <ac:chgData name="Meghna Vaishnavi Aryasri" userId="16f72ed2-fadc-4b1c-af4c-6adf496ed7d7" providerId="ADAL" clId="{D4E985C5-B696-430A-918E-6130AAF3AD20}" dt="2022-12-04T17:00:52.048" v="3160" actId="26606"/>
          <ac:cxnSpMkLst>
            <pc:docMk/>
            <pc:sldMk cId="3367437630" sldId="257"/>
            <ac:cxnSpMk id="35" creationId="{BC3070B6-C738-4874-9F3C-09E5E6855E6E}"/>
          </ac:cxnSpMkLst>
        </pc:cxnChg>
        <pc:cxnChg chg="add del">
          <ac:chgData name="Meghna Vaishnavi Aryasri" userId="16f72ed2-fadc-4b1c-af4c-6adf496ed7d7" providerId="ADAL" clId="{D4E985C5-B696-430A-918E-6130AAF3AD20}" dt="2022-12-04T17:00:54.604" v="3162" actId="26606"/>
          <ac:cxnSpMkLst>
            <pc:docMk/>
            <pc:sldMk cId="3367437630" sldId="257"/>
            <ac:cxnSpMk id="39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0:54.604" v="3162" actId="26606"/>
          <ac:cxnSpMkLst>
            <pc:docMk/>
            <pc:sldMk cId="3367437630" sldId="257"/>
            <ac:cxnSpMk id="40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0:54.604" v="3162" actId="26606"/>
          <ac:cxnSpMkLst>
            <pc:docMk/>
            <pc:sldMk cId="3367437630" sldId="257"/>
            <ac:cxnSpMk id="42" creationId="{28A657A7-C4E5-425B-98FA-BB817FF7BFB0}"/>
          </ac:cxnSpMkLst>
        </pc:cxnChg>
        <pc:cxnChg chg="add del">
          <ac:chgData name="Meghna Vaishnavi Aryasri" userId="16f72ed2-fadc-4b1c-af4c-6adf496ed7d7" providerId="ADAL" clId="{D4E985C5-B696-430A-918E-6130AAF3AD20}" dt="2022-12-04T17:00:54.604" v="3162" actId="26606"/>
          <ac:cxnSpMkLst>
            <pc:docMk/>
            <pc:sldMk cId="3367437630" sldId="257"/>
            <ac:cxnSpMk id="48" creationId="{A3C86EB9-7FA9-42F7-B348-A7FD17436A94}"/>
          </ac:cxnSpMkLst>
        </pc:cxnChg>
        <pc:cxnChg chg="add del">
          <ac:chgData name="Meghna Vaishnavi Aryasri" userId="16f72ed2-fadc-4b1c-af4c-6adf496ed7d7" providerId="ADAL" clId="{D4E985C5-B696-430A-918E-6130AAF3AD20}" dt="2022-12-04T17:01:03.254" v="3164" actId="26606"/>
          <ac:cxnSpMkLst>
            <pc:docMk/>
            <pc:sldMk cId="3367437630" sldId="257"/>
            <ac:cxnSpMk id="52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01:03.254" v="3164" actId="26606"/>
          <ac:cxnSpMkLst>
            <pc:docMk/>
            <pc:sldMk cId="3367437630" sldId="257"/>
            <ac:cxnSpMk id="53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7:01:03.254" v="3164" actId="26606"/>
          <ac:cxnSpMkLst>
            <pc:docMk/>
            <pc:sldMk cId="3367437630" sldId="257"/>
            <ac:cxnSpMk id="55" creationId="{C884B8F8-FDC9-498B-9960-5D7260AFCB03}"/>
          </ac:cxnSpMkLst>
        </pc:cxnChg>
        <pc:cxnChg chg="add del">
          <ac:chgData name="Meghna Vaishnavi Aryasri" userId="16f72ed2-fadc-4b1c-af4c-6adf496ed7d7" providerId="ADAL" clId="{D4E985C5-B696-430A-918E-6130AAF3AD20}" dt="2022-12-04T17:01:32.384" v="3166" actId="26606"/>
          <ac:cxnSpMkLst>
            <pc:docMk/>
            <pc:sldMk cId="3367437630" sldId="257"/>
            <ac:cxnSpMk id="61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1:32.384" v="3166" actId="26606"/>
          <ac:cxnSpMkLst>
            <pc:docMk/>
            <pc:sldMk cId="3367437630" sldId="257"/>
            <ac:cxnSpMk id="62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1:32.384" v="3166" actId="26606"/>
          <ac:cxnSpMkLst>
            <pc:docMk/>
            <pc:sldMk cId="3367437630" sldId="257"/>
            <ac:cxnSpMk id="64" creationId="{17FD20E5-30AF-47B9-9256-2E8E904CBBC1}"/>
          </ac:cxnSpMkLst>
        </pc:cxnChg>
        <pc:cxnChg chg="add del">
          <ac:chgData name="Meghna Vaishnavi Aryasri" userId="16f72ed2-fadc-4b1c-af4c-6adf496ed7d7" providerId="ADAL" clId="{D4E985C5-B696-430A-918E-6130AAF3AD20}" dt="2022-12-04T17:01:32.384" v="3166" actId="26606"/>
          <ac:cxnSpMkLst>
            <pc:docMk/>
            <pc:sldMk cId="3367437630" sldId="257"/>
            <ac:cxnSpMk id="67" creationId="{078A367A-3E83-4B48-A0F7-43FBE33328F5}"/>
          </ac:cxnSpMkLst>
        </pc:cxnChg>
        <pc:cxnChg chg="add del">
          <ac:chgData name="Meghna Vaishnavi Aryasri" userId="16f72ed2-fadc-4b1c-af4c-6adf496ed7d7" providerId="ADAL" clId="{D4E985C5-B696-430A-918E-6130AAF3AD20}" dt="2022-12-04T17:01:36.784" v="3168" actId="26606"/>
          <ac:cxnSpMkLst>
            <pc:docMk/>
            <pc:sldMk cId="3367437630" sldId="257"/>
            <ac:cxnSpMk id="71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1:36.784" v="3168" actId="26606"/>
          <ac:cxnSpMkLst>
            <pc:docMk/>
            <pc:sldMk cId="3367437630" sldId="257"/>
            <ac:cxnSpMk id="72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1:36.784" v="3168" actId="26606"/>
          <ac:cxnSpMkLst>
            <pc:docMk/>
            <pc:sldMk cId="3367437630" sldId="257"/>
            <ac:cxnSpMk id="74" creationId="{B7582E73-8B46-4A0E-944E-58357C80883F}"/>
          </ac:cxnSpMkLst>
        </pc:cxnChg>
        <pc:cxnChg chg="add del">
          <ac:chgData name="Meghna Vaishnavi Aryasri" userId="16f72ed2-fadc-4b1c-af4c-6adf496ed7d7" providerId="ADAL" clId="{D4E985C5-B696-430A-918E-6130AAF3AD20}" dt="2022-12-04T17:01:42.654" v="3170" actId="26606"/>
          <ac:cxnSpMkLst>
            <pc:docMk/>
            <pc:sldMk cId="3367437630" sldId="257"/>
            <ac:cxnSpMk id="78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1:42.654" v="3170" actId="26606"/>
          <ac:cxnSpMkLst>
            <pc:docMk/>
            <pc:sldMk cId="3367437630" sldId="257"/>
            <ac:cxnSpMk id="79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1:42.654" v="3170" actId="26606"/>
          <ac:cxnSpMkLst>
            <pc:docMk/>
            <pc:sldMk cId="3367437630" sldId="257"/>
            <ac:cxnSpMk id="81" creationId="{28A657A7-C4E5-425B-98FA-BB817FF7BFB0}"/>
          </ac:cxnSpMkLst>
        </pc:cxnChg>
        <pc:cxnChg chg="add del">
          <ac:chgData name="Meghna Vaishnavi Aryasri" userId="16f72ed2-fadc-4b1c-af4c-6adf496ed7d7" providerId="ADAL" clId="{D4E985C5-B696-430A-918E-6130AAF3AD20}" dt="2022-12-04T17:01:42.654" v="3170" actId="26606"/>
          <ac:cxnSpMkLst>
            <pc:docMk/>
            <pc:sldMk cId="3367437630" sldId="257"/>
            <ac:cxnSpMk id="86" creationId="{A3C86EB9-7FA9-42F7-B348-A7FD17436A94}"/>
          </ac:cxnSpMkLst>
        </pc:cxnChg>
        <pc:cxnChg chg="add">
          <ac:chgData name="Meghna Vaishnavi Aryasri" userId="16f72ed2-fadc-4b1c-af4c-6adf496ed7d7" providerId="ADAL" clId="{D4E985C5-B696-430A-918E-6130AAF3AD20}" dt="2022-12-04T17:01:42.696" v="3171" actId="26606"/>
          <ac:cxnSpMkLst>
            <pc:docMk/>
            <pc:sldMk cId="3367437630" sldId="257"/>
            <ac:cxnSpMk id="90" creationId="{1C7D2BA4-4B7A-4596-8BCC-5CF715423894}"/>
          </ac:cxnSpMkLst>
        </pc:cxnChg>
        <pc:cxnChg chg="add">
          <ac:chgData name="Meghna Vaishnavi Aryasri" userId="16f72ed2-fadc-4b1c-af4c-6adf496ed7d7" providerId="ADAL" clId="{D4E985C5-B696-430A-918E-6130AAF3AD20}" dt="2022-12-04T17:01:42.696" v="3171" actId="26606"/>
          <ac:cxnSpMkLst>
            <pc:docMk/>
            <pc:sldMk cId="3367437630" sldId="257"/>
            <ac:cxnSpMk id="91" creationId="{C9D4B225-18E9-4C5B-94D8-2ABE6D161E4A}"/>
          </ac:cxnSpMkLst>
        </pc:cxnChg>
        <pc:cxnChg chg="add">
          <ac:chgData name="Meghna Vaishnavi Aryasri" userId="16f72ed2-fadc-4b1c-af4c-6adf496ed7d7" providerId="ADAL" clId="{D4E985C5-B696-430A-918E-6130AAF3AD20}" dt="2022-12-04T17:01:42.696" v="3171" actId="26606"/>
          <ac:cxnSpMkLst>
            <pc:docMk/>
            <pc:sldMk cId="3367437630" sldId="257"/>
            <ac:cxnSpMk id="93" creationId="{381B4579-E2EA-4BD7-94FF-0A0BEE135C6B}"/>
          </ac:cxnSpMkLst>
        </pc:cxnChg>
        <pc:cxnChg chg="add">
          <ac:chgData name="Meghna Vaishnavi Aryasri" userId="16f72ed2-fadc-4b1c-af4c-6adf496ed7d7" providerId="ADAL" clId="{D4E985C5-B696-430A-918E-6130AAF3AD20}" dt="2022-12-04T17:01:42.696" v="3171" actId="26606"/>
          <ac:cxnSpMkLst>
            <pc:docMk/>
            <pc:sldMk cId="3367437630" sldId="257"/>
            <ac:cxnSpMk id="99" creationId="{C6FAC23C-014D-4AC5-AD1B-36F7D0E7EF32}"/>
          </ac:cxnSpMkLst>
        </pc:cxnChg>
      </pc:sldChg>
      <pc:sldChg chg="addSp delSp modSp new mod modTransition setBg setClrOvrMap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4264710306" sldId="258"/>
        </pc:sldMkLst>
        <pc:spChg chg="mo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2" creationId="{28F5F8E0-BAAF-C3AE-178C-E7D288871FC4}"/>
          </ac:spMkLst>
        </pc:spChg>
        <pc:spChg chg="del">
          <ac:chgData name="Meghna Vaishnavi Aryasri" userId="16f72ed2-fadc-4b1c-af4c-6adf496ed7d7" providerId="ADAL" clId="{D4E985C5-B696-430A-918E-6130AAF3AD20}" dt="2022-12-04T14:46:46.847" v="363" actId="931"/>
          <ac:spMkLst>
            <pc:docMk/>
            <pc:sldMk cId="4264710306" sldId="258"/>
            <ac:spMk id="3" creationId="{77D99A27-FDC9-25A9-40F6-8D63836E5560}"/>
          </ac:spMkLst>
        </pc:spChg>
        <pc:spChg chg="mod ord">
          <ac:chgData name="Meghna Vaishnavi Aryasri" userId="16f72ed2-fadc-4b1c-af4c-6adf496ed7d7" providerId="ADAL" clId="{D4E985C5-B696-430A-918E-6130AAF3AD20}" dt="2022-12-04T22:36:27.629" v="4254" actId="20577"/>
          <ac:spMkLst>
            <pc:docMk/>
            <pc:sldMk cId="4264710306" sldId="258"/>
            <ac:spMk id="4" creationId="{D15620FC-8298-98BA-9508-66915A9E2026}"/>
          </ac:spMkLst>
        </pc:spChg>
        <pc:spChg chg="add del">
          <ac:chgData name="Meghna Vaishnavi Aryasri" userId="16f72ed2-fadc-4b1c-af4c-6adf496ed7d7" providerId="ADAL" clId="{D4E985C5-B696-430A-918E-6130AAF3AD20}" dt="2022-12-04T16:31:07.266" v="2563" actId="26606"/>
          <ac:spMkLst>
            <pc:docMk/>
            <pc:sldMk cId="4264710306" sldId="258"/>
            <ac:spMk id="8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4:47:23.215" v="373" actId="26606"/>
          <ac:spMkLst>
            <pc:docMk/>
            <pc:sldMk cId="4264710306" sldId="258"/>
            <ac:spMk id="11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47:23.215" v="373" actId="26606"/>
          <ac:spMkLst>
            <pc:docMk/>
            <pc:sldMk cId="4264710306" sldId="258"/>
            <ac:spMk id="13" creationId="{34C0330F-1D4F-4552-B799-615DD237B6DE}"/>
          </ac:spMkLst>
        </pc:spChg>
        <pc:spChg chg="add del">
          <ac:chgData name="Meghna Vaishnavi Aryasri" userId="16f72ed2-fadc-4b1c-af4c-6adf496ed7d7" providerId="ADAL" clId="{D4E985C5-B696-430A-918E-6130AAF3AD20}" dt="2022-12-04T14:47:23.215" v="373" actId="26606"/>
          <ac:spMkLst>
            <pc:docMk/>
            <pc:sldMk cId="4264710306" sldId="258"/>
            <ac:spMk id="15" creationId="{450C084C-2967-474A-B5F9-270F1FB43643}"/>
          </ac:spMkLst>
        </pc:spChg>
        <pc:spChg chg="add del">
          <ac:chgData name="Meghna Vaishnavi Aryasri" userId="16f72ed2-fadc-4b1c-af4c-6adf496ed7d7" providerId="ADAL" clId="{D4E985C5-B696-430A-918E-6130AAF3AD20}" dt="2022-12-04T14:47:23.215" v="373" actId="26606"/>
          <ac:spMkLst>
            <pc:docMk/>
            <pc:sldMk cId="4264710306" sldId="258"/>
            <ac:spMk id="17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6:31:07.266" v="2563" actId="26606"/>
          <ac:spMkLst>
            <pc:docMk/>
            <pc:sldMk cId="4264710306" sldId="258"/>
            <ac:spMk id="19" creationId="{35C3D674-3D59-4E93-80CA-0C0A9095E816}"/>
          </ac:spMkLst>
        </pc:spChg>
        <pc:spChg chg="add del">
          <ac:chgData name="Meghna Vaishnavi Aryasri" userId="16f72ed2-fadc-4b1c-af4c-6adf496ed7d7" providerId="ADAL" clId="{D4E985C5-B696-430A-918E-6130AAF3AD20}" dt="2022-12-04T14:47:18.035" v="370" actId="26606"/>
          <ac:spMkLst>
            <pc:docMk/>
            <pc:sldMk cId="4264710306" sldId="258"/>
            <ac:spMk id="22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6:31:07.266" v="2563" actId="26606"/>
          <ac:spMkLst>
            <pc:docMk/>
            <pc:sldMk cId="4264710306" sldId="258"/>
            <ac:spMk id="23" creationId="{EF2A81E1-BCBE-426B-8C09-33274E69409D}"/>
          </ac:spMkLst>
        </pc:spChg>
        <pc:spChg chg="add del">
          <ac:chgData name="Meghna Vaishnavi Aryasri" userId="16f72ed2-fadc-4b1c-af4c-6adf496ed7d7" providerId="ADAL" clId="{D4E985C5-B696-430A-918E-6130AAF3AD20}" dt="2022-12-04T14:47:18.035" v="370" actId="26606"/>
          <ac:spMkLst>
            <pc:docMk/>
            <pc:sldMk cId="4264710306" sldId="258"/>
            <ac:spMk id="24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4:47:18.035" v="370" actId="26606"/>
          <ac:spMkLst>
            <pc:docMk/>
            <pc:sldMk cId="4264710306" sldId="258"/>
            <ac:spMk id="26" creationId="{823F9191-ED89-4F61-8B8F-97E567D96BA3}"/>
          </ac:spMkLst>
        </pc:spChg>
        <pc:spChg chg="add del">
          <ac:chgData name="Meghna Vaishnavi Aryasri" userId="16f72ed2-fadc-4b1c-af4c-6adf496ed7d7" providerId="ADAL" clId="{D4E985C5-B696-430A-918E-6130AAF3AD20}" dt="2022-12-04T14:47:18.035" v="370" actId="26606"/>
          <ac:spMkLst>
            <pc:docMk/>
            <pc:sldMk cId="4264710306" sldId="258"/>
            <ac:spMk id="28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4:47:18.035" v="370" actId="26606"/>
          <ac:spMkLst>
            <pc:docMk/>
            <pc:sldMk cId="4264710306" sldId="258"/>
            <ac:spMk id="30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4:47:23.205" v="372" actId="26606"/>
          <ac:spMkLst>
            <pc:docMk/>
            <pc:sldMk cId="4264710306" sldId="258"/>
            <ac:spMk id="32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47:23.205" v="372" actId="26606"/>
          <ac:spMkLst>
            <pc:docMk/>
            <pc:sldMk cId="4264710306" sldId="258"/>
            <ac:spMk id="33" creationId="{269FB8E5-6466-48D1-A250-C0CC9E5D3845}"/>
          </ac:spMkLst>
        </pc:spChg>
        <pc:spChg chg="add del">
          <ac:chgData name="Meghna Vaishnavi Aryasri" userId="16f72ed2-fadc-4b1c-af4c-6adf496ed7d7" providerId="ADAL" clId="{D4E985C5-B696-430A-918E-6130AAF3AD20}" dt="2022-12-04T14:47:23.205" v="372" actId="26606"/>
          <ac:spMkLst>
            <pc:docMk/>
            <pc:sldMk cId="4264710306" sldId="258"/>
            <ac:spMk id="34" creationId="{D1999006-7A82-4F42-A460-59EA4F442E0A}"/>
          </ac:spMkLst>
        </pc:spChg>
        <pc:spChg chg="add del">
          <ac:chgData name="Meghna Vaishnavi Aryasri" userId="16f72ed2-fadc-4b1c-af4c-6adf496ed7d7" providerId="ADAL" clId="{D4E985C5-B696-430A-918E-6130AAF3AD20}" dt="2022-12-04T14:47:23.205" v="372" actId="26606"/>
          <ac:spMkLst>
            <pc:docMk/>
            <pc:sldMk cId="4264710306" sldId="258"/>
            <ac:spMk id="35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4:47:23.205" v="372" actId="26606"/>
          <ac:spMkLst>
            <pc:docMk/>
            <pc:sldMk cId="4264710306" sldId="258"/>
            <ac:spMk id="36" creationId="{851808AB-2943-464C-A710-F2A18D869334}"/>
          </ac:spMkLst>
        </pc:spChg>
        <pc:spChg chg="add del">
          <ac:chgData name="Meghna Vaishnavi Aryasri" userId="16f72ed2-fadc-4b1c-af4c-6adf496ed7d7" providerId="ADAL" clId="{D4E985C5-B696-430A-918E-6130AAF3AD20}" dt="2022-12-04T16:31:09.212" v="2565" actId="26606"/>
          <ac:spMkLst>
            <pc:docMk/>
            <pc:sldMk cId="4264710306" sldId="258"/>
            <ac:spMk id="37" creationId="{1CE580D1-F917-4567-AFB4-99AA9B52ADF0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4264710306" sldId="258"/>
            <ac:spMk id="38" creationId="{ADE57300-C7FF-4578-99A0-42B0295B123C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4264710306" sldId="258"/>
            <ac:spMk id="39" creationId="{34C0330F-1D4F-4552-B799-615DD237B6DE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4264710306" sldId="258"/>
            <ac:spMk id="40" creationId="{92BE0106-0C20-465B-A1BE-0BAC2737B1AD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4264710306" sldId="258"/>
            <ac:spMk id="41" creationId="{97B17300-4063-4FCF-8D7A-59C263BDAA2A}"/>
          </ac:spMkLst>
        </pc:spChg>
        <pc:spChg chg="add del">
          <ac:chgData name="Meghna Vaishnavi Aryasri" userId="16f72ed2-fadc-4b1c-af4c-6adf496ed7d7" providerId="ADAL" clId="{D4E985C5-B696-430A-918E-6130AAF3AD20}" dt="2022-12-04T16:31:09.212" v="2565" actId="26606"/>
          <ac:spMkLst>
            <pc:docMk/>
            <pc:sldMk cId="4264710306" sldId="258"/>
            <ac:spMk id="45" creationId="{E8E51B09-2B9E-4D82-A5F8-29F85CBE206E}"/>
          </ac:spMkLst>
        </pc:spChg>
        <pc:spChg chg="add del">
          <ac:chgData name="Meghna Vaishnavi Aryasri" userId="16f72ed2-fadc-4b1c-af4c-6adf496ed7d7" providerId="ADAL" clId="{D4E985C5-B696-430A-918E-6130AAF3AD20}" dt="2022-12-04T16:31:09.212" v="2565" actId="26606"/>
          <ac:spMkLst>
            <pc:docMk/>
            <pc:sldMk cId="4264710306" sldId="258"/>
            <ac:spMk id="46" creationId="{59240118-40F3-4A1C-85DC-4E58525CB6AD}"/>
          </ac:spMkLst>
        </pc:spChg>
        <pc:spChg chg="add del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52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56" creationId="{3193BA5C-B8F3-4972-BA54-014C48FAFA42}"/>
          </ac:spMkLst>
        </pc:spChg>
        <pc:spChg chg="add del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58" creationId="{05B93327-222A-4DAC-9163-371BF44CDB0C}"/>
          </ac:spMkLst>
        </pc:spChg>
        <pc:spChg chg="add del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62" creationId="{56388820-A63D-463C-9DBC-060A5ABE33B6}"/>
          </ac:spMkLst>
        </pc:spChg>
        <pc:spChg chg="ad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69" creationId="{1CE580D1-F917-4567-AFB4-99AA9B52ADF0}"/>
          </ac:spMkLst>
        </pc:spChg>
        <pc:spChg chg="ad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77" creationId="{C6870151-9189-4C3A-8379-EF3D95827A0A}"/>
          </ac:spMkLst>
        </pc:spChg>
        <pc:spChg chg="ad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79" creationId="{123EA69C-102A-4DD0-9547-05DCD271D159}"/>
          </ac:spMkLst>
        </pc:spChg>
        <pc:spChg chg="ad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81" creationId="{6A862265-5CA3-4C40-8582-7534C3B03C2A}"/>
          </ac:spMkLst>
        </pc:spChg>
        <pc:spChg chg="ad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83" creationId="{600EF80B-0391-4082-9AF5-F15B091B4CE9}"/>
          </ac:spMkLst>
        </pc:spChg>
        <pc:spChg chg="add">
          <ac:chgData name="Meghna Vaishnavi Aryasri" userId="16f72ed2-fadc-4b1c-af4c-6adf496ed7d7" providerId="ADAL" clId="{D4E985C5-B696-430A-918E-6130AAF3AD20}" dt="2022-12-04T17:01:56.231" v="3172" actId="26606"/>
          <ac:spMkLst>
            <pc:docMk/>
            <pc:sldMk cId="4264710306" sldId="258"/>
            <ac:spMk id="87" creationId="{3FBF03E8-C602-4192-9C52-F84B29FDCC88}"/>
          </ac:spMkLst>
        </pc:spChg>
        <pc:grpChg chg="add del">
          <ac:chgData name="Meghna Vaishnavi Aryasri" userId="16f72ed2-fadc-4b1c-af4c-6adf496ed7d7" providerId="ADAL" clId="{D4E985C5-B696-430A-918E-6130AAF3AD20}" dt="2022-12-04T16:31:09.212" v="2565" actId="26606"/>
          <ac:grpSpMkLst>
            <pc:docMk/>
            <pc:sldMk cId="4264710306" sldId="258"/>
            <ac:grpSpMk id="47" creationId="{C269951F-7B8C-4336-BC68-9BA9843CEDA1}"/>
          </ac:grpSpMkLst>
        </pc:grpChg>
        <pc:grpChg chg="add del">
          <ac:chgData name="Meghna Vaishnavi Aryasri" userId="16f72ed2-fadc-4b1c-af4c-6adf496ed7d7" providerId="ADAL" clId="{D4E985C5-B696-430A-918E-6130AAF3AD20}" dt="2022-12-04T17:01:56.231" v="3172" actId="26606"/>
          <ac:grpSpMkLst>
            <pc:docMk/>
            <pc:sldMk cId="4264710306" sldId="258"/>
            <ac:grpSpMk id="59" creationId="{14EE34E3-F117-4487-8ACF-33DA65FA11B3}"/>
          </ac:grpSpMkLst>
        </pc:grpChg>
        <pc:picChg chg="add mod ord">
          <ac:chgData name="Meghna Vaishnavi Aryasri" userId="16f72ed2-fadc-4b1c-af4c-6adf496ed7d7" providerId="ADAL" clId="{D4E985C5-B696-430A-918E-6130AAF3AD20}" dt="2022-12-04T22:13:23.738" v="3290" actId="1035"/>
          <ac:picMkLst>
            <pc:docMk/>
            <pc:sldMk cId="4264710306" sldId="258"/>
            <ac:picMk id="6" creationId="{DFD8F296-9B06-0067-70E5-84B729EEF540}"/>
          </ac:picMkLst>
        </pc:picChg>
        <pc:picChg chg="add del">
          <ac:chgData name="Meghna Vaishnavi Aryasri" userId="16f72ed2-fadc-4b1c-af4c-6adf496ed7d7" providerId="ADAL" clId="{D4E985C5-B696-430A-918E-6130AAF3AD20}" dt="2022-12-04T16:31:07.266" v="2563" actId="26606"/>
          <ac:picMkLst>
            <pc:docMk/>
            <pc:sldMk cId="4264710306" sldId="258"/>
            <ac:picMk id="9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1:07.266" v="2563" actId="26606"/>
          <ac:picMkLst>
            <pc:docMk/>
            <pc:sldMk cId="4264710306" sldId="258"/>
            <ac:picMk id="25" creationId="{39D1DDD4-5BB3-45BA-B9B3-06B62299AD79}"/>
          </ac:picMkLst>
        </pc:picChg>
        <pc:picChg chg="add del">
          <ac:chgData name="Meghna Vaishnavi Aryasri" userId="16f72ed2-fadc-4b1c-af4c-6adf496ed7d7" providerId="ADAL" clId="{D4E985C5-B696-430A-918E-6130AAF3AD20}" dt="2022-12-04T16:31:09.212" v="2565" actId="26606"/>
          <ac:picMkLst>
            <pc:docMk/>
            <pc:sldMk cId="4264710306" sldId="258"/>
            <ac:picMk id="29" creationId="{DD8AF6BD-5D32-4F8F-98B6-05F8A4390CB7}"/>
          </ac:picMkLst>
        </pc:picChg>
        <pc:picChg chg="add del">
          <ac:chgData name="Meghna Vaishnavi Aryasri" userId="16f72ed2-fadc-4b1c-af4c-6adf496ed7d7" providerId="ADAL" clId="{D4E985C5-B696-430A-918E-6130AAF3AD20}" dt="2022-12-04T16:31:09.212" v="2565" actId="26606"/>
          <ac:picMkLst>
            <pc:docMk/>
            <pc:sldMk cId="4264710306" sldId="258"/>
            <ac:picMk id="42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1:56.231" v="3172" actId="26606"/>
          <ac:picMkLst>
            <pc:docMk/>
            <pc:sldMk cId="4264710306" sldId="258"/>
            <ac:picMk id="53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7:01:56.231" v="3172" actId="26606"/>
          <ac:picMkLst>
            <pc:docMk/>
            <pc:sldMk cId="4264710306" sldId="258"/>
            <ac:picMk id="63" creationId="{C04ED70F-D6FD-4EB1-A171-D30F885FE73E}"/>
          </ac:picMkLst>
        </pc:picChg>
        <pc:picChg chg="add">
          <ac:chgData name="Meghna Vaishnavi Aryasri" userId="16f72ed2-fadc-4b1c-af4c-6adf496ed7d7" providerId="ADAL" clId="{D4E985C5-B696-430A-918E-6130AAF3AD20}" dt="2022-12-04T17:01:56.231" v="3172" actId="26606"/>
          <ac:picMkLst>
            <pc:docMk/>
            <pc:sldMk cId="4264710306" sldId="258"/>
            <ac:picMk id="71" creationId="{1F5620B8-A2D8-4568-B566-F0453A0D9167}"/>
          </ac:picMkLst>
        </pc:picChg>
        <pc:cxnChg chg="add del">
          <ac:chgData name="Meghna Vaishnavi Aryasri" userId="16f72ed2-fadc-4b1c-af4c-6adf496ed7d7" providerId="ADAL" clId="{D4E985C5-B696-430A-918E-6130AAF3AD20}" dt="2022-12-04T16:31:07.266" v="2563" actId="26606"/>
          <ac:cxnSpMkLst>
            <pc:docMk/>
            <pc:sldMk cId="4264710306" sldId="258"/>
            <ac:cxnSpMk id="10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1:07.266" v="2563" actId="26606"/>
          <ac:cxnSpMkLst>
            <pc:docMk/>
            <pc:sldMk cId="4264710306" sldId="258"/>
            <ac:cxnSpMk id="12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1:07.266" v="2563" actId="26606"/>
          <ac:cxnSpMkLst>
            <pc:docMk/>
            <pc:sldMk cId="4264710306" sldId="258"/>
            <ac:cxnSpMk id="21" creationId="{C884B8F8-FDC9-498B-9960-5D7260AFCB03}"/>
          </ac:cxnSpMkLst>
        </pc:cxnChg>
        <pc:cxnChg chg="add del">
          <ac:chgData name="Meghna Vaishnavi Aryasri" userId="16f72ed2-fadc-4b1c-af4c-6adf496ed7d7" providerId="ADAL" clId="{D4E985C5-B696-430A-918E-6130AAF3AD20}" dt="2022-12-04T16:31:07.266" v="2563" actId="26606"/>
          <ac:cxnSpMkLst>
            <pc:docMk/>
            <pc:sldMk cId="4264710306" sldId="258"/>
            <ac:cxnSpMk id="27" creationId="{A24DAE64-2302-42EA-8239-F2F0775CA5AD}"/>
          </ac:cxnSpMkLst>
        </pc:cxnChg>
        <pc:cxnChg chg="add del">
          <ac:chgData name="Meghna Vaishnavi Aryasri" userId="16f72ed2-fadc-4b1c-af4c-6adf496ed7d7" providerId="ADAL" clId="{D4E985C5-B696-430A-918E-6130AAF3AD20}" dt="2022-12-04T16:31:09.212" v="2565" actId="26606"/>
          <ac:cxnSpMkLst>
            <pc:docMk/>
            <pc:sldMk cId="4264710306" sldId="258"/>
            <ac:cxnSpMk id="31" creationId="{B47013E4-D33D-425E-B32E-DE7D5CB5F302}"/>
          </ac:cxnSpMkLst>
        </pc:cxnChg>
        <pc:cxnChg chg="add del">
          <ac:chgData name="Meghna Vaishnavi Aryasri" userId="16f72ed2-fadc-4b1c-af4c-6adf496ed7d7" providerId="ADAL" clId="{D4E985C5-B696-430A-918E-6130AAF3AD20}" dt="2022-12-04T16:31:09.212" v="2565" actId="26606"/>
          <ac:cxnSpMkLst>
            <pc:docMk/>
            <pc:sldMk cId="4264710306" sldId="258"/>
            <ac:cxnSpMk id="43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31:09.212" v="2565" actId="26606"/>
          <ac:cxnSpMkLst>
            <pc:docMk/>
            <pc:sldMk cId="4264710306" sldId="258"/>
            <ac:cxnSpMk id="44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31:09.212" v="2565" actId="26606"/>
          <ac:cxnSpMkLst>
            <pc:docMk/>
            <pc:sldMk cId="4264710306" sldId="258"/>
            <ac:cxnSpMk id="50" creationId="{A9087EE4-E285-4C8E-AC5F-CAE7D1FDE365}"/>
          </ac:cxnSpMkLst>
        </pc:cxnChg>
        <pc:cxnChg chg="add del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54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55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57" creationId="{D7162BAB-C25E-4CE9-B87C-F118DC7E7C22}"/>
          </ac:cxnSpMkLst>
        </pc:cxnChg>
        <pc:cxnChg chg="add del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64" creationId="{DA26CAE9-74C4-4EDD-8A80-77F79EAA86F4}"/>
          </ac:cxnSpMkLst>
        </pc:cxnChg>
        <pc:cxnChg chg="add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73" creationId="{1C7D2BA4-4B7A-4596-8BCC-5CF715423894}"/>
          </ac:cxnSpMkLst>
        </pc:cxnChg>
        <pc:cxnChg chg="add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75" creationId="{C9D4B225-18E9-4C5B-94D8-2ABE6D161E4A}"/>
          </ac:cxnSpMkLst>
        </pc:cxnChg>
        <pc:cxnChg chg="add">
          <ac:chgData name="Meghna Vaishnavi Aryasri" userId="16f72ed2-fadc-4b1c-af4c-6adf496ed7d7" providerId="ADAL" clId="{D4E985C5-B696-430A-918E-6130AAF3AD20}" dt="2022-12-04T17:01:56.231" v="3172" actId="26606"/>
          <ac:cxnSpMkLst>
            <pc:docMk/>
            <pc:sldMk cId="4264710306" sldId="258"/>
            <ac:cxnSpMk id="85" creationId="{D33AC32D-5F44-45F7-A0BD-7C11A86BED57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14:47:59.285" v="383" actId="47"/>
        <pc:sldMkLst>
          <pc:docMk/>
          <pc:sldMk cId="491222962" sldId="259"/>
        </pc:sldMkLst>
      </pc:sldChg>
      <pc:sldChg chg="new del">
        <pc:chgData name="Meghna Vaishnavi Aryasri" userId="16f72ed2-fadc-4b1c-af4c-6adf496ed7d7" providerId="ADAL" clId="{D4E985C5-B696-430A-918E-6130AAF3AD20}" dt="2022-12-04T14:55:06.685" v="386" actId="47"/>
        <pc:sldMkLst>
          <pc:docMk/>
          <pc:sldMk cId="2339123458" sldId="259"/>
        </pc:sldMkLst>
      </pc:sldChg>
      <pc:sldChg chg="addSp delSp modSp new mod modTransition setBg setClrOvrMap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2884416016" sldId="259"/>
        </pc:sldMkLst>
        <pc:spChg chg="mod ord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2" creationId="{DEB5948E-5FB9-B0B0-BB5A-BD3D54E84D9F}"/>
          </ac:spMkLst>
        </pc:spChg>
        <pc:spChg chg="del">
          <ac:chgData name="Meghna Vaishnavi Aryasri" userId="16f72ed2-fadc-4b1c-af4c-6adf496ed7d7" providerId="ADAL" clId="{D4E985C5-B696-430A-918E-6130AAF3AD20}" dt="2022-12-04T14:55:24.113" v="413" actId="931"/>
          <ac:spMkLst>
            <pc:docMk/>
            <pc:sldMk cId="2884416016" sldId="259"/>
            <ac:spMk id="3" creationId="{4314F343-9C79-A86B-D575-3FC3128EEF3A}"/>
          </ac:spMkLst>
        </pc:spChg>
        <pc:spChg chg="mod ord">
          <ac:chgData name="Meghna Vaishnavi Aryasri" userId="16f72ed2-fadc-4b1c-af4c-6adf496ed7d7" providerId="ADAL" clId="{D4E985C5-B696-430A-918E-6130AAF3AD20}" dt="2022-12-04T22:40:06.199" v="4286" actId="313"/>
          <ac:spMkLst>
            <pc:docMk/>
            <pc:sldMk cId="2884416016" sldId="259"/>
            <ac:spMk id="4" creationId="{DAE49486-7B1B-594D-6512-3264251BD0D5}"/>
          </ac:spMkLst>
        </pc:spChg>
        <pc:spChg chg="add del mod">
          <ac:chgData name="Meghna Vaishnavi Aryasri" userId="16f72ed2-fadc-4b1c-af4c-6adf496ed7d7" providerId="ADAL" clId="{D4E985C5-B696-430A-918E-6130AAF3AD20}" dt="2022-12-04T14:57:58.255" v="712" actId="931"/>
          <ac:spMkLst>
            <pc:docMk/>
            <pc:sldMk cId="2884416016" sldId="259"/>
            <ac:spMk id="8" creationId="{E3C647A5-89A1-8266-EEBE-55F2D815F800}"/>
          </ac:spMkLst>
        </pc:spChg>
        <pc:spChg chg="add del">
          <ac:chgData name="Meghna Vaishnavi Aryasri" userId="16f72ed2-fadc-4b1c-af4c-6adf496ed7d7" providerId="ADAL" clId="{D4E985C5-B696-430A-918E-6130AAF3AD20}" dt="2022-12-04T16:31:20.821" v="2568" actId="26606"/>
          <ac:spMkLst>
            <pc:docMk/>
            <pc:sldMk cId="2884416016" sldId="259"/>
            <ac:spMk id="12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4:58:12.191" v="716" actId="26606"/>
          <ac:spMkLst>
            <pc:docMk/>
            <pc:sldMk cId="2884416016" sldId="259"/>
            <ac:spMk id="1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12.191" v="716" actId="26606"/>
          <ac:spMkLst>
            <pc:docMk/>
            <pc:sldMk cId="2884416016" sldId="259"/>
            <ac:spMk id="17" creationId="{34C0330F-1D4F-4552-B799-615DD237B6DE}"/>
          </ac:spMkLst>
        </pc:spChg>
        <pc:spChg chg="add del">
          <ac:chgData name="Meghna Vaishnavi Aryasri" userId="16f72ed2-fadc-4b1c-af4c-6adf496ed7d7" providerId="ADAL" clId="{D4E985C5-B696-430A-918E-6130AAF3AD20}" dt="2022-12-04T16:31:20.821" v="2568" actId="26606"/>
          <ac:spMkLst>
            <pc:docMk/>
            <pc:sldMk cId="2884416016" sldId="259"/>
            <ac:spMk id="18" creationId="{021A4066-B261-49FE-952E-A0FE3EE75CD2}"/>
          </ac:spMkLst>
        </pc:spChg>
        <pc:spChg chg="add del">
          <ac:chgData name="Meghna Vaishnavi Aryasri" userId="16f72ed2-fadc-4b1c-af4c-6adf496ed7d7" providerId="ADAL" clId="{D4E985C5-B696-430A-918E-6130AAF3AD20}" dt="2022-12-04T14:58:12.191" v="716" actId="26606"/>
          <ac:spMkLst>
            <pc:docMk/>
            <pc:sldMk cId="2884416016" sldId="259"/>
            <ac:spMk id="19" creationId="{C1F1676C-F2A4-4F2A-95E0-0AAB6995769F}"/>
          </ac:spMkLst>
        </pc:spChg>
        <pc:spChg chg="add del">
          <ac:chgData name="Meghna Vaishnavi Aryasri" userId="16f72ed2-fadc-4b1c-af4c-6adf496ed7d7" providerId="ADAL" clId="{D4E985C5-B696-430A-918E-6130AAF3AD20}" dt="2022-12-04T14:58:12.191" v="716" actId="26606"/>
          <ac:spMkLst>
            <pc:docMk/>
            <pc:sldMk cId="2884416016" sldId="259"/>
            <ac:spMk id="21" creationId="{9322A652-16AB-4D19-AA9B-F65C1123603A}"/>
          </ac:spMkLst>
        </pc:spChg>
        <pc:spChg chg="add del">
          <ac:chgData name="Meghna Vaishnavi Aryasri" userId="16f72ed2-fadc-4b1c-af4c-6adf496ed7d7" providerId="ADAL" clId="{D4E985C5-B696-430A-918E-6130AAF3AD20}" dt="2022-12-04T14:58:13.485" v="718" actId="26606"/>
          <ac:spMkLst>
            <pc:docMk/>
            <pc:sldMk cId="2884416016" sldId="259"/>
            <ac:spMk id="23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13.485" v="718" actId="26606"/>
          <ac:spMkLst>
            <pc:docMk/>
            <pc:sldMk cId="2884416016" sldId="259"/>
            <ac:spMk id="24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4:58:13.485" v="718" actId="26606"/>
          <ac:spMkLst>
            <pc:docMk/>
            <pc:sldMk cId="2884416016" sldId="259"/>
            <ac:spMk id="25" creationId="{F1EDBAD4-CA8E-4A37-A91C-CF0FBC51CD32}"/>
          </ac:spMkLst>
        </pc:spChg>
        <pc:spChg chg="add del">
          <ac:chgData name="Meghna Vaishnavi Aryasri" userId="16f72ed2-fadc-4b1c-af4c-6adf496ed7d7" providerId="ADAL" clId="{D4E985C5-B696-430A-918E-6130AAF3AD20}" dt="2022-12-04T14:58:13.485" v="718" actId="26606"/>
          <ac:spMkLst>
            <pc:docMk/>
            <pc:sldMk cId="2884416016" sldId="259"/>
            <ac:spMk id="26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6:31:20.821" v="2568" actId="26606"/>
          <ac:spMkLst>
            <pc:docMk/>
            <pc:sldMk cId="2884416016" sldId="259"/>
            <ac:spMk id="27" creationId="{81958111-BC13-4D45-AB27-0C2C83F9BA64}"/>
          </ac:spMkLst>
        </pc:spChg>
        <pc:spChg chg="add del">
          <ac:chgData name="Meghna Vaishnavi Aryasri" userId="16f72ed2-fadc-4b1c-af4c-6adf496ed7d7" providerId="ADAL" clId="{D4E985C5-B696-430A-918E-6130AAF3AD20}" dt="2022-12-04T14:58:15.638" v="720" actId="26606"/>
          <ac:spMkLst>
            <pc:docMk/>
            <pc:sldMk cId="2884416016" sldId="259"/>
            <ac:spMk id="28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15.638" v="720" actId="26606"/>
          <ac:spMkLst>
            <pc:docMk/>
            <pc:sldMk cId="2884416016" sldId="259"/>
            <ac:spMk id="29" creationId="{839C2F19-8FC2-4576-A76C-228178053632}"/>
          </ac:spMkLst>
        </pc:spChg>
        <pc:spChg chg="add del">
          <ac:chgData name="Meghna Vaishnavi Aryasri" userId="16f72ed2-fadc-4b1c-af4c-6adf496ed7d7" providerId="ADAL" clId="{D4E985C5-B696-430A-918E-6130AAF3AD20}" dt="2022-12-04T14:58:15.638" v="720" actId="26606"/>
          <ac:spMkLst>
            <pc:docMk/>
            <pc:sldMk cId="2884416016" sldId="259"/>
            <ac:spMk id="30" creationId="{0DD445D2-3109-4763-87BD-15D07DD60F7C}"/>
          </ac:spMkLst>
        </pc:spChg>
        <pc:spChg chg="add del">
          <ac:chgData name="Meghna Vaishnavi Aryasri" userId="16f72ed2-fadc-4b1c-af4c-6adf496ed7d7" providerId="ADAL" clId="{D4E985C5-B696-430A-918E-6130AAF3AD20}" dt="2022-12-04T14:58:15.638" v="720" actId="26606"/>
          <ac:spMkLst>
            <pc:docMk/>
            <pc:sldMk cId="2884416016" sldId="259"/>
            <ac:spMk id="31" creationId="{AC8CED11-7192-4FE4-96C8-0A231EEB67C1}"/>
          </ac:spMkLst>
        </pc:spChg>
        <pc:spChg chg="add del">
          <ac:chgData name="Meghna Vaishnavi Aryasri" userId="16f72ed2-fadc-4b1c-af4c-6adf496ed7d7" providerId="ADAL" clId="{D4E985C5-B696-430A-918E-6130AAF3AD20}" dt="2022-12-04T14:58:15.638" v="720" actId="26606"/>
          <ac:spMkLst>
            <pc:docMk/>
            <pc:sldMk cId="2884416016" sldId="259"/>
            <ac:spMk id="32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4:58:20.387" v="722" actId="26606"/>
          <ac:spMkLst>
            <pc:docMk/>
            <pc:sldMk cId="2884416016" sldId="259"/>
            <ac:spMk id="34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20.387" v="722" actId="26606"/>
          <ac:spMkLst>
            <pc:docMk/>
            <pc:sldMk cId="2884416016" sldId="259"/>
            <ac:spMk id="35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4:58:20.387" v="722" actId="26606"/>
          <ac:spMkLst>
            <pc:docMk/>
            <pc:sldMk cId="2884416016" sldId="259"/>
            <ac:spMk id="36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4:58:20.387" v="722" actId="26606"/>
          <ac:spMkLst>
            <pc:docMk/>
            <pc:sldMk cId="2884416016" sldId="259"/>
            <ac:spMk id="37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4:58:20.387" v="722" actId="26606"/>
          <ac:spMkLst>
            <pc:docMk/>
            <pc:sldMk cId="2884416016" sldId="259"/>
            <ac:spMk id="38" creationId="{4A3D569D-D3A6-49CA-A483-291E95DACA14}"/>
          </ac:spMkLst>
        </pc:spChg>
        <pc:spChg chg="add del">
          <ac:chgData name="Meghna Vaishnavi Aryasri" userId="16f72ed2-fadc-4b1c-af4c-6adf496ed7d7" providerId="ADAL" clId="{D4E985C5-B696-430A-918E-6130AAF3AD20}" dt="2022-12-04T14:58:28.156" v="724" actId="26606"/>
          <ac:spMkLst>
            <pc:docMk/>
            <pc:sldMk cId="2884416016" sldId="259"/>
            <ac:spMk id="40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28.156" v="724" actId="26606"/>
          <ac:spMkLst>
            <pc:docMk/>
            <pc:sldMk cId="2884416016" sldId="259"/>
            <ac:spMk id="41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4:58:28.156" v="724" actId="26606"/>
          <ac:spMkLst>
            <pc:docMk/>
            <pc:sldMk cId="2884416016" sldId="259"/>
            <ac:spMk id="42" creationId="{F1EDBAD4-CA8E-4A37-A91C-CF0FBC51CD32}"/>
          </ac:spMkLst>
        </pc:spChg>
        <pc:spChg chg="add del">
          <ac:chgData name="Meghna Vaishnavi Aryasri" userId="16f72ed2-fadc-4b1c-af4c-6adf496ed7d7" providerId="ADAL" clId="{D4E985C5-B696-430A-918E-6130AAF3AD20}" dt="2022-12-04T14:58:28.156" v="724" actId="26606"/>
          <ac:spMkLst>
            <pc:docMk/>
            <pc:sldMk cId="2884416016" sldId="259"/>
            <ac:spMk id="43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4:59:01.659" v="737" actId="26606"/>
          <ac:spMkLst>
            <pc:docMk/>
            <pc:sldMk cId="2884416016" sldId="259"/>
            <ac:spMk id="4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9:01.659" v="737" actId="26606"/>
          <ac:spMkLst>
            <pc:docMk/>
            <pc:sldMk cId="2884416016" sldId="259"/>
            <ac:spMk id="46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4:59:01.659" v="737" actId="26606"/>
          <ac:spMkLst>
            <pc:docMk/>
            <pc:sldMk cId="2884416016" sldId="259"/>
            <ac:spMk id="47" creationId="{823F9191-ED89-4F61-8B8F-97E567D96BA3}"/>
          </ac:spMkLst>
        </pc:spChg>
        <pc:spChg chg="add del">
          <ac:chgData name="Meghna Vaishnavi Aryasri" userId="16f72ed2-fadc-4b1c-af4c-6adf496ed7d7" providerId="ADAL" clId="{D4E985C5-B696-430A-918E-6130AAF3AD20}" dt="2022-12-04T14:59:01.659" v="737" actId="26606"/>
          <ac:spMkLst>
            <pc:docMk/>
            <pc:sldMk cId="2884416016" sldId="259"/>
            <ac:spMk id="48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4:59:01.659" v="737" actId="26606"/>
          <ac:spMkLst>
            <pc:docMk/>
            <pc:sldMk cId="2884416016" sldId="259"/>
            <ac:spMk id="49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6:31:21.472" v="2570" actId="26606"/>
          <ac:spMkLst>
            <pc:docMk/>
            <pc:sldMk cId="2884416016" sldId="259"/>
            <ac:spMk id="52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4:58:50.532" v="728" actId="26606"/>
          <ac:spMkLst>
            <pc:docMk/>
            <pc:sldMk cId="2884416016" sldId="259"/>
            <ac:spMk id="54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50.532" v="728" actId="26606"/>
          <ac:spMkLst>
            <pc:docMk/>
            <pc:sldMk cId="2884416016" sldId="259"/>
            <ac:spMk id="56" creationId="{269FB8E5-6466-48D1-A250-C0CC9E5D3845}"/>
          </ac:spMkLst>
        </pc:spChg>
        <pc:spChg chg="add del">
          <ac:chgData name="Meghna Vaishnavi Aryasri" userId="16f72ed2-fadc-4b1c-af4c-6adf496ed7d7" providerId="ADAL" clId="{D4E985C5-B696-430A-918E-6130AAF3AD20}" dt="2022-12-04T14:58:50.532" v="728" actId="26606"/>
          <ac:spMkLst>
            <pc:docMk/>
            <pc:sldMk cId="2884416016" sldId="259"/>
            <ac:spMk id="58" creationId="{D1999006-7A82-4F42-A460-59EA4F442E0A}"/>
          </ac:spMkLst>
        </pc:spChg>
        <pc:spChg chg="add del">
          <ac:chgData name="Meghna Vaishnavi Aryasri" userId="16f72ed2-fadc-4b1c-af4c-6adf496ed7d7" providerId="ADAL" clId="{D4E985C5-B696-430A-918E-6130AAF3AD20}" dt="2022-12-04T16:31:21.472" v="2570" actId="26606"/>
          <ac:spMkLst>
            <pc:docMk/>
            <pc:sldMk cId="2884416016" sldId="259"/>
            <ac:spMk id="59" creationId="{10419CA0-BFB4-4390-AB8F-5DBFCA45D4D0}"/>
          </ac:spMkLst>
        </pc:spChg>
        <pc:spChg chg="add del">
          <ac:chgData name="Meghna Vaishnavi Aryasri" userId="16f72ed2-fadc-4b1c-af4c-6adf496ed7d7" providerId="ADAL" clId="{D4E985C5-B696-430A-918E-6130AAF3AD20}" dt="2022-12-04T14:58:50.532" v="728" actId="26606"/>
          <ac:spMkLst>
            <pc:docMk/>
            <pc:sldMk cId="2884416016" sldId="259"/>
            <ac:spMk id="60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4:58:50.532" v="728" actId="26606"/>
          <ac:spMkLst>
            <pc:docMk/>
            <pc:sldMk cId="2884416016" sldId="259"/>
            <ac:spMk id="62" creationId="{851808AB-2943-464C-A710-F2A18D869334}"/>
          </ac:spMkLst>
        </pc:spChg>
        <pc:spChg chg="add del">
          <ac:chgData name="Meghna Vaishnavi Aryasri" userId="16f72ed2-fadc-4b1c-af4c-6adf496ed7d7" providerId="ADAL" clId="{D4E985C5-B696-430A-918E-6130AAF3AD20}" dt="2022-12-04T16:31:21.472" v="2570" actId="26606"/>
          <ac:spMkLst>
            <pc:docMk/>
            <pc:sldMk cId="2884416016" sldId="259"/>
            <ac:spMk id="63" creationId="{596E9C81-ACBE-459E-A7D5-2BB824B68FDA}"/>
          </ac:spMkLst>
        </pc:spChg>
        <pc:spChg chg="add del">
          <ac:chgData name="Meghna Vaishnavi Aryasri" userId="16f72ed2-fadc-4b1c-af4c-6adf496ed7d7" providerId="ADAL" clId="{D4E985C5-B696-430A-918E-6130AAF3AD20}" dt="2022-12-04T14:58:53.746" v="730" actId="26606"/>
          <ac:spMkLst>
            <pc:docMk/>
            <pc:sldMk cId="2884416016" sldId="259"/>
            <ac:spMk id="64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53.746" v="730" actId="26606"/>
          <ac:spMkLst>
            <pc:docMk/>
            <pc:sldMk cId="2884416016" sldId="259"/>
            <ac:spMk id="65" creationId="{839C2F19-8FC2-4576-A76C-228178053632}"/>
          </ac:spMkLst>
        </pc:spChg>
        <pc:spChg chg="add del">
          <ac:chgData name="Meghna Vaishnavi Aryasri" userId="16f72ed2-fadc-4b1c-af4c-6adf496ed7d7" providerId="ADAL" clId="{D4E985C5-B696-430A-918E-6130AAF3AD20}" dt="2022-12-04T14:58:53.746" v="730" actId="26606"/>
          <ac:spMkLst>
            <pc:docMk/>
            <pc:sldMk cId="2884416016" sldId="259"/>
            <ac:spMk id="66" creationId="{0DD445D2-3109-4763-87BD-15D07DD60F7C}"/>
          </ac:spMkLst>
        </pc:spChg>
        <pc:spChg chg="add del">
          <ac:chgData name="Meghna Vaishnavi Aryasri" userId="16f72ed2-fadc-4b1c-af4c-6adf496ed7d7" providerId="ADAL" clId="{D4E985C5-B696-430A-918E-6130AAF3AD20}" dt="2022-12-04T14:58:53.746" v="730" actId="26606"/>
          <ac:spMkLst>
            <pc:docMk/>
            <pc:sldMk cId="2884416016" sldId="259"/>
            <ac:spMk id="67" creationId="{AC8CED11-7192-4FE4-96C8-0A231EEB67C1}"/>
          </ac:spMkLst>
        </pc:spChg>
        <pc:spChg chg="add del">
          <ac:chgData name="Meghna Vaishnavi Aryasri" userId="16f72ed2-fadc-4b1c-af4c-6adf496ed7d7" providerId="ADAL" clId="{D4E985C5-B696-430A-918E-6130AAF3AD20}" dt="2022-12-04T14:58:53.746" v="730" actId="26606"/>
          <ac:spMkLst>
            <pc:docMk/>
            <pc:sldMk cId="2884416016" sldId="259"/>
            <ac:spMk id="68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4:58:56.013" v="732" actId="26606"/>
          <ac:spMkLst>
            <pc:docMk/>
            <pc:sldMk cId="2884416016" sldId="259"/>
            <ac:spMk id="70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56.013" v="732" actId="26606"/>
          <ac:spMkLst>
            <pc:docMk/>
            <pc:sldMk cId="2884416016" sldId="259"/>
            <ac:spMk id="71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4:58:56.013" v="732" actId="26606"/>
          <ac:spMkLst>
            <pc:docMk/>
            <pc:sldMk cId="2884416016" sldId="259"/>
            <ac:spMk id="72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4:58:56.013" v="732" actId="26606"/>
          <ac:spMkLst>
            <pc:docMk/>
            <pc:sldMk cId="2884416016" sldId="259"/>
            <ac:spMk id="73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4:58:56.013" v="732" actId="26606"/>
          <ac:spMkLst>
            <pc:docMk/>
            <pc:sldMk cId="2884416016" sldId="259"/>
            <ac:spMk id="74" creationId="{4A3D569D-D3A6-49CA-A483-291E95DACA14}"/>
          </ac:spMkLst>
        </pc:spChg>
        <pc:spChg chg="add del">
          <ac:chgData name="Meghna Vaishnavi Aryasri" userId="16f72ed2-fadc-4b1c-af4c-6adf496ed7d7" providerId="ADAL" clId="{D4E985C5-B696-430A-918E-6130AAF3AD20}" dt="2022-12-04T14:58:59.131" v="734" actId="26606"/>
          <ac:spMkLst>
            <pc:docMk/>
            <pc:sldMk cId="2884416016" sldId="259"/>
            <ac:spMk id="76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8:59.131" v="734" actId="26606"/>
          <ac:spMkLst>
            <pc:docMk/>
            <pc:sldMk cId="2884416016" sldId="259"/>
            <ac:spMk id="77" creationId="{BF447FC5-81F5-498F-B253-3D2BBDD2E64A}"/>
          </ac:spMkLst>
        </pc:spChg>
        <pc:spChg chg="add del">
          <ac:chgData name="Meghna Vaishnavi Aryasri" userId="16f72ed2-fadc-4b1c-af4c-6adf496ed7d7" providerId="ADAL" clId="{D4E985C5-B696-430A-918E-6130AAF3AD20}" dt="2022-12-04T14:58:59.131" v="734" actId="26606"/>
          <ac:spMkLst>
            <pc:docMk/>
            <pc:sldMk cId="2884416016" sldId="259"/>
            <ac:spMk id="78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4:58:59.131" v="734" actId="26606"/>
          <ac:spMkLst>
            <pc:docMk/>
            <pc:sldMk cId="2884416016" sldId="259"/>
            <ac:spMk id="79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4:59:01.656" v="736" actId="26606"/>
          <ac:spMkLst>
            <pc:docMk/>
            <pc:sldMk cId="2884416016" sldId="259"/>
            <ac:spMk id="81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9:01.656" v="736" actId="26606"/>
          <ac:spMkLst>
            <pc:docMk/>
            <pc:sldMk cId="2884416016" sldId="259"/>
            <ac:spMk id="82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4:59:01.656" v="736" actId="26606"/>
          <ac:spMkLst>
            <pc:docMk/>
            <pc:sldMk cId="2884416016" sldId="259"/>
            <ac:spMk id="83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4:59:01.656" v="736" actId="26606"/>
          <ac:spMkLst>
            <pc:docMk/>
            <pc:sldMk cId="2884416016" sldId="259"/>
            <ac:spMk id="84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4:59:01.656" v="736" actId="26606"/>
          <ac:spMkLst>
            <pc:docMk/>
            <pc:sldMk cId="2884416016" sldId="259"/>
            <ac:spMk id="85" creationId="{4A3D569D-D3A6-49CA-A483-291E95DACA14}"/>
          </ac:spMkLst>
        </pc:spChg>
        <pc:spChg chg="add del">
          <ac:chgData name="Meghna Vaishnavi Aryasri" userId="16f72ed2-fadc-4b1c-af4c-6adf496ed7d7" providerId="ADAL" clId="{D4E985C5-B696-430A-918E-6130AAF3AD20}" dt="2022-12-04T14:59:19.427" v="741" actId="26606"/>
          <ac:spMkLst>
            <pc:docMk/>
            <pc:sldMk cId="2884416016" sldId="259"/>
            <ac:spMk id="87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9:19.427" v="741" actId="26606"/>
          <ac:spMkLst>
            <pc:docMk/>
            <pc:sldMk cId="2884416016" sldId="259"/>
            <ac:spMk id="88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4:59:19.427" v="741" actId="26606"/>
          <ac:spMkLst>
            <pc:docMk/>
            <pc:sldMk cId="2884416016" sldId="259"/>
            <ac:spMk id="89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4:59:19.427" v="741" actId="26606"/>
          <ac:spMkLst>
            <pc:docMk/>
            <pc:sldMk cId="2884416016" sldId="259"/>
            <ac:spMk id="90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93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4:59:19.424" v="740" actId="26606"/>
          <ac:spMkLst>
            <pc:docMk/>
            <pc:sldMk cId="2884416016" sldId="259"/>
            <ac:spMk id="9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4:59:19.424" v="740" actId="26606"/>
          <ac:spMkLst>
            <pc:docMk/>
            <pc:sldMk cId="2884416016" sldId="259"/>
            <ac:spMk id="97" creationId="{269FB8E5-6466-48D1-A250-C0CC9E5D3845}"/>
          </ac:spMkLst>
        </pc:spChg>
        <pc:spChg chg="add del">
          <ac:chgData name="Meghna Vaishnavi Aryasri" userId="16f72ed2-fadc-4b1c-af4c-6adf496ed7d7" providerId="ADAL" clId="{D4E985C5-B696-430A-918E-6130AAF3AD20}" dt="2022-12-04T14:59:19.424" v="740" actId="26606"/>
          <ac:spMkLst>
            <pc:docMk/>
            <pc:sldMk cId="2884416016" sldId="259"/>
            <ac:spMk id="99" creationId="{D1999006-7A82-4F42-A460-59EA4F442E0A}"/>
          </ac:spMkLst>
        </pc:spChg>
        <pc:spChg chg="add del">
          <ac:chgData name="Meghna Vaishnavi Aryasri" userId="16f72ed2-fadc-4b1c-af4c-6adf496ed7d7" providerId="ADAL" clId="{D4E985C5-B696-430A-918E-6130AAF3AD20}" dt="2022-12-04T17:02:34.135" v="3174" actId="26606"/>
          <ac:spMkLst>
            <pc:docMk/>
            <pc:sldMk cId="2884416016" sldId="259"/>
            <ac:spMk id="100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4:59:19.424" v="740" actId="26606"/>
          <ac:spMkLst>
            <pc:docMk/>
            <pc:sldMk cId="2884416016" sldId="259"/>
            <ac:spMk id="101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4:59:19.424" v="740" actId="26606"/>
          <ac:spMkLst>
            <pc:docMk/>
            <pc:sldMk cId="2884416016" sldId="259"/>
            <ac:spMk id="103" creationId="{851808AB-2943-464C-A710-F2A18D869334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2884416016" sldId="259"/>
            <ac:spMk id="105" creationId="{ADE57300-C7FF-4578-99A0-42B0295B123C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2884416016" sldId="259"/>
            <ac:spMk id="106" creationId="{9E10BDB4-64F2-477D-A03B-9F8352D5E02E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2884416016" sldId="259"/>
            <ac:spMk id="107" creationId="{887F59F2-5FBC-40CD-AD35-376AECE49EA6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2884416016" sldId="259"/>
            <ac:spMk id="108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7:02:34.135" v="3174" actId="26606"/>
          <ac:spMkLst>
            <pc:docMk/>
            <pc:sldMk cId="2884416016" sldId="259"/>
            <ac:spMk id="111" creationId="{F2AF0D79-4A1A-4F27-B9F0-CF252C4AC91C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115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116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117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121" creationId="{3FBF03E8-C602-4192-9C52-F84B29FDCC88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123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02:44.204" v="3176" actId="26606"/>
          <ac:spMkLst>
            <pc:docMk/>
            <pc:sldMk cId="2884416016" sldId="259"/>
            <ac:spMk id="124" creationId="{123EA69C-102A-4DD0-9547-05DCD271D159}"/>
          </ac:spMkLst>
        </pc:spChg>
        <pc:grpChg chg="add del">
          <ac:chgData name="Meghna Vaishnavi Aryasri" userId="16f72ed2-fadc-4b1c-af4c-6adf496ed7d7" providerId="ADAL" clId="{D4E985C5-B696-430A-918E-6130AAF3AD20}" dt="2022-12-04T16:31:20.821" v="2568" actId="26606"/>
          <ac:grpSpMkLst>
            <pc:docMk/>
            <pc:sldMk cId="2884416016" sldId="259"/>
            <ac:grpSpMk id="22" creationId="{82188758-E18A-4CE5-9D03-F4BF5D887C3F}"/>
          </ac:grpSpMkLst>
        </pc:grpChg>
        <pc:grpChg chg="add del">
          <ac:chgData name="Meghna Vaishnavi Aryasri" userId="16f72ed2-fadc-4b1c-af4c-6adf496ed7d7" providerId="ADAL" clId="{D4E985C5-B696-430A-918E-6130AAF3AD20}" dt="2022-12-04T16:31:21.472" v="2570" actId="26606"/>
          <ac:grpSpMkLst>
            <pc:docMk/>
            <pc:sldMk cId="2884416016" sldId="259"/>
            <ac:grpSpMk id="69" creationId="{CEBDCB18-ABE5-43B0-8B68-89FEDAECB8B0}"/>
          </ac:grpSpMkLst>
        </pc:grpChg>
        <pc:picChg chg="add del mod">
          <ac:chgData name="Meghna Vaishnavi Aryasri" userId="16f72ed2-fadc-4b1c-af4c-6adf496ed7d7" providerId="ADAL" clId="{D4E985C5-B696-430A-918E-6130AAF3AD20}" dt="2022-12-04T14:57:53.428" v="711" actId="478"/>
          <ac:picMkLst>
            <pc:docMk/>
            <pc:sldMk cId="2884416016" sldId="259"/>
            <ac:picMk id="6" creationId="{D5D6FC59-F899-FEC2-9346-13F48F0AEEBC}"/>
          </ac:picMkLst>
        </pc:picChg>
        <pc:picChg chg="add mod ord">
          <ac:chgData name="Meghna Vaishnavi Aryasri" userId="16f72ed2-fadc-4b1c-af4c-6adf496ed7d7" providerId="ADAL" clId="{D4E985C5-B696-430A-918E-6130AAF3AD20}" dt="2022-12-04T22:14:09.693" v="3330" actId="14100"/>
          <ac:picMkLst>
            <pc:docMk/>
            <pc:sldMk cId="2884416016" sldId="259"/>
            <ac:picMk id="10" creationId="{7649C74A-E8C7-0BB9-4185-4E676CD67B3E}"/>
          </ac:picMkLst>
        </pc:picChg>
        <pc:picChg chg="add del">
          <ac:chgData name="Meghna Vaishnavi Aryasri" userId="16f72ed2-fadc-4b1c-af4c-6adf496ed7d7" providerId="ADAL" clId="{D4E985C5-B696-430A-918E-6130AAF3AD20}" dt="2022-12-04T16:31:20.821" v="2568" actId="26606"/>
          <ac:picMkLst>
            <pc:docMk/>
            <pc:sldMk cId="2884416016" sldId="259"/>
            <ac:picMk id="13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31:20.821" v="2568" actId="26606"/>
          <ac:picMkLst>
            <pc:docMk/>
            <pc:sldMk cId="2884416016" sldId="259"/>
            <ac:picMk id="33" creationId="{D42F4933-2ECF-4EE5-BCE4-F19E3CA609FE}"/>
          </ac:picMkLst>
        </pc:picChg>
        <pc:picChg chg="add del">
          <ac:chgData name="Meghna Vaishnavi Aryasri" userId="16f72ed2-fadc-4b1c-af4c-6adf496ed7d7" providerId="ADAL" clId="{D4E985C5-B696-430A-918E-6130AAF3AD20}" dt="2022-12-04T16:31:21.472" v="2570" actId="26606"/>
          <ac:picMkLst>
            <pc:docMk/>
            <pc:sldMk cId="2884416016" sldId="259"/>
            <ac:picMk id="53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31:21.472" v="2570" actId="26606"/>
          <ac:picMkLst>
            <pc:docMk/>
            <pc:sldMk cId="2884416016" sldId="259"/>
            <ac:picMk id="86" creationId="{08EC5C75-E28F-4899-9C2E-39431B82B740}"/>
          </ac:picMkLst>
        </pc:picChg>
        <pc:picChg chg="add del">
          <ac:chgData name="Meghna Vaishnavi Aryasri" userId="16f72ed2-fadc-4b1c-af4c-6adf496ed7d7" providerId="ADAL" clId="{D4E985C5-B696-430A-918E-6130AAF3AD20}" dt="2022-12-04T17:02:44.204" v="3176" actId="26606"/>
          <ac:picMkLst>
            <pc:docMk/>
            <pc:sldMk cId="2884416016" sldId="259"/>
            <ac:picMk id="94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7:02:34.135" v="3174" actId="26606"/>
          <ac:picMkLst>
            <pc:docMk/>
            <pc:sldMk cId="2884416016" sldId="259"/>
            <ac:picMk id="102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2:44.204" v="3176" actId="26606"/>
          <ac:picMkLst>
            <pc:docMk/>
            <pc:sldMk cId="2884416016" sldId="259"/>
            <ac:picMk id="118" creationId="{1F5620B8-A2D8-4568-B566-F0453A0D9167}"/>
          </ac:picMkLst>
        </pc:picChg>
        <pc:cxnChg chg="add del">
          <ac:chgData name="Meghna Vaishnavi Aryasri" userId="16f72ed2-fadc-4b1c-af4c-6adf496ed7d7" providerId="ADAL" clId="{D4E985C5-B696-430A-918E-6130AAF3AD20}" dt="2022-12-04T16:31:20.821" v="2568" actId="26606"/>
          <ac:cxnSpMkLst>
            <pc:docMk/>
            <pc:sldMk cId="2884416016" sldId="259"/>
            <ac:cxnSpMk id="1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31:20.821" v="2568" actId="26606"/>
          <ac:cxnSpMkLst>
            <pc:docMk/>
            <pc:sldMk cId="2884416016" sldId="259"/>
            <ac:cxnSpMk id="16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31:20.821" v="2568" actId="26606"/>
          <ac:cxnSpMkLst>
            <pc:docMk/>
            <pc:sldMk cId="2884416016" sldId="259"/>
            <ac:cxnSpMk id="20" creationId="{381B4579-E2EA-4BD7-94FF-0A0BEE135C6B}"/>
          </ac:cxnSpMkLst>
        </pc:cxnChg>
        <pc:cxnChg chg="add del">
          <ac:chgData name="Meghna Vaishnavi Aryasri" userId="16f72ed2-fadc-4b1c-af4c-6adf496ed7d7" providerId="ADAL" clId="{D4E985C5-B696-430A-918E-6130AAF3AD20}" dt="2022-12-04T16:31:20.821" v="2568" actId="26606"/>
          <ac:cxnSpMkLst>
            <pc:docMk/>
            <pc:sldMk cId="2884416016" sldId="259"/>
            <ac:cxnSpMk id="50" creationId="{C6FAC23C-014D-4AC5-AD1B-36F7D0E7EF32}"/>
          </ac:cxnSpMkLst>
        </pc:cxnChg>
        <pc:cxnChg chg="add del">
          <ac:chgData name="Meghna Vaishnavi Aryasri" userId="16f72ed2-fadc-4b1c-af4c-6adf496ed7d7" providerId="ADAL" clId="{D4E985C5-B696-430A-918E-6130AAF3AD20}" dt="2022-12-04T16:31:21.472" v="2570" actId="26606"/>
          <ac:cxnSpMkLst>
            <pc:docMk/>
            <pc:sldMk cId="2884416016" sldId="259"/>
            <ac:cxnSpMk id="55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31:21.472" v="2570" actId="26606"/>
          <ac:cxnSpMkLst>
            <pc:docMk/>
            <pc:sldMk cId="2884416016" sldId="259"/>
            <ac:cxnSpMk id="57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31:21.472" v="2570" actId="26606"/>
          <ac:cxnSpMkLst>
            <pc:docMk/>
            <pc:sldMk cId="2884416016" sldId="259"/>
            <ac:cxnSpMk id="61" creationId="{5CF4C623-16D7-4722-8EFB-A5B0E3BC077D}"/>
          </ac:cxnSpMkLst>
        </pc:cxnChg>
        <pc:cxnChg chg="add del">
          <ac:chgData name="Meghna Vaishnavi Aryasri" userId="16f72ed2-fadc-4b1c-af4c-6adf496ed7d7" providerId="ADAL" clId="{D4E985C5-B696-430A-918E-6130AAF3AD20}" dt="2022-12-04T16:31:21.472" v="2570" actId="26606"/>
          <ac:cxnSpMkLst>
            <pc:docMk/>
            <pc:sldMk cId="2884416016" sldId="259"/>
            <ac:cxnSpMk id="91" creationId="{46AAE0A1-60AD-4190-B85D-2DD8148369C7}"/>
          </ac:cxnSpMkLst>
        </pc:cxnChg>
        <pc:cxnChg chg="add del">
          <ac:chgData name="Meghna Vaishnavi Aryasri" userId="16f72ed2-fadc-4b1c-af4c-6adf496ed7d7" providerId="ADAL" clId="{D4E985C5-B696-430A-918E-6130AAF3AD20}" dt="2022-12-04T17:02:44.204" v="3176" actId="26606"/>
          <ac:cxnSpMkLst>
            <pc:docMk/>
            <pc:sldMk cId="2884416016" sldId="259"/>
            <ac:cxnSpMk id="96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02:44.204" v="3176" actId="26606"/>
          <ac:cxnSpMkLst>
            <pc:docMk/>
            <pc:sldMk cId="2884416016" sldId="259"/>
            <ac:cxnSpMk id="98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7:02:34.135" v="3174" actId="26606"/>
          <ac:cxnSpMkLst>
            <pc:docMk/>
            <pc:sldMk cId="2884416016" sldId="259"/>
            <ac:cxnSpMk id="10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2:34.135" v="3174" actId="26606"/>
          <ac:cxnSpMkLst>
            <pc:docMk/>
            <pc:sldMk cId="2884416016" sldId="259"/>
            <ac:cxnSpMk id="109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2:34.135" v="3174" actId="26606"/>
          <ac:cxnSpMkLst>
            <pc:docMk/>
            <pc:sldMk cId="2884416016" sldId="259"/>
            <ac:cxnSpMk id="113" creationId="{8E83266B-97F8-4AB9-818F-3A70E8D8580D}"/>
          </ac:cxnSpMkLst>
        </pc:cxnChg>
        <pc:cxnChg chg="add del">
          <ac:chgData name="Meghna Vaishnavi Aryasri" userId="16f72ed2-fadc-4b1c-af4c-6adf496ed7d7" providerId="ADAL" clId="{D4E985C5-B696-430A-918E-6130AAF3AD20}" dt="2022-12-04T17:02:44.204" v="3176" actId="26606"/>
          <ac:cxnSpMkLst>
            <pc:docMk/>
            <pc:sldMk cId="2884416016" sldId="259"/>
            <ac:cxnSpMk id="119" creationId="{D33AC32D-5F44-45F7-A0BD-7C11A86BED57}"/>
          </ac:cxnSpMkLst>
        </pc:cxnChg>
        <pc:cxnChg chg="add del">
          <ac:chgData name="Meghna Vaishnavi Aryasri" userId="16f72ed2-fadc-4b1c-af4c-6adf496ed7d7" providerId="ADAL" clId="{D4E985C5-B696-430A-918E-6130AAF3AD20}" dt="2022-12-04T17:02:44.204" v="3176" actId="26606"/>
          <ac:cxnSpMkLst>
            <pc:docMk/>
            <pc:sldMk cId="2884416016" sldId="259"/>
            <ac:cxnSpMk id="120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2:44.204" v="3176" actId="26606"/>
          <ac:cxnSpMkLst>
            <pc:docMk/>
            <pc:sldMk cId="2884416016" sldId="259"/>
            <ac:cxnSpMk id="122" creationId="{C9D4B225-18E9-4C5B-94D8-2ABE6D161E4A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15:05:44.525" v="814" actId="47"/>
        <pc:sldMkLst>
          <pc:docMk/>
          <pc:sldMk cId="1678783126" sldId="260"/>
        </pc:sldMkLst>
      </pc:sldChg>
      <pc:sldChg chg="new del">
        <pc:chgData name="Meghna Vaishnavi Aryasri" userId="16f72ed2-fadc-4b1c-af4c-6adf496ed7d7" providerId="ADAL" clId="{D4E985C5-B696-430A-918E-6130AAF3AD20}" dt="2022-12-04T14:55:07.984" v="387" actId="47"/>
        <pc:sldMkLst>
          <pc:docMk/>
          <pc:sldMk cId="2589418729" sldId="260"/>
        </pc:sldMkLst>
      </pc:sldChg>
      <pc:sldChg chg="addSp delSp modSp new mod modTransition setBg setClrOvrMap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193003496" sldId="261"/>
        </pc:sldMkLst>
        <pc:spChg chg="mod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2" creationId="{A6FA9DBC-9DB6-4536-923B-75CB13037AB1}"/>
          </ac:spMkLst>
        </pc:spChg>
        <pc:spChg chg="del">
          <ac:chgData name="Meghna Vaishnavi Aryasri" userId="16f72ed2-fadc-4b1c-af4c-6adf496ed7d7" providerId="ADAL" clId="{D4E985C5-B696-430A-918E-6130AAF3AD20}" dt="2022-12-04T15:05:07.432" v="745" actId="931"/>
          <ac:spMkLst>
            <pc:docMk/>
            <pc:sldMk cId="193003496" sldId="261"/>
            <ac:spMk id="3" creationId="{5BA99F6E-6F92-8E9F-B526-CE482C45F1DE}"/>
          </ac:spMkLst>
        </pc:spChg>
        <pc:spChg chg="mod ord">
          <ac:chgData name="Meghna Vaishnavi Aryasri" userId="16f72ed2-fadc-4b1c-af4c-6adf496ed7d7" providerId="ADAL" clId="{D4E985C5-B696-430A-918E-6130AAF3AD20}" dt="2022-12-04T22:16:10.683" v="3522" actId="113"/>
          <ac:spMkLst>
            <pc:docMk/>
            <pc:sldMk cId="193003496" sldId="261"/>
            <ac:spMk id="4" creationId="{6537342C-4756-676E-888B-4BC460F4B98A}"/>
          </ac:spMkLst>
        </pc:spChg>
        <pc:spChg chg="add del mod">
          <ac:chgData name="Meghna Vaishnavi Aryasri" userId="16f72ed2-fadc-4b1c-af4c-6adf496ed7d7" providerId="ADAL" clId="{D4E985C5-B696-430A-918E-6130AAF3AD20}" dt="2022-12-04T15:06:53.050" v="959" actId="931"/>
          <ac:spMkLst>
            <pc:docMk/>
            <pc:sldMk cId="193003496" sldId="261"/>
            <ac:spMk id="8" creationId="{69A1D203-F97F-180B-7A92-E8B02B419ACD}"/>
          </ac:spMkLst>
        </pc:spChg>
        <pc:spChg chg="add del">
          <ac:chgData name="Meghna Vaishnavi Aryasri" userId="16f72ed2-fadc-4b1c-af4c-6adf496ed7d7" providerId="ADAL" clId="{D4E985C5-B696-430A-918E-6130AAF3AD20}" dt="2022-12-04T15:07:02.757" v="965" actId="26606"/>
          <ac:spMkLst>
            <pc:docMk/>
            <pc:sldMk cId="193003496" sldId="261"/>
            <ac:spMk id="11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07:02.757" v="965" actId="26606"/>
          <ac:spMkLst>
            <pc:docMk/>
            <pc:sldMk cId="193003496" sldId="261"/>
            <ac:spMk id="13" creationId="{9E10BDB4-64F2-477D-A03B-9F8352D5E02E}"/>
          </ac:spMkLst>
        </pc:spChg>
        <pc:spChg chg="add del mod">
          <ac:chgData name="Meghna Vaishnavi Aryasri" userId="16f72ed2-fadc-4b1c-af4c-6adf496ed7d7" providerId="ADAL" clId="{D4E985C5-B696-430A-918E-6130AAF3AD20}" dt="2022-12-04T15:08:40.126" v="977" actId="931"/>
          <ac:spMkLst>
            <pc:docMk/>
            <pc:sldMk cId="193003496" sldId="261"/>
            <ac:spMk id="14" creationId="{5CCEA08C-DE0C-EE45-FF2A-A35AC90D8FBD}"/>
          </ac:spMkLst>
        </pc:spChg>
        <pc:spChg chg="add del">
          <ac:chgData name="Meghna Vaishnavi Aryasri" userId="16f72ed2-fadc-4b1c-af4c-6adf496ed7d7" providerId="ADAL" clId="{D4E985C5-B696-430A-918E-6130AAF3AD20}" dt="2022-12-04T15:07:02.757" v="965" actId="26606"/>
          <ac:spMkLst>
            <pc:docMk/>
            <pc:sldMk cId="193003496" sldId="261"/>
            <ac:spMk id="15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07:02.757" v="965" actId="26606"/>
          <ac:spMkLst>
            <pc:docMk/>
            <pc:sldMk cId="193003496" sldId="261"/>
            <ac:spMk id="17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6:30:20.645" v="2551" actId="26606"/>
          <ac:spMkLst>
            <pc:docMk/>
            <pc:sldMk cId="193003496" sldId="261"/>
            <ac:spMk id="20" creationId="{021A4066-B261-49FE-952E-A0FE3EE75CD2}"/>
          </ac:spMkLst>
        </pc:spChg>
        <pc:spChg chg="add del">
          <ac:chgData name="Meghna Vaishnavi Aryasri" userId="16f72ed2-fadc-4b1c-af4c-6adf496ed7d7" providerId="ADAL" clId="{D4E985C5-B696-430A-918E-6130AAF3AD20}" dt="2022-12-04T15:07:02.753" v="964" actId="26606"/>
          <ac:spMkLst>
            <pc:docMk/>
            <pc:sldMk cId="193003496" sldId="261"/>
            <ac:spMk id="22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6:30:20.645" v="2551" actId="26606"/>
          <ac:spMkLst>
            <pc:docMk/>
            <pc:sldMk cId="193003496" sldId="261"/>
            <ac:spMk id="23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5:07:02.753" v="964" actId="26606"/>
          <ac:spMkLst>
            <pc:docMk/>
            <pc:sldMk cId="193003496" sldId="261"/>
            <ac:spMk id="24" creationId="{34C0330F-1D4F-4552-B799-615DD237B6DE}"/>
          </ac:spMkLst>
        </pc:spChg>
        <pc:spChg chg="add del">
          <ac:chgData name="Meghna Vaishnavi Aryasri" userId="16f72ed2-fadc-4b1c-af4c-6adf496ed7d7" providerId="ADAL" clId="{D4E985C5-B696-430A-918E-6130AAF3AD20}" dt="2022-12-04T15:07:02.753" v="964" actId="26606"/>
          <ac:spMkLst>
            <pc:docMk/>
            <pc:sldMk cId="193003496" sldId="261"/>
            <ac:spMk id="26" creationId="{C1F1676C-F2A4-4F2A-95E0-0AAB6995769F}"/>
          </ac:spMkLst>
        </pc:spChg>
        <pc:spChg chg="add del">
          <ac:chgData name="Meghna Vaishnavi Aryasri" userId="16f72ed2-fadc-4b1c-af4c-6adf496ed7d7" providerId="ADAL" clId="{D4E985C5-B696-430A-918E-6130AAF3AD20}" dt="2022-12-04T15:07:02.753" v="964" actId="26606"/>
          <ac:spMkLst>
            <pc:docMk/>
            <pc:sldMk cId="193003496" sldId="261"/>
            <ac:spMk id="28" creationId="{9322A652-16AB-4D19-AA9B-F65C1123603A}"/>
          </ac:spMkLst>
        </pc:spChg>
        <pc:spChg chg="add del">
          <ac:chgData name="Meghna Vaishnavi Aryasri" userId="16f72ed2-fadc-4b1c-af4c-6adf496ed7d7" providerId="ADAL" clId="{D4E985C5-B696-430A-918E-6130AAF3AD20}" dt="2022-12-04T15:07:33.280" v="972" actId="26606"/>
          <ac:spMkLst>
            <pc:docMk/>
            <pc:sldMk cId="193003496" sldId="261"/>
            <ac:spMk id="30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07:33.280" v="972" actId="26606"/>
          <ac:spMkLst>
            <pc:docMk/>
            <pc:sldMk cId="193003496" sldId="261"/>
            <ac:spMk id="31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5:07:33.280" v="972" actId="26606"/>
          <ac:spMkLst>
            <pc:docMk/>
            <pc:sldMk cId="193003496" sldId="261"/>
            <ac:spMk id="32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07:33.280" v="972" actId="26606"/>
          <ac:spMkLst>
            <pc:docMk/>
            <pc:sldMk cId="193003496" sldId="261"/>
            <ac:spMk id="33" creationId="{02AF664E-956D-40D1-9B64-72A7857083AB}"/>
          </ac:spMkLst>
        </pc:spChg>
        <pc:spChg chg="add del">
          <ac:chgData name="Meghna Vaishnavi Aryasri" userId="16f72ed2-fadc-4b1c-af4c-6adf496ed7d7" providerId="ADAL" clId="{D4E985C5-B696-430A-918E-6130AAF3AD20}" dt="2022-12-04T16:30:20.645" v="2551" actId="26606"/>
          <ac:spMkLst>
            <pc:docMk/>
            <pc:sldMk cId="193003496" sldId="261"/>
            <ac:spMk id="35" creationId="{81958111-BC13-4D45-AB27-0C2C83F9BA64}"/>
          </ac:spMkLst>
        </pc:spChg>
        <pc:spChg chg="add del">
          <ac:chgData name="Meghna Vaishnavi Aryasri" userId="16f72ed2-fadc-4b1c-af4c-6adf496ed7d7" providerId="ADAL" clId="{D4E985C5-B696-430A-918E-6130AAF3AD20}" dt="2022-12-04T15:07:33.276" v="971" actId="26606"/>
          <ac:spMkLst>
            <pc:docMk/>
            <pc:sldMk cId="193003496" sldId="261"/>
            <ac:spMk id="38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6:30:30.175" v="2555" actId="26606"/>
          <ac:spMkLst>
            <pc:docMk/>
            <pc:sldMk cId="193003496" sldId="261"/>
            <ac:spMk id="39" creationId="{23B9DAF8-7DB4-40CB-85F8-7E02F95C6CA7}"/>
          </ac:spMkLst>
        </pc:spChg>
        <pc:spChg chg="add del">
          <ac:chgData name="Meghna Vaishnavi Aryasri" userId="16f72ed2-fadc-4b1c-af4c-6adf496ed7d7" providerId="ADAL" clId="{D4E985C5-B696-430A-918E-6130AAF3AD20}" dt="2022-12-04T15:07:33.276" v="971" actId="26606"/>
          <ac:spMkLst>
            <pc:docMk/>
            <pc:sldMk cId="193003496" sldId="261"/>
            <ac:spMk id="40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5:07:33.276" v="971" actId="26606"/>
          <ac:spMkLst>
            <pc:docMk/>
            <pc:sldMk cId="193003496" sldId="261"/>
            <ac:spMk id="42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07:33.276" v="971" actId="26606"/>
          <ac:spMkLst>
            <pc:docMk/>
            <pc:sldMk cId="193003496" sldId="261"/>
            <ac:spMk id="44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6:30:25.215" v="2553" actId="26606"/>
          <ac:spMkLst>
            <pc:docMk/>
            <pc:sldMk cId="193003496" sldId="261"/>
            <ac:spMk id="45" creationId="{0CABCAE3-64FC-4149-819F-2C1812824154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93003496" sldId="261"/>
            <ac:spMk id="46" creationId="{ADE57300-C7FF-4578-99A0-42B0295B123C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93003496" sldId="261"/>
            <ac:spMk id="47" creationId="{34C0330F-1D4F-4552-B799-615DD237B6DE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93003496" sldId="261"/>
            <ac:spMk id="48" creationId="{C1F1676C-F2A4-4F2A-95E0-0AAB6995769F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93003496" sldId="261"/>
            <ac:spMk id="49" creationId="{9322A652-16AB-4D19-AA9B-F65C1123603A}"/>
          </ac:spMkLst>
        </pc:spChg>
        <pc:spChg chg="add del">
          <ac:chgData name="Meghna Vaishnavi Aryasri" userId="16f72ed2-fadc-4b1c-af4c-6adf496ed7d7" providerId="ADAL" clId="{D4E985C5-B696-430A-918E-6130AAF3AD20}" dt="2022-12-04T16:30:25.215" v="2553" actId="26606"/>
          <ac:spMkLst>
            <pc:docMk/>
            <pc:sldMk cId="193003496" sldId="261"/>
            <ac:spMk id="53" creationId="{1C2A4B30-77D7-4FFB-8B53-A88BD68CABD2}"/>
          </ac:spMkLst>
        </pc:spChg>
        <pc:spChg chg="add del">
          <ac:chgData name="Meghna Vaishnavi Aryasri" userId="16f72ed2-fadc-4b1c-af4c-6adf496ed7d7" providerId="ADAL" clId="{D4E985C5-B696-430A-918E-6130AAF3AD20}" dt="2022-12-04T16:30:25.215" v="2553" actId="26606"/>
          <ac:spMkLst>
            <pc:docMk/>
            <pc:sldMk cId="193003496" sldId="261"/>
            <ac:spMk id="55" creationId="{01E4D783-AD45-49E7-B6C7-BBACB8290688}"/>
          </ac:spMkLst>
        </pc:spChg>
        <pc:spChg chg="add del">
          <ac:chgData name="Meghna Vaishnavi Aryasri" userId="16f72ed2-fadc-4b1c-af4c-6adf496ed7d7" providerId="ADAL" clId="{D4E985C5-B696-430A-918E-6130AAF3AD20}" dt="2022-12-04T16:30:30.175" v="2555" actId="26606"/>
          <ac:spMkLst>
            <pc:docMk/>
            <pc:sldMk cId="193003496" sldId="261"/>
            <ac:spMk id="57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30:30.175" v="2555" actId="26606"/>
          <ac:spMkLst>
            <pc:docMk/>
            <pc:sldMk cId="193003496" sldId="261"/>
            <ac:spMk id="61" creationId="{1669046F-5838-4C7A-BBE8-A77F40FD9C7F}"/>
          </ac:spMkLst>
        </pc:spChg>
        <pc:spChg chg="add del">
          <ac:chgData name="Meghna Vaishnavi Aryasri" userId="16f72ed2-fadc-4b1c-af4c-6adf496ed7d7" providerId="ADAL" clId="{D4E985C5-B696-430A-918E-6130AAF3AD20}" dt="2022-12-04T16:30:30.175" v="2555" actId="26606"/>
          <ac:spMkLst>
            <pc:docMk/>
            <pc:sldMk cId="193003496" sldId="261"/>
            <ac:spMk id="62" creationId="{2D5E6CDB-92ED-43A1-9491-C46E2C8E9956}"/>
          </ac:spMkLst>
        </pc:spChg>
        <pc:spChg chg="add del">
          <ac:chgData name="Meghna Vaishnavi Aryasri" userId="16f72ed2-fadc-4b1c-af4c-6adf496ed7d7" providerId="ADAL" clId="{D4E985C5-B696-430A-918E-6130AAF3AD20}" dt="2022-12-04T16:30:32.187" v="2557" actId="26606"/>
          <ac:spMkLst>
            <pc:docMk/>
            <pc:sldMk cId="193003496" sldId="261"/>
            <ac:spMk id="69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30:32.187" v="2557" actId="26606"/>
          <ac:spMkLst>
            <pc:docMk/>
            <pc:sldMk cId="193003496" sldId="261"/>
            <ac:spMk id="73" creationId="{C630F413-44CE-4746-9821-9E0107978E7A}"/>
          </ac:spMkLst>
        </pc:spChg>
        <pc:spChg chg="add del">
          <ac:chgData name="Meghna Vaishnavi Aryasri" userId="16f72ed2-fadc-4b1c-af4c-6adf496ed7d7" providerId="ADAL" clId="{D4E985C5-B696-430A-918E-6130AAF3AD20}" dt="2022-12-04T16:30:32.187" v="2557" actId="26606"/>
          <ac:spMkLst>
            <pc:docMk/>
            <pc:sldMk cId="193003496" sldId="261"/>
            <ac:spMk id="74" creationId="{22D671B1-B099-4F9C-B9CC-9D22B4DAF8A8}"/>
          </ac:spMkLst>
        </pc:spChg>
        <pc:spChg chg="add del">
          <ac:chgData name="Meghna Vaishnavi Aryasri" userId="16f72ed2-fadc-4b1c-af4c-6adf496ed7d7" providerId="ADAL" clId="{D4E985C5-B696-430A-918E-6130AAF3AD20}" dt="2022-12-04T16:30:32.187" v="2557" actId="26606"/>
          <ac:spMkLst>
            <pc:docMk/>
            <pc:sldMk cId="193003496" sldId="261"/>
            <ac:spMk id="76" creationId="{898488B7-DBD3-40E7-B54B-4DA6C5693EF3}"/>
          </ac:spMkLst>
        </pc:spChg>
        <pc:spChg chg="add del">
          <ac:chgData name="Meghna Vaishnavi Aryasri" userId="16f72ed2-fadc-4b1c-af4c-6adf496ed7d7" providerId="ADAL" clId="{D4E985C5-B696-430A-918E-6130AAF3AD20}" dt="2022-12-04T16:30:34.604" v="2559" actId="26606"/>
          <ac:spMkLst>
            <pc:docMk/>
            <pc:sldMk cId="193003496" sldId="261"/>
            <ac:spMk id="78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30:34.604" v="2559" actId="26606"/>
          <ac:spMkLst>
            <pc:docMk/>
            <pc:sldMk cId="193003496" sldId="261"/>
            <ac:spMk id="82" creationId="{FC530476-9E4F-445D-8134-2376C17E888B}"/>
          </ac:spMkLst>
        </pc:spChg>
        <pc:spChg chg="add del">
          <ac:chgData name="Meghna Vaishnavi Aryasri" userId="16f72ed2-fadc-4b1c-af4c-6adf496ed7d7" providerId="ADAL" clId="{D4E985C5-B696-430A-918E-6130AAF3AD20}" dt="2022-12-04T16:30:34.604" v="2559" actId="26606"/>
          <ac:spMkLst>
            <pc:docMk/>
            <pc:sldMk cId="193003496" sldId="261"/>
            <ac:spMk id="84" creationId="{F9F615F5-24F1-4F7A-B8E5-E7128891D0C9}"/>
          </ac:spMkLst>
        </pc:spChg>
        <pc:spChg chg="add del">
          <ac:chgData name="Meghna Vaishnavi Aryasri" userId="16f72ed2-fadc-4b1c-af4c-6adf496ed7d7" providerId="ADAL" clId="{D4E985C5-B696-430A-918E-6130AAF3AD20}" dt="2022-12-04T16:30:34.604" v="2559" actId="26606"/>
          <ac:spMkLst>
            <pc:docMk/>
            <pc:sldMk cId="193003496" sldId="261"/>
            <ac:spMk id="88" creationId="{37B4F491-7438-4976-8041-7BEDCA16BD4A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92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96" creationId="{3193BA5C-B8F3-4972-BA54-014C48FAFA42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98" creationId="{05B93327-222A-4DAC-9163-371BF44CDB0C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02" creationId="{56388820-A63D-463C-9DBC-060A5ABE33B6}"/>
          </ac:spMkLst>
        </pc:spChg>
        <pc:spChg chg="add del">
          <ac:chgData name="Meghna Vaishnavi Aryasri" userId="16f72ed2-fadc-4b1c-af4c-6adf496ed7d7" providerId="ADAL" clId="{D4E985C5-B696-430A-918E-6130AAF3AD20}" dt="2022-12-04T17:03:16.634" v="3181" actId="26606"/>
          <ac:spMkLst>
            <pc:docMk/>
            <pc:sldMk cId="193003496" sldId="261"/>
            <ac:spMk id="109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3:16.634" v="3181" actId="26606"/>
          <ac:spMkLst>
            <pc:docMk/>
            <pc:sldMk cId="193003496" sldId="261"/>
            <ac:spMk id="117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03:16.634" v="3181" actId="26606"/>
          <ac:spMkLst>
            <pc:docMk/>
            <pc:sldMk cId="193003496" sldId="261"/>
            <ac:spMk id="119" creationId="{123EA69C-102A-4DD0-9547-05DCD271D159}"/>
          </ac:spMkLst>
        </pc:spChg>
        <pc:spChg chg="add del">
          <ac:chgData name="Meghna Vaishnavi Aryasri" userId="16f72ed2-fadc-4b1c-af4c-6adf496ed7d7" providerId="ADAL" clId="{D4E985C5-B696-430A-918E-6130AAF3AD20}" dt="2022-12-04T17:03:16.634" v="3181" actId="26606"/>
          <ac:spMkLst>
            <pc:docMk/>
            <pc:sldMk cId="193003496" sldId="261"/>
            <ac:spMk id="121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03:16.634" v="3181" actId="26606"/>
          <ac:spMkLst>
            <pc:docMk/>
            <pc:sldMk cId="193003496" sldId="261"/>
            <ac:spMk id="123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03:16.634" v="3181" actId="26606"/>
          <ac:spMkLst>
            <pc:docMk/>
            <pc:sldMk cId="193003496" sldId="261"/>
            <ac:spMk id="127" creationId="{3FBF03E8-C602-4192-9C52-F84B29FDCC88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29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33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34" creationId="{123EA69C-102A-4DD0-9547-05DCD271D159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35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36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03:27.280" v="3183" actId="26606"/>
          <ac:spMkLst>
            <pc:docMk/>
            <pc:sldMk cId="193003496" sldId="261"/>
            <ac:spMk id="138" creationId="{3FBF03E8-C602-4192-9C52-F84B29FDCC88}"/>
          </ac:spMkLst>
        </pc:spChg>
        <pc:grpChg chg="add del">
          <ac:chgData name="Meghna Vaishnavi Aryasri" userId="16f72ed2-fadc-4b1c-af4c-6adf496ed7d7" providerId="ADAL" clId="{D4E985C5-B696-430A-918E-6130AAF3AD20}" dt="2022-12-04T16:30:20.645" v="2551" actId="26606"/>
          <ac:grpSpMkLst>
            <pc:docMk/>
            <pc:sldMk cId="193003496" sldId="261"/>
            <ac:grpSpMk id="37" creationId="{82188758-E18A-4CE5-9D03-F4BF5D887C3F}"/>
          </ac:grpSpMkLst>
        </pc:grpChg>
        <pc:grpChg chg="add del">
          <ac:chgData name="Meghna Vaishnavi Aryasri" userId="16f72ed2-fadc-4b1c-af4c-6adf496ed7d7" providerId="ADAL" clId="{D4E985C5-B696-430A-918E-6130AAF3AD20}" dt="2022-12-04T16:30:30.175" v="2555" actId="26606"/>
          <ac:grpSpMkLst>
            <pc:docMk/>
            <pc:sldMk cId="193003496" sldId="261"/>
            <ac:grpSpMk id="63" creationId="{EBB966BC-DC49-4138-8DEF-B1CD13033926}"/>
          </ac:grpSpMkLst>
        </pc:grpChg>
        <pc:grpChg chg="add del">
          <ac:chgData name="Meghna Vaishnavi Aryasri" userId="16f72ed2-fadc-4b1c-af4c-6adf496ed7d7" providerId="ADAL" clId="{D4E985C5-B696-430A-918E-6130AAF3AD20}" dt="2022-12-04T16:30:34.604" v="2559" actId="26606"/>
          <ac:grpSpMkLst>
            <pc:docMk/>
            <pc:sldMk cId="193003496" sldId="261"/>
            <ac:grpSpMk id="85" creationId="{E881DADC-361B-4490-B5E5-F744ACCD0715}"/>
          </ac:grpSpMkLst>
        </pc:grpChg>
        <pc:grpChg chg="add del">
          <ac:chgData name="Meghna Vaishnavi Aryasri" userId="16f72ed2-fadc-4b1c-af4c-6adf496ed7d7" providerId="ADAL" clId="{D4E985C5-B696-430A-918E-6130AAF3AD20}" dt="2022-12-04T17:03:27.280" v="3183" actId="26606"/>
          <ac:grpSpMkLst>
            <pc:docMk/>
            <pc:sldMk cId="193003496" sldId="261"/>
            <ac:grpSpMk id="99" creationId="{14EE34E3-F117-4487-8ACF-33DA65FA11B3}"/>
          </ac:grpSpMkLst>
        </pc:grpChg>
        <pc:picChg chg="add del mod">
          <ac:chgData name="Meghna Vaishnavi Aryasri" userId="16f72ed2-fadc-4b1c-af4c-6adf496ed7d7" providerId="ADAL" clId="{D4E985C5-B696-430A-918E-6130AAF3AD20}" dt="2022-12-04T15:06:44.318" v="958" actId="21"/>
          <ac:picMkLst>
            <pc:docMk/>
            <pc:sldMk cId="193003496" sldId="261"/>
            <ac:picMk id="6" creationId="{D0BED9DD-1D15-3E91-33D1-D784B953A705}"/>
          </ac:picMkLst>
        </pc:picChg>
        <pc:picChg chg="add del mod">
          <ac:chgData name="Meghna Vaishnavi Aryasri" userId="16f72ed2-fadc-4b1c-af4c-6adf496ed7d7" providerId="ADAL" clId="{D4E985C5-B696-430A-918E-6130AAF3AD20}" dt="2022-12-04T15:08:29.126" v="976" actId="478"/>
          <ac:picMkLst>
            <pc:docMk/>
            <pc:sldMk cId="193003496" sldId="261"/>
            <ac:picMk id="10" creationId="{65BE3E65-6AE5-58CD-99FF-E63BA39A1922}"/>
          </ac:picMkLst>
        </pc:picChg>
        <pc:picChg chg="add mod ord">
          <ac:chgData name="Meghna Vaishnavi Aryasri" userId="16f72ed2-fadc-4b1c-af4c-6adf496ed7d7" providerId="ADAL" clId="{D4E985C5-B696-430A-918E-6130AAF3AD20}" dt="2022-12-04T17:03:27.280" v="3183" actId="26606"/>
          <ac:picMkLst>
            <pc:docMk/>
            <pc:sldMk cId="193003496" sldId="261"/>
            <ac:picMk id="18" creationId="{9C3D13EC-3E86-3A77-5BE8-CA183FA2FC4E}"/>
          </ac:picMkLst>
        </pc:picChg>
        <pc:picChg chg="add del">
          <ac:chgData name="Meghna Vaishnavi Aryasri" userId="16f72ed2-fadc-4b1c-af4c-6adf496ed7d7" providerId="ADAL" clId="{D4E985C5-B696-430A-918E-6130AAF3AD20}" dt="2022-12-04T16:30:20.645" v="2551" actId="26606"/>
          <ac:picMkLst>
            <pc:docMk/>
            <pc:sldMk cId="193003496" sldId="261"/>
            <ac:picMk id="25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30:20.645" v="2551" actId="26606"/>
          <ac:picMkLst>
            <pc:docMk/>
            <pc:sldMk cId="193003496" sldId="261"/>
            <ac:picMk id="41" creationId="{D42F4933-2ECF-4EE5-BCE4-F19E3CA609FE}"/>
          </ac:picMkLst>
        </pc:picChg>
        <pc:picChg chg="add del">
          <ac:chgData name="Meghna Vaishnavi Aryasri" userId="16f72ed2-fadc-4b1c-af4c-6adf496ed7d7" providerId="ADAL" clId="{D4E985C5-B696-430A-918E-6130AAF3AD20}" dt="2022-12-04T16:30:25.215" v="2553" actId="26606"/>
          <ac:picMkLst>
            <pc:docMk/>
            <pc:sldMk cId="193003496" sldId="261"/>
            <ac:picMk id="50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0:30.175" v="2555" actId="26606"/>
          <ac:picMkLst>
            <pc:docMk/>
            <pc:sldMk cId="193003496" sldId="261"/>
            <ac:picMk id="58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0:30.175" v="2555" actId="26606"/>
          <ac:picMkLst>
            <pc:docMk/>
            <pc:sldMk cId="193003496" sldId="261"/>
            <ac:picMk id="66" creationId="{7EFCF05C-6070-460B-8E60-12BE3EFD19F0}"/>
          </ac:picMkLst>
        </pc:picChg>
        <pc:picChg chg="add del">
          <ac:chgData name="Meghna Vaishnavi Aryasri" userId="16f72ed2-fadc-4b1c-af4c-6adf496ed7d7" providerId="ADAL" clId="{D4E985C5-B696-430A-918E-6130AAF3AD20}" dt="2022-12-04T16:30:32.187" v="2557" actId="26606"/>
          <ac:picMkLst>
            <pc:docMk/>
            <pc:sldMk cId="193003496" sldId="261"/>
            <ac:picMk id="70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0:34.604" v="2559" actId="26606"/>
          <ac:picMkLst>
            <pc:docMk/>
            <pc:sldMk cId="193003496" sldId="261"/>
            <ac:picMk id="79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0:34.604" v="2559" actId="26606"/>
          <ac:picMkLst>
            <pc:docMk/>
            <pc:sldMk cId="193003496" sldId="261"/>
            <ac:picMk id="89" creationId="{48B8FA33-A4F9-456F-B49C-3B9DB4D1B47F}"/>
          </ac:picMkLst>
        </pc:picChg>
        <pc:picChg chg="add del">
          <ac:chgData name="Meghna Vaishnavi Aryasri" userId="16f72ed2-fadc-4b1c-af4c-6adf496ed7d7" providerId="ADAL" clId="{D4E985C5-B696-430A-918E-6130AAF3AD20}" dt="2022-12-04T17:03:27.280" v="3183" actId="26606"/>
          <ac:picMkLst>
            <pc:docMk/>
            <pc:sldMk cId="193003496" sldId="261"/>
            <ac:picMk id="93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7:03:27.280" v="3183" actId="26606"/>
          <ac:picMkLst>
            <pc:docMk/>
            <pc:sldMk cId="193003496" sldId="261"/>
            <ac:picMk id="103" creationId="{C04ED70F-D6FD-4EB1-A171-D30F885FE73E}"/>
          </ac:picMkLst>
        </pc:picChg>
        <pc:picChg chg="add del">
          <ac:chgData name="Meghna Vaishnavi Aryasri" userId="16f72ed2-fadc-4b1c-af4c-6adf496ed7d7" providerId="ADAL" clId="{D4E985C5-B696-430A-918E-6130AAF3AD20}" dt="2022-12-04T17:03:16.634" v="3181" actId="26606"/>
          <ac:picMkLst>
            <pc:docMk/>
            <pc:sldMk cId="193003496" sldId="261"/>
            <ac:picMk id="111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03:27.280" v="3183" actId="26606"/>
          <ac:picMkLst>
            <pc:docMk/>
            <pc:sldMk cId="193003496" sldId="261"/>
            <ac:picMk id="130" creationId="{1F5620B8-A2D8-4568-B566-F0453A0D9167}"/>
          </ac:picMkLst>
        </pc:picChg>
        <pc:cxnChg chg="add del">
          <ac:chgData name="Meghna Vaishnavi Aryasri" userId="16f72ed2-fadc-4b1c-af4c-6adf496ed7d7" providerId="ADAL" clId="{D4E985C5-B696-430A-918E-6130AAF3AD20}" dt="2022-12-04T16:30:20.645" v="2551" actId="26606"/>
          <ac:cxnSpMkLst>
            <pc:docMk/>
            <pc:sldMk cId="193003496" sldId="261"/>
            <ac:cxnSpMk id="21" creationId="{381B4579-E2EA-4BD7-94FF-0A0BEE135C6B}"/>
          </ac:cxnSpMkLst>
        </pc:cxnChg>
        <pc:cxnChg chg="add del">
          <ac:chgData name="Meghna Vaishnavi Aryasri" userId="16f72ed2-fadc-4b1c-af4c-6adf496ed7d7" providerId="ADAL" clId="{D4E985C5-B696-430A-918E-6130AAF3AD20}" dt="2022-12-04T16:30:20.645" v="2551" actId="26606"/>
          <ac:cxnSpMkLst>
            <pc:docMk/>
            <pc:sldMk cId="193003496" sldId="261"/>
            <ac:cxnSpMk id="27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30:20.645" v="2551" actId="26606"/>
          <ac:cxnSpMkLst>
            <pc:docMk/>
            <pc:sldMk cId="193003496" sldId="261"/>
            <ac:cxnSpMk id="29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30:20.645" v="2551" actId="26606"/>
          <ac:cxnSpMkLst>
            <pc:docMk/>
            <pc:sldMk cId="193003496" sldId="261"/>
            <ac:cxnSpMk id="43" creationId="{C6FAC23C-014D-4AC5-AD1B-36F7D0E7EF32}"/>
          </ac:cxnSpMkLst>
        </pc:cxnChg>
        <pc:cxnChg chg="add del">
          <ac:chgData name="Meghna Vaishnavi Aryasri" userId="16f72ed2-fadc-4b1c-af4c-6adf496ed7d7" providerId="ADAL" clId="{D4E985C5-B696-430A-918E-6130AAF3AD20}" dt="2022-12-04T16:30:25.215" v="2553" actId="26606"/>
          <ac:cxnSpMkLst>
            <pc:docMk/>
            <pc:sldMk cId="193003496" sldId="261"/>
            <ac:cxnSpMk id="51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0:25.215" v="2553" actId="26606"/>
          <ac:cxnSpMkLst>
            <pc:docMk/>
            <pc:sldMk cId="193003496" sldId="261"/>
            <ac:cxnSpMk id="52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0:25.215" v="2553" actId="26606"/>
          <ac:cxnSpMkLst>
            <pc:docMk/>
            <pc:sldMk cId="193003496" sldId="261"/>
            <ac:cxnSpMk id="54" creationId="{373AAE2E-5D6B-4952-A4BB-546C49F8DE4B}"/>
          </ac:cxnSpMkLst>
        </pc:cxnChg>
        <pc:cxnChg chg="add del">
          <ac:chgData name="Meghna Vaishnavi Aryasri" userId="16f72ed2-fadc-4b1c-af4c-6adf496ed7d7" providerId="ADAL" clId="{D4E985C5-B696-430A-918E-6130AAF3AD20}" dt="2022-12-04T16:30:30.175" v="2555" actId="26606"/>
          <ac:cxnSpMkLst>
            <pc:docMk/>
            <pc:sldMk cId="193003496" sldId="261"/>
            <ac:cxnSpMk id="59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0:30.175" v="2555" actId="26606"/>
          <ac:cxnSpMkLst>
            <pc:docMk/>
            <pc:sldMk cId="193003496" sldId="261"/>
            <ac:cxnSpMk id="60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0:30.175" v="2555" actId="26606"/>
          <ac:cxnSpMkLst>
            <pc:docMk/>
            <pc:sldMk cId="193003496" sldId="261"/>
            <ac:cxnSpMk id="65" creationId="{606AED2C-61BA-485C-9DD4-B23B6280F9D8}"/>
          </ac:cxnSpMkLst>
        </pc:cxnChg>
        <pc:cxnChg chg="add del">
          <ac:chgData name="Meghna Vaishnavi Aryasri" userId="16f72ed2-fadc-4b1c-af4c-6adf496ed7d7" providerId="ADAL" clId="{D4E985C5-B696-430A-918E-6130AAF3AD20}" dt="2022-12-04T16:30:30.175" v="2555" actId="26606"/>
          <ac:cxnSpMkLst>
            <pc:docMk/>
            <pc:sldMk cId="193003496" sldId="261"/>
            <ac:cxnSpMk id="67" creationId="{CFD731F1-726F-453E-9516-3058095DE995}"/>
          </ac:cxnSpMkLst>
        </pc:cxnChg>
        <pc:cxnChg chg="add del">
          <ac:chgData name="Meghna Vaishnavi Aryasri" userId="16f72ed2-fadc-4b1c-af4c-6adf496ed7d7" providerId="ADAL" clId="{D4E985C5-B696-430A-918E-6130AAF3AD20}" dt="2022-12-04T16:30:32.187" v="2557" actId="26606"/>
          <ac:cxnSpMkLst>
            <pc:docMk/>
            <pc:sldMk cId="193003496" sldId="261"/>
            <ac:cxnSpMk id="71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0:32.187" v="2557" actId="26606"/>
          <ac:cxnSpMkLst>
            <pc:docMk/>
            <pc:sldMk cId="193003496" sldId="261"/>
            <ac:cxnSpMk id="72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0:32.187" v="2557" actId="26606"/>
          <ac:cxnSpMkLst>
            <pc:docMk/>
            <pc:sldMk cId="193003496" sldId="261"/>
            <ac:cxnSpMk id="75" creationId="{7552FBEF-FA69-427B-8245-0A518E0513D5}"/>
          </ac:cxnSpMkLst>
        </pc:cxnChg>
        <pc:cxnChg chg="add del">
          <ac:chgData name="Meghna Vaishnavi Aryasri" userId="16f72ed2-fadc-4b1c-af4c-6adf496ed7d7" providerId="ADAL" clId="{D4E985C5-B696-430A-918E-6130AAF3AD20}" dt="2022-12-04T16:30:34.604" v="2559" actId="26606"/>
          <ac:cxnSpMkLst>
            <pc:docMk/>
            <pc:sldMk cId="193003496" sldId="261"/>
            <ac:cxnSpMk id="80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0:34.604" v="2559" actId="26606"/>
          <ac:cxnSpMkLst>
            <pc:docMk/>
            <pc:sldMk cId="193003496" sldId="261"/>
            <ac:cxnSpMk id="81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0:34.604" v="2559" actId="26606"/>
          <ac:cxnSpMkLst>
            <pc:docMk/>
            <pc:sldMk cId="193003496" sldId="261"/>
            <ac:cxnSpMk id="83" creationId="{6CC20C9A-0A22-45EF-A638-6E2B3E358710}"/>
          </ac:cxnSpMkLst>
        </pc:cxnChg>
        <pc:cxnChg chg="add del">
          <ac:chgData name="Meghna Vaishnavi Aryasri" userId="16f72ed2-fadc-4b1c-af4c-6adf496ed7d7" providerId="ADAL" clId="{D4E985C5-B696-430A-918E-6130AAF3AD20}" dt="2022-12-04T16:30:34.604" v="2559" actId="26606"/>
          <ac:cxnSpMkLst>
            <pc:docMk/>
            <pc:sldMk cId="193003496" sldId="261"/>
            <ac:cxnSpMk id="90" creationId="{4F2D7D0C-3C09-467B-BCB2-A1A52DAC2837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94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95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97" creationId="{D7162BAB-C25E-4CE9-B87C-F118DC7E7C22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104" creationId="{DA26CAE9-74C4-4EDD-8A80-77F79EAA86F4}"/>
          </ac:cxnSpMkLst>
        </pc:cxnChg>
        <pc:cxnChg chg="add del">
          <ac:chgData name="Meghna Vaishnavi Aryasri" userId="16f72ed2-fadc-4b1c-af4c-6adf496ed7d7" providerId="ADAL" clId="{D4E985C5-B696-430A-918E-6130AAF3AD20}" dt="2022-12-04T17:03:16.634" v="3181" actId="26606"/>
          <ac:cxnSpMkLst>
            <pc:docMk/>
            <pc:sldMk cId="193003496" sldId="261"/>
            <ac:cxnSpMk id="113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3:16.634" v="3181" actId="26606"/>
          <ac:cxnSpMkLst>
            <pc:docMk/>
            <pc:sldMk cId="193003496" sldId="261"/>
            <ac:cxnSpMk id="115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3:16.634" v="3181" actId="26606"/>
          <ac:cxnSpMkLst>
            <pc:docMk/>
            <pc:sldMk cId="193003496" sldId="261"/>
            <ac:cxnSpMk id="125" creationId="{D33AC32D-5F44-45F7-A0BD-7C11A86BED57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131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132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3:27.280" v="3183" actId="26606"/>
          <ac:cxnSpMkLst>
            <pc:docMk/>
            <pc:sldMk cId="193003496" sldId="261"/>
            <ac:cxnSpMk id="137" creationId="{D33AC32D-5F44-45F7-A0BD-7C11A86BED57}"/>
          </ac:cxnSpMkLst>
        </pc:cxnChg>
      </pc:sldChg>
      <pc:sldChg chg="addSp delSp modSp new mod modTransition setBg setClrOvrMap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2008997808" sldId="262"/>
        </pc:sldMkLst>
        <pc:spChg chg="mod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2" creationId="{B80E44AA-FE25-F19F-029D-685F6275F640}"/>
          </ac:spMkLst>
        </pc:spChg>
        <pc:spChg chg="del mod">
          <ac:chgData name="Meghna Vaishnavi Aryasri" userId="16f72ed2-fadc-4b1c-af4c-6adf496ed7d7" providerId="ADAL" clId="{D4E985C5-B696-430A-918E-6130AAF3AD20}" dt="2022-12-04T15:51:39.158" v="1620" actId="931"/>
          <ac:spMkLst>
            <pc:docMk/>
            <pc:sldMk cId="2008997808" sldId="262"/>
            <ac:spMk id="3" creationId="{618F81BE-D402-1386-4539-7535DB0590F1}"/>
          </ac:spMkLst>
        </pc:spChg>
        <pc:spChg chg="mod ord">
          <ac:chgData name="Meghna Vaishnavi Aryasri" userId="16f72ed2-fadc-4b1c-af4c-6adf496ed7d7" providerId="ADAL" clId="{D4E985C5-B696-430A-918E-6130AAF3AD20}" dt="2022-12-04T22:21:57.643" v="3645" actId="20577"/>
          <ac:spMkLst>
            <pc:docMk/>
            <pc:sldMk cId="2008997808" sldId="262"/>
            <ac:spMk id="4" creationId="{89A734D2-16F4-2258-6811-88757CD12FD9}"/>
          </ac:spMkLst>
        </pc:spChg>
        <pc:spChg chg="add del mod">
          <ac:chgData name="Meghna Vaishnavi Aryasri" userId="16f72ed2-fadc-4b1c-af4c-6adf496ed7d7" providerId="ADAL" clId="{D4E985C5-B696-430A-918E-6130AAF3AD20}" dt="2022-12-04T22:17:27.395" v="3524" actId="931"/>
          <ac:spMkLst>
            <pc:docMk/>
            <pc:sldMk cId="2008997808" sldId="262"/>
            <ac:spMk id="5" creationId="{F9585073-77E7-FF10-E472-254CEF513CFF}"/>
          </ac:spMkLst>
        </pc:spChg>
        <pc:spChg chg="add del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8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19" creationId="{021A4066-B261-49FE-952E-A0FE3EE75CD2}"/>
          </ac:spMkLst>
        </pc:spChg>
        <pc:spChg chg="add del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23" creationId="{81958111-BC13-4D45-AB27-0C2C83F9BA64}"/>
          </ac:spMkLst>
        </pc:spChg>
        <pc:spChg chg="add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36" creationId="{0CABCAE3-64FC-4149-819F-2C1812824154}"/>
          </ac:spMkLst>
        </pc:spChg>
        <pc:spChg chg="add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44" creationId="{1669046F-5838-4C7A-BBE8-A77F40FD9C7F}"/>
          </ac:spMkLst>
        </pc:spChg>
        <pc:spChg chg="add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46" creationId="{2D5E6CDB-92ED-43A1-9491-C46E2C8E9956}"/>
          </ac:spMkLst>
        </pc:spChg>
        <pc:spChg chg="add">
          <ac:chgData name="Meghna Vaishnavi Aryasri" userId="16f72ed2-fadc-4b1c-af4c-6adf496ed7d7" providerId="ADAL" clId="{D4E985C5-B696-430A-918E-6130AAF3AD20}" dt="2022-12-04T17:03:38.834" v="3184" actId="26606"/>
          <ac:spMkLst>
            <pc:docMk/>
            <pc:sldMk cId="2008997808" sldId="262"/>
            <ac:spMk id="52" creationId="{23B9DAF8-7DB4-40CB-85F8-7E02F95C6CA7}"/>
          </ac:spMkLst>
        </pc:spChg>
        <pc:spChg chg="add del">
          <ac:chgData name="Meghna Vaishnavi Aryasri" userId="16f72ed2-fadc-4b1c-af4c-6adf496ed7d7" providerId="ADAL" clId="{D4E985C5-B696-430A-918E-6130AAF3AD20}" dt="2022-12-04T15:51:47.534" v="1624" actId="26606"/>
          <ac:spMkLst>
            <pc:docMk/>
            <pc:sldMk cId="2008997808" sldId="262"/>
            <ac:spMk id="54" creationId="{3CBA50DB-DBC7-4B6E-B3C1-8FF1EA519791}"/>
          </ac:spMkLst>
        </pc:spChg>
        <pc:spChg chg="add del">
          <ac:chgData name="Meghna Vaishnavi Aryasri" userId="16f72ed2-fadc-4b1c-af4c-6adf496ed7d7" providerId="ADAL" clId="{D4E985C5-B696-430A-918E-6130AAF3AD20}" dt="2022-12-04T15:51:47.534" v="1624" actId="26606"/>
          <ac:spMkLst>
            <pc:docMk/>
            <pc:sldMk cId="2008997808" sldId="262"/>
            <ac:spMk id="99" creationId="{A1351C6B-7343-451F-AB4A-1CE294A4E927}"/>
          </ac:spMkLst>
        </pc:spChg>
        <pc:grpChg chg="add del">
          <ac:chgData name="Meghna Vaishnavi Aryasri" userId="16f72ed2-fadc-4b1c-af4c-6adf496ed7d7" providerId="ADAL" clId="{D4E985C5-B696-430A-918E-6130AAF3AD20}" dt="2022-12-04T15:51:47.534" v="1624" actId="26606"/>
          <ac:grpSpMkLst>
            <pc:docMk/>
            <pc:sldMk cId="2008997808" sldId="262"/>
            <ac:grpSpMk id="13" creationId="{EB95AFDF-FA7D-4311-9C65-6D507D92F474}"/>
          </ac:grpSpMkLst>
        </pc:grpChg>
        <pc:grpChg chg="add del">
          <ac:chgData name="Meghna Vaishnavi Aryasri" userId="16f72ed2-fadc-4b1c-af4c-6adf496ed7d7" providerId="ADAL" clId="{D4E985C5-B696-430A-918E-6130AAF3AD20}" dt="2022-12-04T17:03:38.834" v="3184" actId="26606"/>
          <ac:grpSpMkLst>
            <pc:docMk/>
            <pc:sldMk cId="2008997808" sldId="262"/>
            <ac:grpSpMk id="25" creationId="{82188758-E18A-4CE5-9D03-F4BF5D887C3F}"/>
          </ac:grpSpMkLst>
        </pc:grpChg>
        <pc:grpChg chg="add">
          <ac:chgData name="Meghna Vaishnavi Aryasri" userId="16f72ed2-fadc-4b1c-af4c-6adf496ed7d7" providerId="ADAL" clId="{D4E985C5-B696-430A-918E-6130AAF3AD20}" dt="2022-12-04T17:03:38.834" v="3184" actId="26606"/>
          <ac:grpSpMkLst>
            <pc:docMk/>
            <pc:sldMk cId="2008997808" sldId="262"/>
            <ac:grpSpMk id="48" creationId="{EBB966BC-DC49-4138-8DEF-B1CD13033926}"/>
          </ac:grpSpMkLst>
        </pc:grpChg>
        <pc:grpChg chg="add del">
          <ac:chgData name="Meghna Vaishnavi Aryasri" userId="16f72ed2-fadc-4b1c-af4c-6adf496ed7d7" providerId="ADAL" clId="{D4E985C5-B696-430A-918E-6130AAF3AD20}" dt="2022-12-04T15:51:47.534" v="1624" actId="26606"/>
          <ac:grpSpMkLst>
            <pc:docMk/>
            <pc:sldMk cId="2008997808" sldId="262"/>
            <ac:grpSpMk id="56" creationId="{1DED8FB6-AF8D-4D98-913D-E6486FEC1021}"/>
          </ac:grpSpMkLst>
        </pc:grpChg>
        <pc:grpChg chg="add del">
          <ac:chgData name="Meghna Vaishnavi Aryasri" userId="16f72ed2-fadc-4b1c-af4c-6adf496ed7d7" providerId="ADAL" clId="{D4E985C5-B696-430A-918E-6130AAF3AD20}" dt="2022-12-04T15:51:48.245" v="1626" actId="26606"/>
          <ac:grpSpMkLst>
            <pc:docMk/>
            <pc:sldMk cId="2008997808" sldId="262"/>
            <ac:grpSpMk id="102" creationId="{A838DBA2-246D-4087-AE0A-6EA2B4B65AF3}"/>
          </ac:grpSpMkLst>
        </pc:grpChg>
        <pc:grpChg chg="add del">
          <ac:chgData name="Meghna Vaishnavi Aryasri" userId="16f72ed2-fadc-4b1c-af4c-6adf496ed7d7" providerId="ADAL" clId="{D4E985C5-B696-430A-918E-6130AAF3AD20}" dt="2022-12-04T15:51:52.734" v="1628" actId="26606"/>
          <ac:grpSpMkLst>
            <pc:docMk/>
            <pc:sldMk cId="2008997808" sldId="262"/>
            <ac:grpSpMk id="105" creationId="{A838DBA2-246D-4087-AE0A-6EA2B4B65AF3}"/>
          </ac:grpSpMkLst>
        </pc:grpChg>
        <pc:grpChg chg="add del">
          <ac:chgData name="Meghna Vaishnavi Aryasri" userId="16f72ed2-fadc-4b1c-af4c-6adf496ed7d7" providerId="ADAL" clId="{D4E985C5-B696-430A-918E-6130AAF3AD20}" dt="2022-12-04T16:01:53.082" v="1924"/>
          <ac:grpSpMkLst>
            <pc:docMk/>
            <pc:sldMk cId="2008997808" sldId="262"/>
            <ac:grpSpMk id="108" creationId="{A838DBA2-246D-4087-AE0A-6EA2B4B65AF3}"/>
          </ac:grpSpMkLst>
        </pc:grpChg>
        <pc:picChg chg="add del mod ord">
          <ac:chgData name="Meghna Vaishnavi Aryasri" userId="16f72ed2-fadc-4b1c-af4c-6adf496ed7d7" providerId="ADAL" clId="{D4E985C5-B696-430A-918E-6130AAF3AD20}" dt="2022-12-04T22:17:19.310" v="3523" actId="21"/>
          <ac:picMkLst>
            <pc:docMk/>
            <pc:sldMk cId="2008997808" sldId="262"/>
            <ac:picMk id="6" creationId="{3DAF0E2A-EB21-B828-3886-064219486CE8}"/>
          </ac:picMkLst>
        </pc:picChg>
        <pc:picChg chg="add mod">
          <ac:chgData name="Meghna Vaishnavi Aryasri" userId="16f72ed2-fadc-4b1c-af4c-6adf496ed7d7" providerId="ADAL" clId="{D4E985C5-B696-430A-918E-6130AAF3AD20}" dt="2022-12-04T22:17:41.767" v="3531" actId="14100"/>
          <ac:picMkLst>
            <pc:docMk/>
            <pc:sldMk cId="2008997808" sldId="262"/>
            <ac:picMk id="8" creationId="{29F82790-9A42-7228-6F8F-41472C3FEC91}"/>
          </ac:picMkLst>
        </pc:picChg>
        <pc:picChg chg="add del">
          <ac:chgData name="Meghna Vaishnavi Aryasri" userId="16f72ed2-fadc-4b1c-af4c-6adf496ed7d7" providerId="ADAL" clId="{D4E985C5-B696-430A-918E-6130AAF3AD20}" dt="2022-12-04T17:03:38.834" v="3184" actId="26606"/>
          <ac:picMkLst>
            <pc:docMk/>
            <pc:sldMk cId="2008997808" sldId="262"/>
            <ac:picMk id="9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5:51:47.534" v="1624" actId="26606"/>
          <ac:picMkLst>
            <pc:docMk/>
            <pc:sldMk cId="2008997808" sldId="262"/>
            <ac:picMk id="11" creationId="{5FF7B57D-FF7B-48B3-9F60-9BCEEECF9E76}"/>
          </ac:picMkLst>
        </pc:picChg>
        <pc:picChg chg="add del">
          <ac:chgData name="Meghna Vaishnavi Aryasri" userId="16f72ed2-fadc-4b1c-af4c-6adf496ed7d7" providerId="ADAL" clId="{D4E985C5-B696-430A-918E-6130AAF3AD20}" dt="2022-12-04T17:03:38.834" v="3184" actId="26606"/>
          <ac:picMkLst>
            <pc:docMk/>
            <pc:sldMk cId="2008997808" sldId="262"/>
            <ac:picMk id="29" creationId="{D42F4933-2ECF-4EE5-BCE4-F19E3CA609FE}"/>
          </ac:picMkLst>
        </pc:picChg>
        <pc:picChg chg="add">
          <ac:chgData name="Meghna Vaishnavi Aryasri" userId="16f72ed2-fadc-4b1c-af4c-6adf496ed7d7" providerId="ADAL" clId="{D4E985C5-B696-430A-918E-6130AAF3AD20}" dt="2022-12-04T17:03:38.834" v="3184" actId="26606"/>
          <ac:picMkLst>
            <pc:docMk/>
            <pc:sldMk cId="2008997808" sldId="262"/>
            <ac:picMk id="34" creationId="{7EFCF05C-6070-460B-8E60-12BE3EFD19F0}"/>
          </ac:picMkLst>
        </pc:picChg>
        <pc:picChg chg="add">
          <ac:chgData name="Meghna Vaishnavi Aryasri" userId="16f72ed2-fadc-4b1c-af4c-6adf496ed7d7" providerId="ADAL" clId="{D4E985C5-B696-430A-918E-6130AAF3AD20}" dt="2022-12-04T17:03:38.834" v="3184" actId="26606"/>
          <ac:picMkLst>
            <pc:docMk/>
            <pc:sldMk cId="2008997808" sldId="262"/>
            <ac:picMk id="38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5:51:47.534" v="1624" actId="26606"/>
          <ac:picMkLst>
            <pc:docMk/>
            <pc:sldMk cId="2008997808" sldId="262"/>
            <ac:picMk id="97" creationId="{5B3DE270-418F-47A7-B311-C4D876041DC6}"/>
          </ac:picMkLst>
        </pc:picChg>
        <pc:picChg chg="add del">
          <ac:chgData name="Meghna Vaishnavi Aryasri" userId="16f72ed2-fadc-4b1c-af4c-6adf496ed7d7" providerId="ADAL" clId="{D4E985C5-B696-430A-918E-6130AAF3AD20}" dt="2022-12-04T15:51:48.245" v="1626" actId="26606"/>
          <ac:picMkLst>
            <pc:docMk/>
            <pc:sldMk cId="2008997808" sldId="262"/>
            <ac:picMk id="101" creationId="{59FACE42-44B0-4185-8ED4-9043A78C8600}"/>
          </ac:picMkLst>
        </pc:picChg>
        <pc:picChg chg="add del">
          <ac:chgData name="Meghna Vaishnavi Aryasri" userId="16f72ed2-fadc-4b1c-af4c-6adf496ed7d7" providerId="ADAL" clId="{D4E985C5-B696-430A-918E-6130AAF3AD20}" dt="2022-12-04T15:51:52.734" v="1628" actId="26606"/>
          <ac:picMkLst>
            <pc:docMk/>
            <pc:sldMk cId="2008997808" sldId="262"/>
            <ac:picMk id="104" creationId="{59FACE42-44B0-4185-8ED4-9043A78C8600}"/>
          </ac:picMkLst>
        </pc:picChg>
        <pc:picChg chg="add del">
          <ac:chgData name="Meghna Vaishnavi Aryasri" userId="16f72ed2-fadc-4b1c-af4c-6adf496ed7d7" providerId="ADAL" clId="{D4E985C5-B696-430A-918E-6130AAF3AD20}" dt="2022-12-04T16:01:53.082" v="1924"/>
          <ac:picMkLst>
            <pc:docMk/>
            <pc:sldMk cId="2008997808" sldId="262"/>
            <ac:picMk id="107" creationId="{59FACE42-44B0-4185-8ED4-9043A78C8600}"/>
          </ac:picMkLst>
        </pc:picChg>
        <pc:cxnChg chg="add del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15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17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21" creationId="{381B4579-E2EA-4BD7-94FF-0A0BEE135C6B}"/>
          </ac:cxnSpMkLst>
        </pc:cxnChg>
        <pc:cxnChg chg="add del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31" creationId="{C6FAC23C-014D-4AC5-AD1B-36F7D0E7EF32}"/>
          </ac:cxnSpMkLst>
        </pc:cxnChg>
        <pc:cxnChg chg="add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33" creationId="{606AED2C-61BA-485C-9DD4-B23B6280F9D8}"/>
          </ac:cxnSpMkLst>
        </pc:cxnChg>
        <pc:cxnChg chg="add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40" creationId="{FBD463FC-4CA8-4FF4-85A3-AF9F4B98D210}"/>
          </ac:cxnSpMkLst>
        </pc:cxnChg>
        <pc:cxnChg chg="add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42" creationId="{A56012FD-74A8-4C91-B318-435CF2B71927}"/>
          </ac:cxnSpMkLst>
        </pc:cxnChg>
        <pc:cxnChg chg="add">
          <ac:chgData name="Meghna Vaishnavi Aryasri" userId="16f72ed2-fadc-4b1c-af4c-6adf496ed7d7" providerId="ADAL" clId="{D4E985C5-B696-430A-918E-6130AAF3AD20}" dt="2022-12-04T17:03:38.834" v="3184" actId="26606"/>
          <ac:cxnSpMkLst>
            <pc:docMk/>
            <pc:sldMk cId="2008997808" sldId="262"/>
            <ac:cxnSpMk id="58" creationId="{CFD731F1-726F-453E-9516-3058095DE995}"/>
          </ac:cxnSpMkLst>
        </pc:cxnChg>
      </pc:sldChg>
      <pc:sldChg chg="addSp delSp modSp new mod modTransition setBg setClrOvrMap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1114523115" sldId="263"/>
        </pc:sldMkLst>
        <pc:spChg chg="add del mod ord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2" creationId="{3651113C-7358-BA0E-EFAE-7AA9DF28DCB7}"/>
          </ac:spMkLst>
        </pc:spChg>
        <pc:spChg chg="add del">
          <ac:chgData name="Meghna Vaishnavi Aryasri" userId="16f72ed2-fadc-4b1c-af4c-6adf496ed7d7" providerId="ADAL" clId="{D4E985C5-B696-430A-918E-6130AAF3AD20}" dt="2022-12-04T15:25:29.436" v="1141" actId="931"/>
          <ac:spMkLst>
            <pc:docMk/>
            <pc:sldMk cId="1114523115" sldId="263"/>
            <ac:spMk id="3" creationId="{94362FD2-28C0-E56C-C4D5-61D7972E065E}"/>
          </ac:spMkLst>
        </pc:spChg>
        <pc:spChg chg="add del mod ord">
          <ac:chgData name="Meghna Vaishnavi Aryasri" userId="16f72ed2-fadc-4b1c-af4c-6adf496ed7d7" providerId="ADAL" clId="{D4E985C5-B696-430A-918E-6130AAF3AD20}" dt="2022-12-04T22:40:12.499" v="4287" actId="20577"/>
          <ac:spMkLst>
            <pc:docMk/>
            <pc:sldMk cId="1114523115" sldId="263"/>
            <ac:spMk id="4" creationId="{FCBD018E-E2CF-3543-4B16-373411F0285F}"/>
          </ac:spMkLst>
        </pc:spChg>
        <pc:spChg chg="add del">
          <ac:chgData name="Meghna Vaishnavi Aryasri" userId="16f72ed2-fadc-4b1c-af4c-6adf496ed7d7" providerId="ADAL" clId="{D4E985C5-B696-430A-918E-6130AAF3AD20}" dt="2022-12-04T15:25:36.917" v="1145" actId="26606"/>
          <ac:spMkLst>
            <pc:docMk/>
            <pc:sldMk cId="1114523115" sldId="263"/>
            <ac:spMk id="12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25:20.152" v="1139" actId="26606"/>
          <ac:spMkLst>
            <pc:docMk/>
            <pc:sldMk cId="1114523115" sldId="263"/>
            <ac:spMk id="13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25:36.917" v="1145" actId="26606"/>
          <ac:spMkLst>
            <pc:docMk/>
            <pc:sldMk cId="1114523115" sldId="263"/>
            <ac:spMk id="14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5:25:20.152" v="1139" actId="26606"/>
          <ac:spMkLst>
            <pc:docMk/>
            <pc:sldMk cId="1114523115" sldId="263"/>
            <ac:spMk id="15" creationId="{E20BB609-EF92-42DB-836C-0699A590B5CF}"/>
          </ac:spMkLst>
        </pc:spChg>
        <pc:spChg chg="add del">
          <ac:chgData name="Meghna Vaishnavi Aryasri" userId="16f72ed2-fadc-4b1c-af4c-6adf496ed7d7" providerId="ADAL" clId="{D4E985C5-B696-430A-918E-6130AAF3AD20}" dt="2022-12-04T16:31:37.472" v="2573" actId="26606"/>
          <ac:spMkLst>
            <pc:docMk/>
            <pc:sldMk cId="1114523115" sldId="263"/>
            <ac:spMk id="16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5:25:20.152" v="1139" actId="26606"/>
          <ac:spMkLst>
            <pc:docMk/>
            <pc:sldMk cId="1114523115" sldId="263"/>
            <ac:spMk id="17" creationId="{B2C335F7-F61C-4EB4-80F2-4B1438FE66BB}"/>
          </ac:spMkLst>
        </pc:spChg>
        <pc:spChg chg="add del">
          <ac:chgData name="Meghna Vaishnavi Aryasri" userId="16f72ed2-fadc-4b1c-af4c-6adf496ed7d7" providerId="ADAL" clId="{D4E985C5-B696-430A-918E-6130AAF3AD20}" dt="2022-12-04T15:25:36.917" v="1145" actId="26606"/>
          <ac:spMkLst>
            <pc:docMk/>
            <pc:sldMk cId="1114523115" sldId="263"/>
            <ac:spMk id="19" creationId="{823F9191-ED89-4F61-8B8F-97E567D96BA3}"/>
          </ac:spMkLst>
        </pc:spChg>
        <pc:spChg chg="add del">
          <ac:chgData name="Meghna Vaishnavi Aryasri" userId="16f72ed2-fadc-4b1c-af4c-6adf496ed7d7" providerId="ADAL" clId="{D4E985C5-B696-430A-918E-6130AAF3AD20}" dt="2022-12-04T15:25:36.917" v="1145" actId="26606"/>
          <ac:spMkLst>
            <pc:docMk/>
            <pc:sldMk cId="1114523115" sldId="263"/>
            <ac:spMk id="21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25:36.917" v="1145" actId="26606"/>
          <ac:spMkLst>
            <pc:docMk/>
            <pc:sldMk cId="1114523115" sldId="263"/>
            <ac:spMk id="23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6:31:37.472" v="2573" actId="26606"/>
          <ac:spMkLst>
            <pc:docMk/>
            <pc:sldMk cId="1114523115" sldId="263"/>
            <ac:spMk id="24" creationId="{021A4066-B261-49FE-952E-A0FE3EE75CD2}"/>
          </ac:spMkLst>
        </pc:spChg>
        <pc:spChg chg="add del">
          <ac:chgData name="Meghna Vaishnavi Aryasri" userId="16f72ed2-fadc-4b1c-af4c-6adf496ed7d7" providerId="ADAL" clId="{D4E985C5-B696-430A-918E-6130AAF3AD20}" dt="2022-12-04T15:33:02.459" v="1556" actId="26606"/>
          <ac:spMkLst>
            <pc:docMk/>
            <pc:sldMk cId="1114523115" sldId="263"/>
            <ac:spMk id="2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02.459" v="1556" actId="26606"/>
          <ac:spMkLst>
            <pc:docMk/>
            <pc:sldMk cId="1114523115" sldId="263"/>
            <ac:spMk id="26" creationId="{269FB8E5-6466-48D1-A250-C0CC9E5D3845}"/>
          </ac:spMkLst>
        </pc:spChg>
        <pc:spChg chg="add del">
          <ac:chgData name="Meghna Vaishnavi Aryasri" userId="16f72ed2-fadc-4b1c-af4c-6adf496ed7d7" providerId="ADAL" clId="{D4E985C5-B696-430A-918E-6130AAF3AD20}" dt="2022-12-04T15:33:02.459" v="1556" actId="26606"/>
          <ac:spMkLst>
            <pc:docMk/>
            <pc:sldMk cId="1114523115" sldId="263"/>
            <ac:spMk id="27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5:33:02.459" v="1556" actId="26606"/>
          <ac:spMkLst>
            <pc:docMk/>
            <pc:sldMk cId="1114523115" sldId="263"/>
            <ac:spMk id="28" creationId="{851808AB-2943-464C-A710-F2A18D869334}"/>
          </ac:spMkLst>
        </pc:spChg>
        <pc:spChg chg="add del">
          <ac:chgData name="Meghna Vaishnavi Aryasri" userId="16f72ed2-fadc-4b1c-af4c-6adf496ed7d7" providerId="ADAL" clId="{D4E985C5-B696-430A-918E-6130AAF3AD20}" dt="2022-12-04T15:33:11.337" v="1559" actId="26606"/>
          <ac:spMkLst>
            <pc:docMk/>
            <pc:sldMk cId="1114523115" sldId="263"/>
            <ac:spMk id="33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6:31:37.472" v="2573" actId="26606"/>
          <ac:spMkLst>
            <pc:docMk/>
            <pc:sldMk cId="1114523115" sldId="263"/>
            <ac:spMk id="34" creationId="{81958111-BC13-4D45-AB27-0C2C83F9BA64}"/>
          </ac:spMkLst>
        </pc:spChg>
        <pc:spChg chg="add del">
          <ac:chgData name="Meghna Vaishnavi Aryasri" userId="16f72ed2-fadc-4b1c-af4c-6adf496ed7d7" providerId="ADAL" clId="{D4E985C5-B696-430A-918E-6130AAF3AD20}" dt="2022-12-04T15:33:11.337" v="1559" actId="26606"/>
          <ac:spMkLst>
            <pc:docMk/>
            <pc:sldMk cId="1114523115" sldId="263"/>
            <ac:spMk id="35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5:33:11.337" v="1559" actId="26606"/>
          <ac:spMkLst>
            <pc:docMk/>
            <pc:sldMk cId="1114523115" sldId="263"/>
            <ac:spMk id="37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5:33:11.337" v="1559" actId="26606"/>
          <ac:spMkLst>
            <pc:docMk/>
            <pc:sldMk cId="1114523115" sldId="263"/>
            <ac:spMk id="39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6:31:40.846" v="2575" actId="26606"/>
          <ac:spMkLst>
            <pc:docMk/>
            <pc:sldMk cId="1114523115" sldId="263"/>
            <ac:spMk id="40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5:33:11.337" v="1559" actId="26606"/>
          <ac:spMkLst>
            <pc:docMk/>
            <pc:sldMk cId="1114523115" sldId="263"/>
            <ac:spMk id="41" creationId="{4A3D569D-D3A6-49CA-A483-291E95DACA14}"/>
          </ac:spMkLst>
        </pc:spChg>
        <pc:spChg chg="add del">
          <ac:chgData name="Meghna Vaishnavi Aryasri" userId="16f72ed2-fadc-4b1c-af4c-6adf496ed7d7" providerId="ADAL" clId="{D4E985C5-B696-430A-918E-6130AAF3AD20}" dt="2022-12-04T16:31:40.846" v="2575" actId="26606"/>
          <ac:spMkLst>
            <pc:docMk/>
            <pc:sldMk cId="1114523115" sldId="263"/>
            <ac:spMk id="45" creationId="{C630F413-44CE-4746-9821-9E0107978E7A}"/>
          </ac:spMkLst>
        </pc:spChg>
        <pc:spChg chg="add del">
          <ac:chgData name="Meghna Vaishnavi Aryasri" userId="16f72ed2-fadc-4b1c-af4c-6adf496ed7d7" providerId="ADAL" clId="{D4E985C5-B696-430A-918E-6130AAF3AD20}" dt="2022-12-04T15:34:33.884" v="1582" actId="26606"/>
          <ac:spMkLst>
            <pc:docMk/>
            <pc:sldMk cId="1114523115" sldId="263"/>
            <ac:spMk id="46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6:31:40.846" v="2575" actId="26606"/>
          <ac:spMkLst>
            <pc:docMk/>
            <pc:sldMk cId="1114523115" sldId="263"/>
            <ac:spMk id="47" creationId="{22D671B1-B099-4F9C-B9CC-9D22B4DAF8A8}"/>
          </ac:spMkLst>
        </pc:spChg>
        <pc:spChg chg="add del">
          <ac:chgData name="Meghna Vaishnavi Aryasri" userId="16f72ed2-fadc-4b1c-af4c-6adf496ed7d7" providerId="ADAL" clId="{D4E985C5-B696-430A-918E-6130AAF3AD20}" dt="2022-12-04T15:34:33.884" v="1582" actId="26606"/>
          <ac:spMkLst>
            <pc:docMk/>
            <pc:sldMk cId="1114523115" sldId="263"/>
            <ac:spMk id="48" creationId="{269FB8E5-6466-48D1-A250-C0CC9E5D3845}"/>
          </ac:spMkLst>
        </pc:spChg>
        <pc:spChg chg="add del">
          <ac:chgData name="Meghna Vaishnavi Aryasri" userId="16f72ed2-fadc-4b1c-af4c-6adf496ed7d7" providerId="ADAL" clId="{D4E985C5-B696-430A-918E-6130AAF3AD20}" dt="2022-12-04T15:34:33.884" v="1582" actId="26606"/>
          <ac:spMkLst>
            <pc:docMk/>
            <pc:sldMk cId="1114523115" sldId="263"/>
            <ac:spMk id="50" creationId="{D1999006-7A82-4F42-A460-59EA4F442E0A}"/>
          </ac:spMkLst>
        </pc:spChg>
        <pc:spChg chg="add del">
          <ac:chgData name="Meghna Vaishnavi Aryasri" userId="16f72ed2-fadc-4b1c-af4c-6adf496ed7d7" providerId="ADAL" clId="{D4E985C5-B696-430A-918E-6130AAF3AD20}" dt="2022-12-04T16:31:40.846" v="2575" actId="26606"/>
          <ac:spMkLst>
            <pc:docMk/>
            <pc:sldMk cId="1114523115" sldId="263"/>
            <ac:spMk id="51" creationId="{898488B7-DBD3-40E7-B54B-4DA6C5693EF3}"/>
          </ac:spMkLst>
        </pc:spChg>
        <pc:spChg chg="add del">
          <ac:chgData name="Meghna Vaishnavi Aryasri" userId="16f72ed2-fadc-4b1c-af4c-6adf496ed7d7" providerId="ADAL" clId="{D4E985C5-B696-430A-918E-6130AAF3AD20}" dt="2022-12-04T15:34:33.884" v="1582" actId="26606"/>
          <ac:spMkLst>
            <pc:docMk/>
            <pc:sldMk cId="1114523115" sldId="263"/>
            <ac:spMk id="52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6:31:43.903" v="2577" actId="26606"/>
          <ac:spMkLst>
            <pc:docMk/>
            <pc:sldMk cId="1114523115" sldId="263"/>
            <ac:spMk id="53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5:34:33.884" v="1582" actId="26606"/>
          <ac:spMkLst>
            <pc:docMk/>
            <pc:sldMk cId="1114523115" sldId="263"/>
            <ac:spMk id="54" creationId="{851808AB-2943-464C-A710-F2A18D869334}"/>
          </ac:spMkLst>
        </pc:spChg>
        <pc:spChg chg="add del">
          <ac:chgData name="Meghna Vaishnavi Aryasri" userId="16f72ed2-fadc-4b1c-af4c-6adf496ed7d7" providerId="ADAL" clId="{D4E985C5-B696-430A-918E-6130AAF3AD20}" dt="2022-12-04T16:31:43.903" v="2577" actId="26606"/>
          <ac:spMkLst>
            <pc:docMk/>
            <pc:sldMk cId="1114523115" sldId="263"/>
            <ac:spMk id="58" creationId="{35C3D674-3D59-4E93-80CA-0C0A9095E816}"/>
          </ac:spMkLst>
        </pc:spChg>
        <pc:spChg chg="add del">
          <ac:chgData name="Meghna Vaishnavi Aryasri" userId="16f72ed2-fadc-4b1c-af4c-6adf496ed7d7" providerId="ADAL" clId="{D4E985C5-B696-430A-918E-6130AAF3AD20}" dt="2022-12-04T15:33:39.227" v="1561" actId="26606"/>
          <ac:spMkLst>
            <pc:docMk/>
            <pc:sldMk cId="1114523115" sldId="263"/>
            <ac:spMk id="59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39.227" v="1561" actId="26606"/>
          <ac:spMkLst>
            <pc:docMk/>
            <pc:sldMk cId="1114523115" sldId="263"/>
            <ac:spMk id="61" creationId="{34C0330F-1D4F-4552-B799-615DD237B6DE}"/>
          </ac:spMkLst>
        </pc:spChg>
        <pc:spChg chg="add del">
          <ac:chgData name="Meghna Vaishnavi Aryasri" userId="16f72ed2-fadc-4b1c-af4c-6adf496ed7d7" providerId="ADAL" clId="{D4E985C5-B696-430A-918E-6130AAF3AD20}" dt="2022-12-04T16:31:43.903" v="2577" actId="26606"/>
          <ac:spMkLst>
            <pc:docMk/>
            <pc:sldMk cId="1114523115" sldId="263"/>
            <ac:spMk id="62" creationId="{EF2A81E1-BCBE-426B-8C09-33274E69409D}"/>
          </ac:spMkLst>
        </pc:spChg>
        <pc:spChg chg="add del">
          <ac:chgData name="Meghna Vaishnavi Aryasri" userId="16f72ed2-fadc-4b1c-af4c-6adf496ed7d7" providerId="ADAL" clId="{D4E985C5-B696-430A-918E-6130AAF3AD20}" dt="2022-12-04T15:33:39.227" v="1561" actId="26606"/>
          <ac:spMkLst>
            <pc:docMk/>
            <pc:sldMk cId="1114523115" sldId="263"/>
            <ac:spMk id="63" creationId="{C1F1676C-F2A4-4F2A-95E0-0AAB6995769F}"/>
          </ac:spMkLst>
        </pc:spChg>
        <pc:spChg chg="add del">
          <ac:chgData name="Meghna Vaishnavi Aryasri" userId="16f72ed2-fadc-4b1c-af4c-6adf496ed7d7" providerId="ADAL" clId="{D4E985C5-B696-430A-918E-6130AAF3AD20}" dt="2022-12-04T15:33:39.227" v="1561" actId="26606"/>
          <ac:spMkLst>
            <pc:docMk/>
            <pc:sldMk cId="1114523115" sldId="263"/>
            <ac:spMk id="65" creationId="{9322A652-16AB-4D19-AA9B-F65C1123603A}"/>
          </ac:spMkLst>
        </pc:spChg>
        <pc:spChg chg="add del">
          <ac:chgData name="Meghna Vaishnavi Aryasri" userId="16f72ed2-fadc-4b1c-af4c-6adf496ed7d7" providerId="ADAL" clId="{D4E985C5-B696-430A-918E-6130AAF3AD20}" dt="2022-12-04T16:31:48.644" v="2579" actId="26606"/>
          <ac:spMkLst>
            <pc:docMk/>
            <pc:sldMk cId="1114523115" sldId="263"/>
            <ac:spMk id="66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5:33:42.605" v="1563" actId="26606"/>
          <ac:spMkLst>
            <pc:docMk/>
            <pc:sldMk cId="1114523115" sldId="263"/>
            <ac:spMk id="67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42.605" v="1563" actId="26606"/>
          <ac:spMkLst>
            <pc:docMk/>
            <pc:sldMk cId="1114523115" sldId="263"/>
            <ac:spMk id="68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5:33:42.605" v="1563" actId="26606"/>
          <ac:spMkLst>
            <pc:docMk/>
            <pc:sldMk cId="1114523115" sldId="263"/>
            <ac:spMk id="69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3:42.605" v="1563" actId="26606"/>
          <ac:spMkLst>
            <pc:docMk/>
            <pc:sldMk cId="1114523115" sldId="263"/>
            <ac:spMk id="70" creationId="{02AF664E-956D-40D1-9B64-72A7857083AB}"/>
          </ac:spMkLst>
        </pc:spChg>
        <pc:spChg chg="add del">
          <ac:chgData name="Meghna Vaishnavi Aryasri" userId="16f72ed2-fadc-4b1c-af4c-6adf496ed7d7" providerId="ADAL" clId="{D4E985C5-B696-430A-918E-6130AAF3AD20}" dt="2022-12-04T15:33:44.255" v="1565" actId="26606"/>
          <ac:spMkLst>
            <pc:docMk/>
            <pc:sldMk cId="1114523115" sldId="263"/>
            <ac:spMk id="72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44.255" v="1565" actId="26606"/>
          <ac:spMkLst>
            <pc:docMk/>
            <pc:sldMk cId="1114523115" sldId="263"/>
            <ac:spMk id="73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5:33:44.255" v="1565" actId="26606"/>
          <ac:spMkLst>
            <pc:docMk/>
            <pc:sldMk cId="1114523115" sldId="263"/>
            <ac:spMk id="74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5:33:44.255" v="1565" actId="26606"/>
          <ac:spMkLst>
            <pc:docMk/>
            <pc:sldMk cId="1114523115" sldId="263"/>
            <ac:spMk id="75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5:33:44.255" v="1565" actId="26606"/>
          <ac:spMkLst>
            <pc:docMk/>
            <pc:sldMk cId="1114523115" sldId="263"/>
            <ac:spMk id="76" creationId="{4A3D569D-D3A6-49CA-A483-291E95DACA14}"/>
          </ac:spMkLst>
        </pc:spChg>
        <pc:spChg chg="add del">
          <ac:chgData name="Meghna Vaishnavi Aryasri" userId="16f72ed2-fadc-4b1c-af4c-6adf496ed7d7" providerId="ADAL" clId="{D4E985C5-B696-430A-918E-6130AAF3AD20}" dt="2022-12-04T15:33:49.574" v="1567" actId="26606"/>
          <ac:spMkLst>
            <pc:docMk/>
            <pc:sldMk cId="1114523115" sldId="263"/>
            <ac:spMk id="78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49.574" v="1567" actId="26606"/>
          <ac:spMkLst>
            <pc:docMk/>
            <pc:sldMk cId="1114523115" sldId="263"/>
            <ac:spMk id="79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5:33:49.574" v="1567" actId="26606"/>
          <ac:spMkLst>
            <pc:docMk/>
            <pc:sldMk cId="1114523115" sldId="263"/>
            <ac:spMk id="80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3:49.574" v="1567" actId="26606"/>
          <ac:spMkLst>
            <pc:docMk/>
            <pc:sldMk cId="1114523115" sldId="263"/>
            <ac:spMk id="81" creationId="{02AF664E-956D-40D1-9B64-72A7857083AB}"/>
          </ac:spMkLst>
        </pc:spChg>
        <pc:spChg chg="add del">
          <ac:chgData name="Meghna Vaishnavi Aryasri" userId="16f72ed2-fadc-4b1c-af4c-6adf496ed7d7" providerId="ADAL" clId="{D4E985C5-B696-430A-918E-6130AAF3AD20}" dt="2022-12-04T15:33:50.943" v="1569" actId="26606"/>
          <ac:spMkLst>
            <pc:docMk/>
            <pc:sldMk cId="1114523115" sldId="263"/>
            <ac:spMk id="83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50.943" v="1569" actId="26606"/>
          <ac:spMkLst>
            <pc:docMk/>
            <pc:sldMk cId="1114523115" sldId="263"/>
            <ac:spMk id="84" creationId="{A082E5AA-6E5F-4FCC-8C41-11E32F833BFC}"/>
          </ac:spMkLst>
        </pc:spChg>
        <pc:spChg chg="add del">
          <ac:chgData name="Meghna Vaishnavi Aryasri" userId="16f72ed2-fadc-4b1c-af4c-6adf496ed7d7" providerId="ADAL" clId="{D4E985C5-B696-430A-918E-6130AAF3AD20}" dt="2022-12-04T15:33:50.943" v="1569" actId="26606"/>
          <ac:spMkLst>
            <pc:docMk/>
            <pc:sldMk cId="1114523115" sldId="263"/>
            <ac:spMk id="85" creationId="{EDC872B6-524A-4445-9AD6-FA0326B5D6EA}"/>
          </ac:spMkLst>
        </pc:spChg>
        <pc:spChg chg="add del">
          <ac:chgData name="Meghna Vaishnavi Aryasri" userId="16f72ed2-fadc-4b1c-af4c-6adf496ed7d7" providerId="ADAL" clId="{D4E985C5-B696-430A-918E-6130AAF3AD20}" dt="2022-12-04T15:33:50.943" v="1569" actId="26606"/>
          <ac:spMkLst>
            <pc:docMk/>
            <pc:sldMk cId="1114523115" sldId="263"/>
            <ac:spMk id="86" creationId="{92BE0106-0C20-465B-A1BE-0BAC2737B1AD}"/>
          </ac:spMkLst>
        </pc:spChg>
        <pc:spChg chg="add del">
          <ac:chgData name="Meghna Vaishnavi Aryasri" userId="16f72ed2-fadc-4b1c-af4c-6adf496ed7d7" providerId="ADAL" clId="{D4E985C5-B696-430A-918E-6130AAF3AD20}" dt="2022-12-04T15:33:50.943" v="1569" actId="26606"/>
          <ac:spMkLst>
            <pc:docMk/>
            <pc:sldMk cId="1114523115" sldId="263"/>
            <ac:spMk id="87" creationId="{4A3D569D-D3A6-49CA-A483-291E95DACA14}"/>
          </ac:spMkLst>
        </pc:spChg>
        <pc:spChg chg="add del">
          <ac:chgData name="Meghna Vaishnavi Aryasri" userId="16f72ed2-fadc-4b1c-af4c-6adf496ed7d7" providerId="ADAL" clId="{D4E985C5-B696-430A-918E-6130AAF3AD20}" dt="2022-12-04T16:31:52.121" v="2581" actId="26606"/>
          <ac:spMkLst>
            <pc:docMk/>
            <pc:sldMk cId="1114523115" sldId="263"/>
            <ac:spMk id="88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5:33:54.155" v="1571" actId="26606"/>
          <ac:spMkLst>
            <pc:docMk/>
            <pc:sldMk cId="1114523115" sldId="263"/>
            <ac:spMk id="89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54.155" v="1571" actId="26606"/>
          <ac:spMkLst>
            <pc:docMk/>
            <pc:sldMk cId="1114523115" sldId="263"/>
            <ac:spMk id="90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5:33:54.155" v="1571" actId="26606"/>
          <ac:spMkLst>
            <pc:docMk/>
            <pc:sldMk cId="1114523115" sldId="263"/>
            <ac:spMk id="91" creationId="{823F9191-ED89-4F61-8B8F-97E567D96BA3}"/>
          </ac:spMkLst>
        </pc:spChg>
        <pc:spChg chg="add del">
          <ac:chgData name="Meghna Vaishnavi Aryasri" userId="16f72ed2-fadc-4b1c-af4c-6adf496ed7d7" providerId="ADAL" clId="{D4E985C5-B696-430A-918E-6130AAF3AD20}" dt="2022-12-04T15:33:54.155" v="1571" actId="26606"/>
          <ac:spMkLst>
            <pc:docMk/>
            <pc:sldMk cId="1114523115" sldId="263"/>
            <ac:spMk id="92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3:54.155" v="1571" actId="26606"/>
          <ac:spMkLst>
            <pc:docMk/>
            <pc:sldMk cId="1114523115" sldId="263"/>
            <ac:spMk id="93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5:33:58.364" v="1573" actId="26606"/>
          <ac:spMkLst>
            <pc:docMk/>
            <pc:sldMk cId="1114523115" sldId="263"/>
            <ac:spMk id="9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3:58.364" v="1573" actId="26606"/>
          <ac:spMkLst>
            <pc:docMk/>
            <pc:sldMk cId="1114523115" sldId="263"/>
            <ac:spMk id="96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5:33:58.364" v="1573" actId="26606"/>
          <ac:spMkLst>
            <pc:docMk/>
            <pc:sldMk cId="1114523115" sldId="263"/>
            <ac:spMk id="97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3:58.364" v="1573" actId="26606"/>
          <ac:spMkLst>
            <pc:docMk/>
            <pc:sldMk cId="1114523115" sldId="263"/>
            <ac:spMk id="98" creationId="{02AF664E-956D-40D1-9B64-72A7857083AB}"/>
          </ac:spMkLst>
        </pc:spChg>
        <pc:spChg chg="add del">
          <ac:chgData name="Meghna Vaishnavi Aryasri" userId="16f72ed2-fadc-4b1c-af4c-6adf496ed7d7" providerId="ADAL" clId="{D4E985C5-B696-430A-918E-6130AAF3AD20}" dt="2022-12-04T15:34:03.485" v="1575" actId="26606"/>
          <ac:spMkLst>
            <pc:docMk/>
            <pc:sldMk cId="1114523115" sldId="263"/>
            <ac:spMk id="100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4:03.485" v="1575" actId="26606"/>
          <ac:spMkLst>
            <pc:docMk/>
            <pc:sldMk cId="1114523115" sldId="263"/>
            <ac:spMk id="101" creationId="{9EE42DCE-4A4F-44C4-84E5-261B3BEEF1DA}"/>
          </ac:spMkLst>
        </pc:spChg>
        <pc:spChg chg="add del">
          <ac:chgData name="Meghna Vaishnavi Aryasri" userId="16f72ed2-fadc-4b1c-af4c-6adf496ed7d7" providerId="ADAL" clId="{D4E985C5-B696-430A-918E-6130AAF3AD20}" dt="2022-12-04T15:34:03.485" v="1575" actId="26606"/>
          <ac:spMkLst>
            <pc:docMk/>
            <pc:sldMk cId="1114523115" sldId="263"/>
            <ac:spMk id="102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4:03.485" v="1575" actId="26606"/>
          <ac:spMkLst>
            <pc:docMk/>
            <pc:sldMk cId="1114523115" sldId="263"/>
            <ac:spMk id="103" creationId="{02AF664E-956D-40D1-9B64-72A7857083AB}"/>
          </ac:spMkLst>
        </pc:spChg>
        <pc:spChg chg="add del">
          <ac:chgData name="Meghna Vaishnavi Aryasri" userId="16f72ed2-fadc-4b1c-af4c-6adf496ed7d7" providerId="ADAL" clId="{D4E985C5-B696-430A-918E-6130AAF3AD20}" dt="2022-12-04T15:34:08.197" v="1577" actId="26606"/>
          <ac:spMkLst>
            <pc:docMk/>
            <pc:sldMk cId="1114523115" sldId="263"/>
            <ac:spMk id="10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4:08.197" v="1577" actId="26606"/>
          <ac:spMkLst>
            <pc:docMk/>
            <pc:sldMk cId="1114523115" sldId="263"/>
            <ac:spMk id="106" creationId="{34C0330F-1D4F-4552-B799-615DD237B6DE}"/>
          </ac:spMkLst>
        </pc:spChg>
        <pc:spChg chg="add del">
          <ac:chgData name="Meghna Vaishnavi Aryasri" userId="16f72ed2-fadc-4b1c-af4c-6adf496ed7d7" providerId="ADAL" clId="{D4E985C5-B696-430A-918E-6130AAF3AD20}" dt="2022-12-04T15:34:08.197" v="1577" actId="26606"/>
          <ac:spMkLst>
            <pc:docMk/>
            <pc:sldMk cId="1114523115" sldId="263"/>
            <ac:spMk id="107" creationId="{C1F1676C-F2A4-4F2A-95E0-0AAB6995769F}"/>
          </ac:spMkLst>
        </pc:spChg>
        <pc:spChg chg="add del">
          <ac:chgData name="Meghna Vaishnavi Aryasri" userId="16f72ed2-fadc-4b1c-af4c-6adf496ed7d7" providerId="ADAL" clId="{D4E985C5-B696-430A-918E-6130AAF3AD20}" dt="2022-12-04T15:34:08.197" v="1577" actId="26606"/>
          <ac:spMkLst>
            <pc:docMk/>
            <pc:sldMk cId="1114523115" sldId="263"/>
            <ac:spMk id="108" creationId="{9322A652-16AB-4D19-AA9B-F65C1123603A}"/>
          </ac:spMkLst>
        </pc:spChg>
        <pc:spChg chg="add del">
          <ac:chgData name="Meghna Vaishnavi Aryasri" userId="16f72ed2-fadc-4b1c-af4c-6adf496ed7d7" providerId="ADAL" clId="{D4E985C5-B696-430A-918E-6130AAF3AD20}" dt="2022-12-04T16:31:52.121" v="2581" actId="26606"/>
          <ac:spMkLst>
            <pc:docMk/>
            <pc:sldMk cId="1114523115" sldId="263"/>
            <ac:spMk id="109" creationId="{1669046F-5838-4C7A-BBE8-A77F40FD9C7F}"/>
          </ac:spMkLst>
        </pc:spChg>
        <pc:spChg chg="add del">
          <ac:chgData name="Meghna Vaishnavi Aryasri" userId="16f72ed2-fadc-4b1c-af4c-6adf496ed7d7" providerId="ADAL" clId="{D4E985C5-B696-430A-918E-6130AAF3AD20}" dt="2022-12-04T15:34:10.756" v="1579" actId="26606"/>
          <ac:spMkLst>
            <pc:docMk/>
            <pc:sldMk cId="1114523115" sldId="263"/>
            <ac:spMk id="110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4:10.756" v="1579" actId="26606"/>
          <ac:spMkLst>
            <pc:docMk/>
            <pc:sldMk cId="1114523115" sldId="263"/>
            <ac:spMk id="111" creationId="{BF447FC5-81F5-498F-B253-3D2BBDD2E64A}"/>
          </ac:spMkLst>
        </pc:spChg>
        <pc:spChg chg="add del">
          <ac:chgData name="Meghna Vaishnavi Aryasri" userId="16f72ed2-fadc-4b1c-af4c-6adf496ed7d7" providerId="ADAL" clId="{D4E985C5-B696-430A-918E-6130AAF3AD20}" dt="2022-12-04T15:34:10.756" v="1579" actId="26606"/>
          <ac:spMkLst>
            <pc:docMk/>
            <pc:sldMk cId="1114523115" sldId="263"/>
            <ac:spMk id="112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4:10.756" v="1579" actId="26606"/>
          <ac:spMkLst>
            <pc:docMk/>
            <pc:sldMk cId="1114523115" sldId="263"/>
            <ac:spMk id="113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6:31:52.121" v="2581" actId="26606"/>
          <ac:spMkLst>
            <pc:docMk/>
            <pc:sldMk cId="1114523115" sldId="263"/>
            <ac:spMk id="114" creationId="{2D5E6CDB-92ED-43A1-9491-C46E2C8E9956}"/>
          </ac:spMkLst>
        </pc:spChg>
        <pc:spChg chg="add del">
          <ac:chgData name="Meghna Vaishnavi Aryasri" userId="16f72ed2-fadc-4b1c-af4c-6adf496ed7d7" providerId="ADAL" clId="{D4E985C5-B696-430A-918E-6130AAF3AD20}" dt="2022-12-04T15:34:33.873" v="1581" actId="26606"/>
          <ac:spMkLst>
            <pc:docMk/>
            <pc:sldMk cId="1114523115" sldId="263"/>
            <ac:spMk id="115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34:33.873" v="1581" actId="26606"/>
          <ac:spMkLst>
            <pc:docMk/>
            <pc:sldMk cId="1114523115" sldId="263"/>
            <ac:spMk id="116" creationId="{9E10BDB4-64F2-477D-A03B-9F8352D5E02E}"/>
          </ac:spMkLst>
        </pc:spChg>
        <pc:spChg chg="add del">
          <ac:chgData name="Meghna Vaishnavi Aryasri" userId="16f72ed2-fadc-4b1c-af4c-6adf496ed7d7" providerId="ADAL" clId="{D4E985C5-B696-430A-918E-6130AAF3AD20}" dt="2022-12-04T15:34:33.873" v="1581" actId="26606"/>
          <ac:spMkLst>
            <pc:docMk/>
            <pc:sldMk cId="1114523115" sldId="263"/>
            <ac:spMk id="117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34:33.873" v="1581" actId="26606"/>
          <ac:spMkLst>
            <pc:docMk/>
            <pc:sldMk cId="1114523115" sldId="263"/>
            <ac:spMk id="118" creationId="{A133035C-46AF-4B6B-A264-C0D48C50BA93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114523115" sldId="263"/>
            <ac:spMk id="120" creationId="{ADE57300-C7FF-4578-99A0-42B0295B123C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114523115" sldId="263"/>
            <ac:spMk id="121" creationId="{34C0330F-1D4F-4552-B799-615DD237B6DE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114523115" sldId="263"/>
            <ac:spMk id="122" creationId="{92BE0106-0C20-465B-A1BE-0BAC2737B1AD}"/>
          </ac:spMkLst>
        </pc:spChg>
        <pc:spChg chg="add del mod">
          <ac:chgData name="Meghna Vaishnavi Aryasri" userId="16f72ed2-fadc-4b1c-af4c-6adf496ed7d7" providerId="ADAL" clId="{D4E985C5-B696-430A-918E-6130AAF3AD20}" dt="2022-12-04T15:42:40.271" v="1591"/>
          <ac:spMkLst>
            <pc:docMk/>
            <pc:sldMk cId="1114523115" sldId="263"/>
            <ac:spMk id="123" creationId="{97B17300-4063-4FCF-8D7A-59C263BDAA2A}"/>
          </ac:spMkLst>
        </pc:spChg>
        <pc:spChg chg="add del">
          <ac:chgData name="Meghna Vaishnavi Aryasri" userId="16f72ed2-fadc-4b1c-af4c-6adf496ed7d7" providerId="ADAL" clId="{D4E985C5-B696-430A-918E-6130AAF3AD20}" dt="2022-12-04T16:31:52.121" v="2581" actId="26606"/>
          <ac:spMkLst>
            <pc:docMk/>
            <pc:sldMk cId="1114523115" sldId="263"/>
            <ac:spMk id="126" creationId="{23B9DAF8-7DB4-40CB-85F8-7E02F95C6CA7}"/>
          </ac:spMkLst>
        </pc:spChg>
        <pc:spChg chg="add del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31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35" creationId="{45C76AC0-BB6B-419E-A327-AFA29750080A}"/>
          </ac:spMkLst>
        </pc:spChg>
        <pc:spChg chg="add del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37" creationId="{8B0E4246-09B8-46D7-A0D2-4D264863AD39}"/>
          </ac:spMkLst>
        </pc:spChg>
        <pc:spChg chg="add del">
          <ac:chgData name="Meghna Vaishnavi Aryasri" userId="16f72ed2-fadc-4b1c-af4c-6adf496ed7d7" providerId="ADAL" clId="{D4E985C5-B696-430A-918E-6130AAF3AD20}" dt="2022-12-04T17:02:59.254" v="3178" actId="26606"/>
          <ac:spMkLst>
            <pc:docMk/>
            <pc:sldMk cId="1114523115" sldId="263"/>
            <ac:spMk id="144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02:59.254" v="3178" actId="26606"/>
          <ac:spMkLst>
            <pc:docMk/>
            <pc:sldMk cId="1114523115" sldId="263"/>
            <ac:spMk id="152" creationId="{C6870151-9189-4C3A-8379-EF3D95827A0A}"/>
          </ac:spMkLst>
        </pc:spChg>
        <pc:spChg chg="add del">
          <ac:chgData name="Meghna Vaishnavi Aryasri" userId="16f72ed2-fadc-4b1c-af4c-6adf496ed7d7" providerId="ADAL" clId="{D4E985C5-B696-430A-918E-6130AAF3AD20}" dt="2022-12-04T17:02:59.254" v="3178" actId="26606"/>
          <ac:spMkLst>
            <pc:docMk/>
            <pc:sldMk cId="1114523115" sldId="263"/>
            <ac:spMk id="154" creationId="{123EA69C-102A-4DD0-9547-05DCD271D159}"/>
          </ac:spMkLst>
        </pc:spChg>
        <pc:spChg chg="add del">
          <ac:chgData name="Meghna Vaishnavi Aryasri" userId="16f72ed2-fadc-4b1c-af4c-6adf496ed7d7" providerId="ADAL" clId="{D4E985C5-B696-430A-918E-6130AAF3AD20}" dt="2022-12-04T17:02:59.254" v="3178" actId="26606"/>
          <ac:spMkLst>
            <pc:docMk/>
            <pc:sldMk cId="1114523115" sldId="263"/>
            <ac:spMk id="156" creationId="{6A862265-5CA3-4C40-8582-7534C3B03C2A}"/>
          </ac:spMkLst>
        </pc:spChg>
        <pc:spChg chg="add del">
          <ac:chgData name="Meghna Vaishnavi Aryasri" userId="16f72ed2-fadc-4b1c-af4c-6adf496ed7d7" providerId="ADAL" clId="{D4E985C5-B696-430A-918E-6130AAF3AD20}" dt="2022-12-04T17:02:59.254" v="3178" actId="26606"/>
          <ac:spMkLst>
            <pc:docMk/>
            <pc:sldMk cId="1114523115" sldId="263"/>
            <ac:spMk id="158" creationId="{600EF80B-0391-4082-9AF5-F15B091B4CE9}"/>
          </ac:spMkLst>
        </pc:spChg>
        <pc:spChg chg="add del">
          <ac:chgData name="Meghna Vaishnavi Aryasri" userId="16f72ed2-fadc-4b1c-af4c-6adf496ed7d7" providerId="ADAL" clId="{D4E985C5-B696-430A-918E-6130AAF3AD20}" dt="2022-12-04T17:02:59.254" v="3178" actId="26606"/>
          <ac:spMkLst>
            <pc:docMk/>
            <pc:sldMk cId="1114523115" sldId="263"/>
            <ac:spMk id="162" creationId="{3FBF03E8-C602-4192-9C52-F84B29FDCC88}"/>
          </ac:spMkLst>
        </pc:spChg>
        <pc:spChg chg="add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65" creationId="{0CABCAE3-64FC-4149-819F-2C1812824154}"/>
          </ac:spMkLst>
        </pc:spChg>
        <pc:spChg chg="add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70" creationId="{1669046F-5838-4C7A-BBE8-A77F40FD9C7F}"/>
          </ac:spMkLst>
        </pc:spChg>
        <pc:spChg chg="add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71" creationId="{2D5E6CDB-92ED-43A1-9491-C46E2C8E9956}"/>
          </ac:spMkLst>
        </pc:spChg>
        <pc:spChg chg="add">
          <ac:chgData name="Meghna Vaishnavi Aryasri" userId="16f72ed2-fadc-4b1c-af4c-6adf496ed7d7" providerId="ADAL" clId="{D4E985C5-B696-430A-918E-6130AAF3AD20}" dt="2022-12-04T17:02:59.298" v="3179" actId="26606"/>
          <ac:spMkLst>
            <pc:docMk/>
            <pc:sldMk cId="1114523115" sldId="263"/>
            <ac:spMk id="174" creationId="{23B9DAF8-7DB4-40CB-85F8-7E02F95C6CA7}"/>
          </ac:spMkLst>
        </pc:spChg>
        <pc:grpChg chg="add del">
          <ac:chgData name="Meghna Vaishnavi Aryasri" userId="16f72ed2-fadc-4b1c-af4c-6adf496ed7d7" providerId="ADAL" clId="{D4E985C5-B696-430A-918E-6130AAF3AD20}" dt="2022-12-04T16:31:37.472" v="2573" actId="26606"/>
          <ac:grpSpMkLst>
            <pc:docMk/>
            <pc:sldMk cId="1114523115" sldId="263"/>
            <ac:grpSpMk id="29" creationId="{82188758-E18A-4CE5-9D03-F4BF5D887C3F}"/>
          </ac:grpSpMkLst>
        </pc:grpChg>
        <pc:grpChg chg="add del">
          <ac:chgData name="Meghna Vaishnavi Aryasri" userId="16f72ed2-fadc-4b1c-af4c-6adf496ed7d7" providerId="ADAL" clId="{D4E985C5-B696-430A-918E-6130AAF3AD20}" dt="2022-12-04T16:31:52.121" v="2581" actId="26606"/>
          <ac:grpSpMkLst>
            <pc:docMk/>
            <pc:sldMk cId="1114523115" sldId="263"/>
            <ac:grpSpMk id="119" creationId="{EBB966BC-DC49-4138-8DEF-B1CD13033926}"/>
          </ac:grpSpMkLst>
        </pc:grpChg>
        <pc:grpChg chg="add">
          <ac:chgData name="Meghna Vaishnavi Aryasri" userId="16f72ed2-fadc-4b1c-af4c-6adf496ed7d7" providerId="ADAL" clId="{D4E985C5-B696-430A-918E-6130AAF3AD20}" dt="2022-12-04T17:02:59.298" v="3179" actId="26606"/>
          <ac:grpSpMkLst>
            <pc:docMk/>
            <pc:sldMk cId="1114523115" sldId="263"/>
            <ac:grpSpMk id="172" creationId="{EBB966BC-DC49-4138-8DEF-B1CD13033926}"/>
          </ac:grpSpMkLst>
        </pc:grpChg>
        <pc:picChg chg="add del mod ord">
          <ac:chgData name="Meghna Vaishnavi Aryasri" userId="16f72ed2-fadc-4b1c-af4c-6adf496ed7d7" providerId="ADAL" clId="{D4E985C5-B696-430A-918E-6130AAF3AD20}" dt="2022-12-04T15:25:22.737" v="1140" actId="22"/>
          <ac:picMkLst>
            <pc:docMk/>
            <pc:sldMk cId="1114523115" sldId="263"/>
            <ac:picMk id="8" creationId="{9A482C27-D1FF-7CB6-E7ED-D3AF200DA798}"/>
          </ac:picMkLst>
        </pc:picChg>
        <pc:picChg chg="add mod ord">
          <ac:chgData name="Meghna Vaishnavi Aryasri" userId="16f72ed2-fadc-4b1c-af4c-6adf496ed7d7" providerId="ADAL" clId="{D4E985C5-B696-430A-918E-6130AAF3AD20}" dt="2022-12-04T17:02:59.298" v="3179" actId="26606"/>
          <ac:picMkLst>
            <pc:docMk/>
            <pc:sldMk cId="1114523115" sldId="263"/>
            <ac:picMk id="10" creationId="{9A722B3F-C409-42E0-21A8-745B2D06C3AC}"/>
          </ac:picMkLst>
        </pc:picChg>
        <pc:picChg chg="add del">
          <ac:chgData name="Meghna Vaishnavi Aryasri" userId="16f72ed2-fadc-4b1c-af4c-6adf496ed7d7" providerId="ADAL" clId="{D4E985C5-B696-430A-918E-6130AAF3AD20}" dt="2022-12-04T16:31:37.472" v="2573" actId="26606"/>
          <ac:picMkLst>
            <pc:docMk/>
            <pc:sldMk cId="1114523115" sldId="263"/>
            <ac:picMk id="18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31:37.472" v="2573" actId="26606"/>
          <ac:picMkLst>
            <pc:docMk/>
            <pc:sldMk cId="1114523115" sldId="263"/>
            <ac:picMk id="36" creationId="{D42F4933-2ECF-4EE5-BCE4-F19E3CA609FE}"/>
          </ac:picMkLst>
        </pc:picChg>
        <pc:picChg chg="add del">
          <ac:chgData name="Meghna Vaishnavi Aryasri" userId="16f72ed2-fadc-4b1c-af4c-6adf496ed7d7" providerId="ADAL" clId="{D4E985C5-B696-430A-918E-6130AAF3AD20}" dt="2022-12-04T16:31:40.846" v="2575" actId="26606"/>
          <ac:picMkLst>
            <pc:docMk/>
            <pc:sldMk cId="1114523115" sldId="263"/>
            <ac:picMk id="42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1:43.903" v="2577" actId="26606"/>
          <ac:picMkLst>
            <pc:docMk/>
            <pc:sldMk cId="1114523115" sldId="263"/>
            <ac:picMk id="55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1:43.903" v="2577" actId="26606"/>
          <ac:picMkLst>
            <pc:docMk/>
            <pc:sldMk cId="1114523115" sldId="263"/>
            <ac:picMk id="64" creationId="{39D1DDD4-5BB3-45BA-B9B3-06B62299AD79}"/>
          </ac:picMkLst>
        </pc:picChg>
        <pc:picChg chg="add del">
          <ac:chgData name="Meghna Vaishnavi Aryasri" userId="16f72ed2-fadc-4b1c-af4c-6adf496ed7d7" providerId="ADAL" clId="{D4E985C5-B696-430A-918E-6130AAF3AD20}" dt="2022-12-04T16:31:48.644" v="2579" actId="26606"/>
          <ac:picMkLst>
            <pc:docMk/>
            <pc:sldMk cId="1114523115" sldId="263"/>
            <ac:picMk id="71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1:52.121" v="2581" actId="26606"/>
          <ac:picMkLst>
            <pc:docMk/>
            <pc:sldMk cId="1114523115" sldId="263"/>
            <ac:picMk id="94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1:52.121" v="2581" actId="26606"/>
          <ac:picMkLst>
            <pc:docMk/>
            <pc:sldMk cId="1114523115" sldId="263"/>
            <ac:picMk id="128" creationId="{7EFCF05C-6070-460B-8E60-12BE3EFD19F0}"/>
          </ac:picMkLst>
        </pc:picChg>
        <pc:picChg chg="add del">
          <ac:chgData name="Meghna Vaishnavi Aryasri" userId="16f72ed2-fadc-4b1c-af4c-6adf496ed7d7" providerId="ADAL" clId="{D4E985C5-B696-430A-918E-6130AAF3AD20}" dt="2022-12-04T17:02:59.298" v="3179" actId="26606"/>
          <ac:picMkLst>
            <pc:docMk/>
            <pc:sldMk cId="1114523115" sldId="263"/>
            <ac:picMk id="132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7:02:59.298" v="3179" actId="26606"/>
          <ac:picMkLst>
            <pc:docMk/>
            <pc:sldMk cId="1114523115" sldId="263"/>
            <ac:picMk id="138" creationId="{F50C8D8D-B32F-4194-8321-164EC442750E}"/>
          </ac:picMkLst>
        </pc:picChg>
        <pc:picChg chg="add del">
          <ac:chgData name="Meghna Vaishnavi Aryasri" userId="16f72ed2-fadc-4b1c-af4c-6adf496ed7d7" providerId="ADAL" clId="{D4E985C5-B696-430A-918E-6130AAF3AD20}" dt="2022-12-04T17:02:59.254" v="3178" actId="26606"/>
          <ac:picMkLst>
            <pc:docMk/>
            <pc:sldMk cId="1114523115" sldId="263"/>
            <ac:picMk id="146" creationId="{1F5620B8-A2D8-4568-B566-F0453A0D9167}"/>
          </ac:picMkLst>
        </pc:picChg>
        <pc:picChg chg="add">
          <ac:chgData name="Meghna Vaishnavi Aryasri" userId="16f72ed2-fadc-4b1c-af4c-6adf496ed7d7" providerId="ADAL" clId="{D4E985C5-B696-430A-918E-6130AAF3AD20}" dt="2022-12-04T17:02:59.298" v="3179" actId="26606"/>
          <ac:picMkLst>
            <pc:docMk/>
            <pc:sldMk cId="1114523115" sldId="263"/>
            <ac:picMk id="164" creationId="{7EFCF05C-6070-460B-8E60-12BE3EFD19F0}"/>
          </ac:picMkLst>
        </pc:picChg>
        <pc:picChg chg="add">
          <ac:chgData name="Meghna Vaishnavi Aryasri" userId="16f72ed2-fadc-4b1c-af4c-6adf496ed7d7" providerId="ADAL" clId="{D4E985C5-B696-430A-918E-6130AAF3AD20}" dt="2022-12-04T17:02:59.298" v="3179" actId="26606"/>
          <ac:picMkLst>
            <pc:docMk/>
            <pc:sldMk cId="1114523115" sldId="263"/>
            <ac:picMk id="167" creationId="{012FDCFE-9AD2-4D8A-8CBF-B3AA37EBF6DD}"/>
          </ac:picMkLst>
        </pc:picChg>
        <pc:cxnChg chg="add del">
          <ac:chgData name="Meghna Vaishnavi Aryasri" userId="16f72ed2-fadc-4b1c-af4c-6adf496ed7d7" providerId="ADAL" clId="{D4E985C5-B696-430A-918E-6130AAF3AD20}" dt="2022-12-04T16:31:37.472" v="2573" actId="26606"/>
          <ac:cxnSpMkLst>
            <pc:docMk/>
            <pc:sldMk cId="1114523115" sldId="263"/>
            <ac:cxnSpMk id="20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31:37.472" v="2573" actId="26606"/>
          <ac:cxnSpMkLst>
            <pc:docMk/>
            <pc:sldMk cId="1114523115" sldId="263"/>
            <ac:cxnSpMk id="22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31:43.903" v="2577" actId="26606"/>
          <ac:cxnSpMkLst>
            <pc:docMk/>
            <pc:sldMk cId="1114523115" sldId="263"/>
            <ac:cxnSpMk id="31" creationId="{A24DAE64-2302-42EA-8239-F2F0775CA5AD}"/>
          </ac:cxnSpMkLst>
        </pc:cxnChg>
        <pc:cxnChg chg="add del">
          <ac:chgData name="Meghna Vaishnavi Aryasri" userId="16f72ed2-fadc-4b1c-af4c-6adf496ed7d7" providerId="ADAL" clId="{D4E985C5-B696-430A-918E-6130AAF3AD20}" dt="2022-12-04T16:31:37.472" v="2573" actId="26606"/>
          <ac:cxnSpMkLst>
            <pc:docMk/>
            <pc:sldMk cId="1114523115" sldId="263"/>
            <ac:cxnSpMk id="32" creationId="{381B4579-E2EA-4BD7-94FF-0A0BEE135C6B}"/>
          </ac:cxnSpMkLst>
        </pc:cxnChg>
        <pc:cxnChg chg="add del">
          <ac:chgData name="Meghna Vaishnavi Aryasri" userId="16f72ed2-fadc-4b1c-af4c-6adf496ed7d7" providerId="ADAL" clId="{D4E985C5-B696-430A-918E-6130AAF3AD20}" dt="2022-12-04T16:31:37.472" v="2573" actId="26606"/>
          <ac:cxnSpMkLst>
            <pc:docMk/>
            <pc:sldMk cId="1114523115" sldId="263"/>
            <ac:cxnSpMk id="38" creationId="{C6FAC23C-014D-4AC5-AD1B-36F7D0E7EF32}"/>
          </ac:cxnSpMkLst>
        </pc:cxnChg>
        <pc:cxnChg chg="add del">
          <ac:chgData name="Meghna Vaishnavi Aryasri" userId="16f72ed2-fadc-4b1c-af4c-6adf496ed7d7" providerId="ADAL" clId="{D4E985C5-B696-430A-918E-6130AAF3AD20}" dt="2022-12-04T16:31:40.846" v="2575" actId="26606"/>
          <ac:cxnSpMkLst>
            <pc:docMk/>
            <pc:sldMk cId="1114523115" sldId="263"/>
            <ac:cxnSpMk id="43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1:40.846" v="2575" actId="26606"/>
          <ac:cxnSpMkLst>
            <pc:docMk/>
            <pc:sldMk cId="1114523115" sldId="263"/>
            <ac:cxnSpMk id="44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1:40.846" v="2575" actId="26606"/>
          <ac:cxnSpMkLst>
            <pc:docMk/>
            <pc:sldMk cId="1114523115" sldId="263"/>
            <ac:cxnSpMk id="49" creationId="{7552FBEF-FA69-427B-8245-0A518E0513D5}"/>
          </ac:cxnSpMkLst>
        </pc:cxnChg>
        <pc:cxnChg chg="add del">
          <ac:chgData name="Meghna Vaishnavi Aryasri" userId="16f72ed2-fadc-4b1c-af4c-6adf496ed7d7" providerId="ADAL" clId="{D4E985C5-B696-430A-918E-6130AAF3AD20}" dt="2022-12-04T16:31:43.903" v="2577" actId="26606"/>
          <ac:cxnSpMkLst>
            <pc:docMk/>
            <pc:sldMk cId="1114523115" sldId="263"/>
            <ac:cxnSpMk id="56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1:43.903" v="2577" actId="26606"/>
          <ac:cxnSpMkLst>
            <pc:docMk/>
            <pc:sldMk cId="1114523115" sldId="263"/>
            <ac:cxnSpMk id="57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1:43.903" v="2577" actId="26606"/>
          <ac:cxnSpMkLst>
            <pc:docMk/>
            <pc:sldMk cId="1114523115" sldId="263"/>
            <ac:cxnSpMk id="60" creationId="{C884B8F8-FDC9-498B-9960-5D7260AFCB03}"/>
          </ac:cxnSpMkLst>
        </pc:cxnChg>
        <pc:cxnChg chg="add del">
          <ac:chgData name="Meghna Vaishnavi Aryasri" userId="16f72ed2-fadc-4b1c-af4c-6adf496ed7d7" providerId="ADAL" clId="{D4E985C5-B696-430A-918E-6130AAF3AD20}" dt="2022-12-04T16:31:48.644" v="2579" actId="26606"/>
          <ac:cxnSpMkLst>
            <pc:docMk/>
            <pc:sldMk cId="1114523115" sldId="263"/>
            <ac:cxnSpMk id="77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1:48.644" v="2579" actId="26606"/>
          <ac:cxnSpMkLst>
            <pc:docMk/>
            <pc:sldMk cId="1114523115" sldId="263"/>
            <ac:cxnSpMk id="82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1:52.121" v="2581" actId="26606"/>
          <ac:cxnSpMkLst>
            <pc:docMk/>
            <pc:sldMk cId="1114523115" sldId="263"/>
            <ac:cxnSpMk id="99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1:52.121" v="2581" actId="26606"/>
          <ac:cxnSpMkLst>
            <pc:docMk/>
            <pc:sldMk cId="1114523115" sldId="263"/>
            <ac:cxnSpMk id="104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1:52.121" v="2581" actId="26606"/>
          <ac:cxnSpMkLst>
            <pc:docMk/>
            <pc:sldMk cId="1114523115" sldId="263"/>
            <ac:cxnSpMk id="127" creationId="{606AED2C-61BA-485C-9DD4-B23B6280F9D8}"/>
          </ac:cxnSpMkLst>
        </pc:cxnChg>
        <pc:cxnChg chg="add del">
          <ac:chgData name="Meghna Vaishnavi Aryasri" userId="16f72ed2-fadc-4b1c-af4c-6adf496ed7d7" providerId="ADAL" clId="{D4E985C5-B696-430A-918E-6130AAF3AD20}" dt="2022-12-04T16:31:52.121" v="2581" actId="26606"/>
          <ac:cxnSpMkLst>
            <pc:docMk/>
            <pc:sldMk cId="1114523115" sldId="263"/>
            <ac:cxnSpMk id="129" creationId="{CFD731F1-726F-453E-9516-3058095DE995}"/>
          </ac:cxnSpMkLst>
        </pc:cxnChg>
        <pc:cxnChg chg="add del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33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34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36" creationId="{B3E0B6A3-E197-43D6-82D5-7455DAB1A746}"/>
          </ac:cxnSpMkLst>
        </pc:cxnChg>
        <pc:cxnChg chg="add del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39" creationId="{5BD24D8B-8573-4260-B700-E860AD6D2A8E}"/>
          </ac:cxnSpMkLst>
        </pc:cxnChg>
        <pc:cxnChg chg="add del">
          <ac:chgData name="Meghna Vaishnavi Aryasri" userId="16f72ed2-fadc-4b1c-af4c-6adf496ed7d7" providerId="ADAL" clId="{D4E985C5-B696-430A-918E-6130AAF3AD20}" dt="2022-12-04T17:02:59.254" v="3178" actId="26606"/>
          <ac:cxnSpMkLst>
            <pc:docMk/>
            <pc:sldMk cId="1114523115" sldId="263"/>
            <ac:cxnSpMk id="148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02:59.254" v="3178" actId="26606"/>
          <ac:cxnSpMkLst>
            <pc:docMk/>
            <pc:sldMk cId="1114523115" sldId="263"/>
            <ac:cxnSpMk id="150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7:02:59.254" v="3178" actId="26606"/>
          <ac:cxnSpMkLst>
            <pc:docMk/>
            <pc:sldMk cId="1114523115" sldId="263"/>
            <ac:cxnSpMk id="160" creationId="{D33AC32D-5F44-45F7-A0BD-7C11A86BED57}"/>
          </ac:cxnSpMkLst>
        </pc:cxnChg>
        <pc:cxnChg chg="add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66" creationId="{CFD731F1-726F-453E-9516-3058095DE995}"/>
          </ac:cxnSpMkLst>
        </pc:cxnChg>
        <pc:cxnChg chg="add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68" creationId="{FBD463FC-4CA8-4FF4-85A3-AF9F4B98D210}"/>
          </ac:cxnSpMkLst>
        </pc:cxnChg>
        <pc:cxnChg chg="add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69" creationId="{A56012FD-74A8-4C91-B318-435CF2B71927}"/>
          </ac:cxnSpMkLst>
        </pc:cxnChg>
        <pc:cxnChg chg="add">
          <ac:chgData name="Meghna Vaishnavi Aryasri" userId="16f72ed2-fadc-4b1c-af4c-6adf496ed7d7" providerId="ADAL" clId="{D4E985C5-B696-430A-918E-6130AAF3AD20}" dt="2022-12-04T17:02:59.298" v="3179" actId="26606"/>
          <ac:cxnSpMkLst>
            <pc:docMk/>
            <pc:sldMk cId="1114523115" sldId="263"/>
            <ac:cxnSpMk id="175" creationId="{606AED2C-61BA-485C-9DD4-B23B6280F9D8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15:24:32.949" v="1129" actId="47"/>
        <pc:sldMkLst>
          <pc:docMk/>
          <pc:sldMk cId="2417677912" sldId="263"/>
        </pc:sldMkLst>
      </pc:sldChg>
      <pc:sldChg chg="addSp delSp modSp new del mod setBg">
        <pc:chgData name="Meghna Vaishnavi Aryasri" userId="16f72ed2-fadc-4b1c-af4c-6adf496ed7d7" providerId="ADAL" clId="{D4E985C5-B696-430A-918E-6130AAF3AD20}" dt="2022-12-04T15:24:19.997" v="1127" actId="47"/>
        <pc:sldMkLst>
          <pc:docMk/>
          <pc:sldMk cId="3319213326" sldId="263"/>
        </pc:sldMkLst>
        <pc:spChg chg="add del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2" creationId="{21AD19B8-F390-7ABC-DCF1-E9F724411A34}"/>
          </ac:spMkLst>
        </pc:spChg>
        <pc:spChg chg="add del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3" creationId="{AE26D009-7540-E915-512D-E4562F9D1E6D}"/>
          </ac:spMkLst>
        </pc:spChg>
        <pc:spChg chg="add del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4" creationId="{7BD8319F-18AE-6934-EFA8-AEFD77108871}"/>
          </ac:spMkLst>
        </pc:spChg>
        <pc:spChg chg="add del">
          <ac:chgData name="Meghna Vaishnavi Aryasri" userId="16f72ed2-fadc-4b1c-af4c-6adf496ed7d7" providerId="ADAL" clId="{D4E985C5-B696-430A-918E-6130AAF3AD20}" dt="2022-12-04T15:23:54.447" v="1121" actId="26606"/>
          <ac:spMkLst>
            <pc:docMk/>
            <pc:sldMk cId="3319213326" sldId="263"/>
            <ac:spMk id="11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23:54.447" v="1121" actId="26606"/>
          <ac:spMkLst>
            <pc:docMk/>
            <pc:sldMk cId="3319213326" sldId="263"/>
            <ac:spMk id="13" creationId="{E20BB609-EF92-42DB-836C-0699A590B5CF}"/>
          </ac:spMkLst>
        </pc:spChg>
        <pc:spChg chg="add del">
          <ac:chgData name="Meghna Vaishnavi Aryasri" userId="16f72ed2-fadc-4b1c-af4c-6adf496ed7d7" providerId="ADAL" clId="{D4E985C5-B696-430A-918E-6130AAF3AD20}" dt="2022-12-04T15:23:54.447" v="1121" actId="26606"/>
          <ac:spMkLst>
            <pc:docMk/>
            <pc:sldMk cId="3319213326" sldId="263"/>
            <ac:spMk id="15" creationId="{B2C335F7-F61C-4EB4-80F2-4B1438FE66BB}"/>
          </ac:spMkLst>
        </pc:spChg>
        <pc:spChg chg="add del">
          <ac:chgData name="Meghna Vaishnavi Aryasri" userId="16f72ed2-fadc-4b1c-af4c-6adf496ed7d7" providerId="ADAL" clId="{D4E985C5-B696-430A-918E-6130AAF3AD20}" dt="2022-12-04T15:23:55.277" v="1123" actId="26606"/>
          <ac:spMkLst>
            <pc:docMk/>
            <pc:sldMk cId="3319213326" sldId="263"/>
            <ac:spMk id="17" creationId="{A133035C-46AF-4B6B-A264-C0D48C50BA93}"/>
          </ac:spMkLst>
        </pc:spChg>
        <pc:spChg chg="add del">
          <ac:chgData name="Meghna Vaishnavi Aryasri" userId="16f72ed2-fadc-4b1c-af4c-6adf496ed7d7" providerId="ADAL" clId="{D4E985C5-B696-430A-918E-6130AAF3AD20}" dt="2022-12-04T15:23:55.277" v="1123" actId="26606"/>
          <ac:spMkLst>
            <pc:docMk/>
            <pc:sldMk cId="3319213326" sldId="263"/>
            <ac:spMk id="18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23:55.277" v="1123" actId="26606"/>
          <ac:spMkLst>
            <pc:docMk/>
            <pc:sldMk cId="3319213326" sldId="263"/>
            <ac:spMk id="19" creationId="{BF447FC5-81F5-498F-B253-3D2BBDD2E64A}"/>
          </ac:spMkLst>
        </pc:spChg>
        <pc:spChg chg="add del">
          <ac:chgData name="Meghna Vaishnavi Aryasri" userId="16f72ed2-fadc-4b1c-af4c-6adf496ed7d7" providerId="ADAL" clId="{D4E985C5-B696-430A-918E-6130AAF3AD20}" dt="2022-12-04T15:23:55.277" v="1123" actId="26606"/>
          <ac:spMkLst>
            <pc:docMk/>
            <pc:sldMk cId="3319213326" sldId="263"/>
            <ac:spMk id="20" creationId="{21AD19B8-F390-7ABC-DCF1-E9F724411A34}"/>
          </ac:spMkLst>
        </pc:spChg>
        <pc:spChg chg="add del">
          <ac:chgData name="Meghna Vaishnavi Aryasri" userId="16f72ed2-fadc-4b1c-af4c-6adf496ed7d7" providerId="ADAL" clId="{D4E985C5-B696-430A-918E-6130AAF3AD20}" dt="2022-12-04T15:23:55.277" v="1123" actId="26606"/>
          <ac:spMkLst>
            <pc:docMk/>
            <pc:sldMk cId="3319213326" sldId="263"/>
            <ac:spMk id="21" creationId="{887F59F2-5FBC-40CD-AD35-376AECE49EA6}"/>
          </ac:spMkLst>
        </pc:spChg>
        <pc:spChg chg="add del">
          <ac:chgData name="Meghna Vaishnavi Aryasri" userId="16f72ed2-fadc-4b1c-af4c-6adf496ed7d7" providerId="ADAL" clId="{D4E985C5-B696-430A-918E-6130AAF3AD20}" dt="2022-12-04T15:23:55.277" v="1123" actId="26606"/>
          <ac:spMkLst>
            <pc:docMk/>
            <pc:sldMk cId="3319213326" sldId="263"/>
            <ac:spMk id="22" creationId="{7BD8319F-18AE-6934-EFA8-AEFD77108871}"/>
          </ac:spMkLst>
        </pc:spChg>
        <pc:spChg chg="add del">
          <ac:chgData name="Meghna Vaishnavi Aryasri" userId="16f72ed2-fadc-4b1c-af4c-6adf496ed7d7" providerId="ADAL" clId="{D4E985C5-B696-430A-918E-6130AAF3AD20}" dt="2022-12-04T15:24:15.227" v="1125" actId="26606"/>
          <ac:spMkLst>
            <pc:docMk/>
            <pc:sldMk cId="3319213326" sldId="263"/>
            <ac:spMk id="24" creationId="{ADE57300-C7FF-4578-99A0-42B0295B123C}"/>
          </ac:spMkLst>
        </pc:spChg>
        <pc:spChg chg="add del">
          <ac:chgData name="Meghna Vaishnavi Aryasri" userId="16f72ed2-fadc-4b1c-af4c-6adf496ed7d7" providerId="ADAL" clId="{D4E985C5-B696-430A-918E-6130AAF3AD20}" dt="2022-12-04T15:24:15.227" v="1125" actId="26606"/>
          <ac:spMkLst>
            <pc:docMk/>
            <pc:sldMk cId="3319213326" sldId="263"/>
            <ac:spMk id="25" creationId="{E20BB609-EF92-42DB-836C-0699A590B5CF}"/>
          </ac:spMkLst>
        </pc:spChg>
        <pc:spChg chg="add del">
          <ac:chgData name="Meghna Vaishnavi Aryasri" userId="16f72ed2-fadc-4b1c-af4c-6adf496ed7d7" providerId="ADAL" clId="{D4E985C5-B696-430A-918E-6130AAF3AD20}" dt="2022-12-04T15:24:15.227" v="1125" actId="26606"/>
          <ac:spMkLst>
            <pc:docMk/>
            <pc:sldMk cId="3319213326" sldId="263"/>
            <ac:spMk id="26" creationId="{B2C335F7-F61C-4EB4-80F2-4B1438FE66BB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28" creationId="{ADE57300-C7FF-4578-99A0-42B0295B123C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29" creationId="{269FB8E5-6466-48D1-A250-C0CC9E5D3845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30" creationId="{D1999006-7A82-4F42-A460-59EA4F442E0A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31" creationId="{21AD19B8-F390-7ABC-DCF1-E9F724411A34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32" creationId="{92BE0106-0C20-465B-A1BE-0BAC2737B1AD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33" creationId="{7BD8319F-18AE-6934-EFA8-AEFD77108871}"/>
          </ac:spMkLst>
        </pc:spChg>
        <pc:spChg chg="add">
          <ac:chgData name="Meghna Vaishnavi Aryasri" userId="16f72ed2-fadc-4b1c-af4c-6adf496ed7d7" providerId="ADAL" clId="{D4E985C5-B696-430A-918E-6130AAF3AD20}" dt="2022-12-04T15:24:15.237" v="1126" actId="26606"/>
          <ac:spMkLst>
            <pc:docMk/>
            <pc:sldMk cId="3319213326" sldId="263"/>
            <ac:spMk id="34" creationId="{851808AB-2943-464C-A710-F2A18D869334}"/>
          </ac:spMkLst>
        </pc:spChg>
        <pc:picChg chg="add mod">
          <ac:chgData name="Meghna Vaishnavi Aryasri" userId="16f72ed2-fadc-4b1c-af4c-6adf496ed7d7" providerId="ADAL" clId="{D4E985C5-B696-430A-918E-6130AAF3AD20}" dt="2022-12-04T15:24:15.237" v="1126" actId="26606"/>
          <ac:picMkLst>
            <pc:docMk/>
            <pc:sldMk cId="3319213326" sldId="263"/>
            <ac:picMk id="6" creationId="{1B2110E1-90F4-2A30-5074-B4FDC73F01AD}"/>
          </ac:picMkLst>
        </pc:picChg>
      </pc:sldChg>
      <pc:sldChg chg="new del">
        <pc:chgData name="Meghna Vaishnavi Aryasri" userId="16f72ed2-fadc-4b1c-af4c-6adf496ed7d7" providerId="ADAL" clId="{D4E985C5-B696-430A-918E-6130AAF3AD20}" dt="2022-12-04T15:53:46.465" v="1823" actId="47"/>
        <pc:sldMkLst>
          <pc:docMk/>
          <pc:sldMk cId="1099846895" sldId="264"/>
        </pc:sldMkLst>
      </pc:sldChg>
      <pc:sldChg chg="addSp delSp modSp new mod modTransition setBg addAnim delDesignElem">
        <pc:chgData name="Meghna Vaishnavi Aryasri" userId="16f72ed2-fadc-4b1c-af4c-6adf496ed7d7" providerId="ADAL" clId="{D4E985C5-B696-430A-918E-6130AAF3AD20}" dt="2022-12-04T22:43:07.475" v="4306"/>
        <pc:sldMkLst>
          <pc:docMk/>
          <pc:sldMk cId="3150610237" sldId="264"/>
        </pc:sldMkLst>
        <pc:spChg chg="mod">
          <ac:chgData name="Meghna Vaishnavi Aryasri" userId="16f72ed2-fadc-4b1c-af4c-6adf496ed7d7" providerId="ADAL" clId="{D4E985C5-B696-430A-918E-6130AAF3AD20}" dt="2022-12-04T17:03:45.314" v="3185" actId="26606"/>
          <ac:spMkLst>
            <pc:docMk/>
            <pc:sldMk cId="3150610237" sldId="264"/>
            <ac:spMk id="2" creationId="{84F9D39B-2D52-95B0-C7F6-8C629D6E8619}"/>
          </ac:spMkLst>
        </pc:spChg>
        <pc:spChg chg="del">
          <ac:chgData name="Meghna Vaishnavi Aryasri" userId="16f72ed2-fadc-4b1c-af4c-6adf496ed7d7" providerId="ADAL" clId="{D4E985C5-B696-430A-918E-6130AAF3AD20}" dt="2022-12-04T16:01:25.799" v="1893" actId="931"/>
          <ac:spMkLst>
            <pc:docMk/>
            <pc:sldMk cId="3150610237" sldId="264"/>
            <ac:spMk id="3" creationId="{D8FEA3AE-48C7-2635-14E3-645B632D7D54}"/>
          </ac:spMkLst>
        </pc:spChg>
        <pc:spChg chg="mod">
          <ac:chgData name="Meghna Vaishnavi Aryasri" userId="16f72ed2-fadc-4b1c-af4c-6adf496ed7d7" providerId="ADAL" clId="{D4E985C5-B696-430A-918E-6130AAF3AD20}" dt="2022-12-04T22:22:37.730" v="3726" actId="20577"/>
          <ac:spMkLst>
            <pc:docMk/>
            <pc:sldMk cId="3150610237" sldId="264"/>
            <ac:spMk id="4" creationId="{EFD4B71E-1C48-1C60-3C39-D1475C9BE3A4}"/>
          </ac:spMkLst>
        </pc:spChg>
        <pc:spChg chg="add">
          <ac:chgData name="Meghna Vaishnavi Aryasri" userId="16f72ed2-fadc-4b1c-af4c-6adf496ed7d7" providerId="ADAL" clId="{D4E985C5-B696-430A-918E-6130AAF3AD20}" dt="2022-12-04T17:03:45.314" v="3185" actId="26606"/>
          <ac:spMkLst>
            <pc:docMk/>
            <pc:sldMk cId="3150610237" sldId="264"/>
            <ac:spMk id="8" creationId="{1CE580D1-F917-4567-AFB4-99AA9B52ADF0}"/>
          </ac:spMkLst>
        </pc:spChg>
        <pc:spChg chg="add del mod">
          <ac:chgData name="Meghna Vaishnavi Aryasri" userId="16f72ed2-fadc-4b1c-af4c-6adf496ed7d7" providerId="ADAL" clId="{D4E985C5-B696-430A-918E-6130AAF3AD20}" dt="2022-12-04T22:20:52.746" v="3561" actId="478"/>
          <ac:spMkLst>
            <pc:docMk/>
            <pc:sldMk cId="3150610237" sldId="264"/>
            <ac:spMk id="10" creationId="{A4B1EFC3-E856-A9B2-418F-0504A1E130C9}"/>
          </ac:spMkLst>
        </pc:spChg>
        <pc:spChg chg="add">
          <ac:chgData name="Meghna Vaishnavi Aryasri" userId="16f72ed2-fadc-4b1c-af4c-6adf496ed7d7" providerId="ADAL" clId="{D4E985C5-B696-430A-918E-6130AAF3AD20}" dt="2022-12-04T17:03:45.314" v="3185" actId="26606"/>
          <ac:spMkLst>
            <pc:docMk/>
            <pc:sldMk cId="3150610237" sldId="264"/>
            <ac:spMk id="19" creationId="{94846310-0B3D-402C-B392-09061F938EB0}"/>
          </ac:spMkLst>
        </pc:spChg>
        <pc:spChg chg="add">
          <ac:chgData name="Meghna Vaishnavi Aryasri" userId="16f72ed2-fadc-4b1c-af4c-6adf496ed7d7" providerId="ADAL" clId="{D4E985C5-B696-430A-918E-6130AAF3AD20}" dt="2022-12-04T17:03:45.314" v="3185" actId="26606"/>
          <ac:spMkLst>
            <pc:docMk/>
            <pc:sldMk cId="3150610237" sldId="264"/>
            <ac:spMk id="21" creationId="{CB4A3A86-D41C-4CFC-896C-D90661C52389}"/>
          </ac:spMkLst>
        </pc:spChg>
        <pc:grpChg chg="add del">
          <ac:chgData name="Meghna Vaishnavi Aryasri" userId="16f72ed2-fadc-4b1c-af4c-6adf496ed7d7" providerId="ADAL" clId="{D4E985C5-B696-430A-918E-6130AAF3AD20}" dt="2022-12-04T16:01:53.082" v="1924"/>
          <ac:grpSpMkLst>
            <pc:docMk/>
            <pc:sldMk cId="3150610237" sldId="264"/>
            <ac:grpSpMk id="13" creationId="{9795E515-5F57-431F-9A0D-3A0419DF7572}"/>
          </ac:grpSpMkLst>
        </pc:grpChg>
        <pc:grpChg chg="add">
          <ac:chgData name="Meghna Vaishnavi Aryasri" userId="16f72ed2-fadc-4b1c-af4c-6adf496ed7d7" providerId="ADAL" clId="{D4E985C5-B696-430A-918E-6130AAF3AD20}" dt="2022-12-04T17:03:45.314" v="3185" actId="26606"/>
          <ac:grpSpMkLst>
            <pc:docMk/>
            <pc:sldMk cId="3150610237" sldId="264"/>
            <ac:grpSpMk id="23" creationId="{654F6C91-B667-4929-B60B-158C21B9ED2C}"/>
          </ac:grpSpMkLst>
        </pc:grpChg>
        <pc:grpChg chg="add del">
          <ac:chgData name="Meghna Vaishnavi Aryasri" userId="16f72ed2-fadc-4b1c-af4c-6adf496ed7d7" providerId="ADAL" clId="{D4E985C5-B696-430A-918E-6130AAF3AD20}" dt="2022-12-04T16:01:53.082" v="1924"/>
          <ac:grpSpMkLst>
            <pc:docMk/>
            <pc:sldMk cId="3150610237" sldId="264"/>
            <ac:grpSpMk id="69" creationId="{EF58D138-35FF-4A3E-9FCD-A6044FD3CB63}"/>
          </ac:grpSpMkLst>
        </pc:grpChg>
        <pc:grpChg chg="add del">
          <ac:chgData name="Meghna Vaishnavi Aryasri" userId="16f72ed2-fadc-4b1c-af4c-6adf496ed7d7" providerId="ADAL" clId="{D4E985C5-B696-430A-918E-6130AAF3AD20}" dt="2022-12-04T16:01:53.082" v="1924"/>
          <ac:grpSpMkLst>
            <pc:docMk/>
            <pc:sldMk cId="3150610237" sldId="264"/>
            <ac:grpSpMk id="73" creationId="{B6B0FEEE-81F6-4CFD-9F19-7422C2BBB738}"/>
          </ac:grpSpMkLst>
        </pc:grpChg>
        <pc:grpChg chg="add del">
          <ac:chgData name="Meghna Vaishnavi Aryasri" userId="16f72ed2-fadc-4b1c-af4c-6adf496ed7d7" providerId="ADAL" clId="{D4E985C5-B696-430A-918E-6130AAF3AD20}" dt="2022-12-04T16:01:53.082" v="1924"/>
          <ac:grpSpMkLst>
            <pc:docMk/>
            <pc:sldMk cId="3150610237" sldId="264"/>
            <ac:grpSpMk id="102" creationId="{ED8042C1-215E-4C21-BB6B-38C5EE46944D}"/>
          </ac:grpSpMkLst>
        </pc:grpChg>
        <pc:picChg chg="add mod">
          <ac:chgData name="Meghna Vaishnavi Aryasri" userId="16f72ed2-fadc-4b1c-af4c-6adf496ed7d7" providerId="ADAL" clId="{D4E985C5-B696-430A-918E-6130AAF3AD20}" dt="2022-12-04T22:18:42.493" v="3541" actId="14100"/>
          <ac:picMkLst>
            <pc:docMk/>
            <pc:sldMk cId="3150610237" sldId="264"/>
            <ac:picMk id="5" creationId="{2B423C5F-84C5-1B55-6441-C06F4E266173}"/>
          </ac:picMkLst>
        </pc:picChg>
        <pc:picChg chg="add del mod ord">
          <ac:chgData name="Meghna Vaishnavi Aryasri" userId="16f72ed2-fadc-4b1c-af4c-6adf496ed7d7" providerId="ADAL" clId="{D4E985C5-B696-430A-918E-6130AAF3AD20}" dt="2022-12-04T22:18:19.933" v="3533" actId="21"/>
          <ac:picMkLst>
            <pc:docMk/>
            <pc:sldMk cId="3150610237" sldId="264"/>
            <ac:picMk id="6" creationId="{8A67CF52-A4BE-47B8-E2BE-5F74A0171E48}"/>
          </ac:picMkLst>
        </pc:picChg>
        <pc:picChg chg="add">
          <ac:chgData name="Meghna Vaishnavi Aryasri" userId="16f72ed2-fadc-4b1c-af4c-6adf496ed7d7" providerId="ADAL" clId="{D4E985C5-B696-430A-918E-6130AAF3AD20}" dt="2022-12-04T17:03:45.314" v="3185" actId="26606"/>
          <ac:picMkLst>
            <pc:docMk/>
            <pc:sldMk cId="3150610237" sldId="264"/>
            <ac:picMk id="9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01:53.082" v="1924"/>
          <ac:picMkLst>
            <pc:docMk/>
            <pc:sldMk cId="3150610237" sldId="264"/>
            <ac:picMk id="11" creationId="{50C065C3-0FE3-4452-B765-CB05BBB2A983}"/>
          </ac:picMkLst>
        </pc:picChg>
        <pc:picChg chg="add">
          <ac:chgData name="Meghna Vaishnavi Aryasri" userId="16f72ed2-fadc-4b1c-af4c-6adf496ed7d7" providerId="ADAL" clId="{D4E985C5-B696-430A-918E-6130AAF3AD20}" dt="2022-12-04T17:03:45.314" v="3185" actId="26606"/>
          <ac:picMkLst>
            <pc:docMk/>
            <pc:sldMk cId="3150610237" sldId="264"/>
            <ac:picMk id="29" creationId="{BD64DB3A-631F-479A-B041-4C1E38B761C0}"/>
          </ac:picMkLst>
        </pc:picChg>
        <pc:cxnChg chg="add">
          <ac:chgData name="Meghna Vaishnavi Aryasri" userId="16f72ed2-fadc-4b1c-af4c-6adf496ed7d7" providerId="ADAL" clId="{D4E985C5-B696-430A-918E-6130AAF3AD20}" dt="2022-12-04T17:03:45.314" v="3185" actId="26606"/>
          <ac:cxnSpMkLst>
            <pc:docMk/>
            <pc:sldMk cId="3150610237" sldId="264"/>
            <ac:cxnSpMk id="15" creationId="{1C7D2BA4-4B7A-4596-8BCC-5CF715423894}"/>
          </ac:cxnSpMkLst>
        </pc:cxnChg>
        <pc:cxnChg chg="add">
          <ac:chgData name="Meghna Vaishnavi Aryasri" userId="16f72ed2-fadc-4b1c-af4c-6adf496ed7d7" providerId="ADAL" clId="{D4E985C5-B696-430A-918E-6130AAF3AD20}" dt="2022-12-04T17:03:45.314" v="3185" actId="26606"/>
          <ac:cxnSpMkLst>
            <pc:docMk/>
            <pc:sldMk cId="3150610237" sldId="264"/>
            <ac:cxnSpMk id="17" creationId="{4977F1E1-2B6F-4BB6-899F-67D8764D83C5}"/>
          </ac:cxnSpMkLst>
        </pc:cxnChg>
        <pc:cxnChg chg="add">
          <ac:chgData name="Meghna Vaishnavi Aryasri" userId="16f72ed2-fadc-4b1c-af4c-6adf496ed7d7" providerId="ADAL" clId="{D4E985C5-B696-430A-918E-6130AAF3AD20}" dt="2022-12-04T17:03:45.314" v="3185" actId="26606"/>
          <ac:cxnSpMkLst>
            <pc:docMk/>
            <pc:sldMk cId="3150610237" sldId="264"/>
            <ac:cxnSpMk id="27" creationId="{E412F86B-0657-48B2-BD05-BF3EED4DC9E5}"/>
          </ac:cxnSpMkLst>
        </pc:cxnChg>
        <pc:cxnChg chg="add">
          <ac:chgData name="Meghna Vaishnavi Aryasri" userId="16f72ed2-fadc-4b1c-af4c-6adf496ed7d7" providerId="ADAL" clId="{D4E985C5-B696-430A-918E-6130AAF3AD20}" dt="2022-12-04T17:03:45.314" v="3185" actId="26606"/>
          <ac:cxnSpMkLst>
            <pc:docMk/>
            <pc:sldMk cId="3150610237" sldId="264"/>
            <ac:cxnSpMk id="31" creationId="{54FB2A90-ACBA-4B96-98AD-8BB04A8B1DFA}"/>
          </ac:cxnSpMkLst>
        </pc:cxnChg>
      </pc:sldChg>
      <pc:sldChg chg="addSp delSp modSp new mod modTransition setBg">
        <pc:chgData name="Meghna Vaishnavi Aryasri" userId="16f72ed2-fadc-4b1c-af4c-6adf496ed7d7" providerId="ADAL" clId="{D4E985C5-B696-430A-918E-6130AAF3AD20}" dt="2022-12-04T22:44:00.165" v="4308" actId="26606"/>
        <pc:sldMkLst>
          <pc:docMk/>
          <pc:sldMk cId="2339755290" sldId="265"/>
        </pc:sldMkLst>
        <pc:spChg chg="mod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2" creationId="{96B488EB-CCA0-E728-9AD9-55ABB607BF06}"/>
          </ac:spMkLst>
        </pc:spChg>
        <pc:spChg chg="del mod">
          <ac:chgData name="Meghna Vaishnavi Aryasri" userId="16f72ed2-fadc-4b1c-af4c-6adf496ed7d7" providerId="ADAL" clId="{D4E985C5-B696-430A-918E-6130AAF3AD20}" dt="2022-12-04T22:20:19.097" v="3550" actId="478"/>
          <ac:spMkLst>
            <pc:docMk/>
            <pc:sldMk cId="2339755290" sldId="265"/>
            <ac:spMk id="3" creationId="{D974174D-578C-A3C6-F879-BF15ECF20BA8}"/>
          </ac:spMkLst>
        </pc:spChg>
        <pc:spChg chg="del">
          <ac:chgData name="Meghna Vaishnavi Aryasri" userId="16f72ed2-fadc-4b1c-af4c-6adf496ed7d7" providerId="ADAL" clId="{D4E985C5-B696-430A-918E-6130AAF3AD20}" dt="2022-12-04T16:04:36.005" v="1934" actId="931"/>
          <ac:spMkLst>
            <pc:docMk/>
            <pc:sldMk cId="2339755290" sldId="265"/>
            <ac:spMk id="4" creationId="{CF3D5770-23ED-6F50-CEF7-25D864CEAC17}"/>
          </ac:spMkLst>
        </pc:spChg>
        <pc:spChg chg="mod">
          <ac:chgData name="Meghna Vaishnavi Aryasri" userId="16f72ed2-fadc-4b1c-af4c-6adf496ed7d7" providerId="ADAL" clId="{D4E985C5-B696-430A-918E-6130AAF3AD20}" dt="2022-12-04T22:41:20.637" v="4288" actId="26606"/>
          <ac:spMkLst>
            <pc:docMk/>
            <pc:sldMk cId="2339755290" sldId="265"/>
            <ac:spMk id="5" creationId="{8FEA9EA7-9AE5-DE37-2417-7668103C3083}"/>
          </ac:spMkLst>
        </pc:spChg>
        <pc:spChg chg="add del mod">
          <ac:chgData name="Meghna Vaishnavi Aryasri" userId="16f72ed2-fadc-4b1c-af4c-6adf496ed7d7" providerId="ADAL" clId="{D4E985C5-B696-430A-918E-6130AAF3AD20}" dt="2022-12-04T22:20:09.230" v="3545" actId="22"/>
          <ac:spMkLst>
            <pc:docMk/>
            <pc:sldMk cId="2339755290" sldId="265"/>
            <ac:spMk id="6" creationId="{6EC92688-005F-61F2-AFCF-E3FBA836CD32}"/>
          </ac:spMkLst>
        </pc:spChg>
        <pc:spChg chg="del">
          <ac:chgData name="Meghna Vaishnavi Aryasri" userId="16f72ed2-fadc-4b1c-af4c-6adf496ed7d7" providerId="ADAL" clId="{D4E985C5-B696-430A-918E-6130AAF3AD20}" dt="2022-12-04T16:05:30.728" v="1937" actId="931"/>
          <ac:spMkLst>
            <pc:docMk/>
            <pc:sldMk cId="2339755290" sldId="265"/>
            <ac:spMk id="6" creationId="{B4349789-289E-800A-BBD2-EC85C44E9434}"/>
          </ac:spMkLst>
        </pc:spChg>
        <pc:spChg chg="add del mod">
          <ac:chgData name="Meghna Vaishnavi Aryasri" userId="16f72ed2-fadc-4b1c-af4c-6adf496ed7d7" providerId="ADAL" clId="{D4E985C5-B696-430A-918E-6130AAF3AD20}" dt="2022-12-04T22:20:46.086" v="3559" actId="478"/>
          <ac:spMkLst>
            <pc:docMk/>
            <pc:sldMk cId="2339755290" sldId="265"/>
            <ac:spMk id="8" creationId="{EA278A4B-C3A7-C31D-36E5-71F693490290}"/>
          </ac:spMkLst>
        </pc:spChg>
        <pc:spChg chg="add del mod">
          <ac:chgData name="Meghna Vaishnavi Aryasri" userId="16f72ed2-fadc-4b1c-af4c-6adf496ed7d7" providerId="ADAL" clId="{D4E985C5-B696-430A-918E-6130AAF3AD20}" dt="2022-12-04T22:20:39.927" v="3557" actId="478"/>
          <ac:spMkLst>
            <pc:docMk/>
            <pc:sldMk cId="2339755290" sldId="265"/>
            <ac:spMk id="14" creationId="{F86E9674-2F59-B4EC-0038-A14411238106}"/>
          </ac:spMkLst>
        </pc:spChg>
        <pc:spChg chg="add del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16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24" creationId="{2FA7AD0A-1871-4DF8-9235-F49D0513B9C1}"/>
          </ac:spMkLst>
        </pc:spChg>
        <pc:spChg chg="add del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26" creationId="{36B04CFB-FAE5-47DD-9B3E-4E9BA7A89CC1}"/>
          </ac:spMkLst>
        </pc:spChg>
        <pc:spChg chg="add del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34" creationId="{622F7FD7-8884-4FD5-95AB-0B5C6033ADF7}"/>
          </ac:spMkLst>
        </pc:spChg>
        <pc:spChg chg="add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43" creationId="{0CABCAE3-64FC-4149-819F-2C1812824154}"/>
          </ac:spMkLst>
        </pc:spChg>
        <pc:spChg chg="add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51" creationId="{2FA7AD0A-1871-4DF8-9235-F49D0513B9C1}"/>
          </ac:spMkLst>
        </pc:spChg>
        <pc:spChg chg="add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53" creationId="{36B04CFB-FAE5-47DD-9B3E-4E9BA7A89CC1}"/>
          </ac:spMkLst>
        </pc:spChg>
        <pc:spChg chg="add">
          <ac:chgData name="Meghna Vaishnavi Aryasri" userId="16f72ed2-fadc-4b1c-af4c-6adf496ed7d7" providerId="ADAL" clId="{D4E985C5-B696-430A-918E-6130AAF3AD20}" dt="2022-12-04T22:44:00.165" v="4308" actId="26606"/>
          <ac:spMkLst>
            <pc:docMk/>
            <pc:sldMk cId="2339755290" sldId="265"/>
            <ac:spMk id="61" creationId="{622F7FD7-8884-4FD5-95AB-0B5C6033ADF7}"/>
          </ac:spMkLst>
        </pc:spChg>
        <pc:grpChg chg="add del">
          <ac:chgData name="Meghna Vaishnavi Aryasri" userId="16f72ed2-fadc-4b1c-af4c-6adf496ed7d7" providerId="ADAL" clId="{D4E985C5-B696-430A-918E-6130AAF3AD20}" dt="2022-12-04T22:44:00.165" v="4308" actId="26606"/>
          <ac:grpSpMkLst>
            <pc:docMk/>
            <pc:sldMk cId="2339755290" sldId="265"/>
            <ac:grpSpMk id="30" creationId="{E8ACF89C-CFC3-4D68-B3C4-2BEFB7BBE5F7}"/>
          </ac:grpSpMkLst>
        </pc:grpChg>
        <pc:grpChg chg="add">
          <ac:chgData name="Meghna Vaishnavi Aryasri" userId="16f72ed2-fadc-4b1c-af4c-6adf496ed7d7" providerId="ADAL" clId="{D4E985C5-B696-430A-918E-6130AAF3AD20}" dt="2022-12-04T22:44:00.165" v="4308" actId="26606"/>
          <ac:grpSpMkLst>
            <pc:docMk/>
            <pc:sldMk cId="2339755290" sldId="265"/>
            <ac:grpSpMk id="57" creationId="{E8ACF89C-CFC3-4D68-B3C4-2BEFB7BBE5F7}"/>
          </ac:grpSpMkLst>
        </pc:grpChg>
        <pc:picChg chg="add del mod">
          <ac:chgData name="Meghna Vaishnavi Aryasri" userId="16f72ed2-fadc-4b1c-af4c-6adf496ed7d7" providerId="ADAL" clId="{D4E985C5-B696-430A-918E-6130AAF3AD20}" dt="2022-12-04T22:19:58.777" v="3542" actId="478"/>
          <ac:picMkLst>
            <pc:docMk/>
            <pc:sldMk cId="2339755290" sldId="265"/>
            <ac:picMk id="10" creationId="{D648B115-DCDA-0899-B6D7-5F0DFC32E8F0}"/>
          </ac:picMkLst>
        </pc:picChg>
        <pc:picChg chg="add mod ord">
          <ac:chgData name="Meghna Vaishnavi Aryasri" userId="16f72ed2-fadc-4b1c-af4c-6adf496ed7d7" providerId="ADAL" clId="{D4E985C5-B696-430A-918E-6130AAF3AD20}" dt="2022-12-04T22:41:20.637" v="4288" actId="26606"/>
          <ac:picMkLst>
            <pc:docMk/>
            <pc:sldMk cId="2339755290" sldId="265"/>
            <ac:picMk id="11" creationId="{E2DC8E45-B4B7-289A-CD6C-172C6CC41249}"/>
          </ac:picMkLst>
        </pc:picChg>
        <pc:picChg chg="add del mod">
          <ac:chgData name="Meghna Vaishnavi Aryasri" userId="16f72ed2-fadc-4b1c-af4c-6adf496ed7d7" providerId="ADAL" clId="{D4E985C5-B696-430A-918E-6130AAF3AD20}" dt="2022-12-04T22:20:00.513" v="3543" actId="478"/>
          <ac:picMkLst>
            <pc:docMk/>
            <pc:sldMk cId="2339755290" sldId="265"/>
            <ac:picMk id="12" creationId="{FD6F2B06-8D10-9EE4-1B14-6AAF577FA0BE}"/>
          </ac:picMkLst>
        </pc:picChg>
        <pc:picChg chg="add del">
          <ac:chgData name="Meghna Vaishnavi Aryasri" userId="16f72ed2-fadc-4b1c-af4c-6adf496ed7d7" providerId="ADAL" clId="{D4E985C5-B696-430A-918E-6130AAF3AD20}" dt="2022-12-04T22:44:00.165" v="4308" actId="26606"/>
          <ac:picMkLst>
            <pc:docMk/>
            <pc:sldMk cId="2339755290" sldId="265"/>
            <ac:picMk id="18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22:44:00.165" v="4308" actId="26606"/>
          <ac:picMkLst>
            <pc:docMk/>
            <pc:sldMk cId="2339755290" sldId="265"/>
            <ac:picMk id="36" creationId="{16EFE474-4FE0-4E8F-8F09-5ED2C9E76A84}"/>
          </ac:picMkLst>
        </pc:picChg>
        <pc:picChg chg="add">
          <ac:chgData name="Meghna Vaishnavi Aryasri" userId="16f72ed2-fadc-4b1c-af4c-6adf496ed7d7" providerId="ADAL" clId="{D4E985C5-B696-430A-918E-6130AAF3AD20}" dt="2022-12-04T22:44:00.165" v="4308" actId="26606"/>
          <ac:picMkLst>
            <pc:docMk/>
            <pc:sldMk cId="2339755290" sldId="265"/>
            <ac:picMk id="45" creationId="{012FDCFE-9AD2-4D8A-8CBF-B3AA37EBF6DD}"/>
          </ac:picMkLst>
        </pc:picChg>
        <pc:picChg chg="add">
          <ac:chgData name="Meghna Vaishnavi Aryasri" userId="16f72ed2-fadc-4b1c-af4c-6adf496ed7d7" providerId="ADAL" clId="{D4E985C5-B696-430A-918E-6130AAF3AD20}" dt="2022-12-04T22:44:00.165" v="4308" actId="26606"/>
          <ac:picMkLst>
            <pc:docMk/>
            <pc:sldMk cId="2339755290" sldId="265"/>
            <ac:picMk id="63" creationId="{16EFE474-4FE0-4E8F-8F09-5ED2C9E76A84}"/>
          </ac:picMkLst>
        </pc:picChg>
        <pc:cxnChg chg="add del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20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22" creationId="{BECF35C3-8B44-4F4B-BD25-4C01823DB22A}"/>
          </ac:cxnSpMkLst>
        </pc:cxnChg>
        <pc:cxnChg chg="add del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28" creationId="{EE68D41B-9286-479F-9AB7-678C8E348D71}"/>
          </ac:cxnSpMkLst>
        </pc:cxnChg>
        <pc:cxnChg chg="add del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38" creationId="{CF8B8C81-54DC-4AF5-B682-3A2C70A6B55C}"/>
          </ac:cxnSpMkLst>
        </pc:cxnChg>
        <pc:cxnChg chg="add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47" creationId="{FBD463FC-4CA8-4FF4-85A3-AF9F4B98D210}"/>
          </ac:cxnSpMkLst>
        </pc:cxnChg>
        <pc:cxnChg chg="add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49" creationId="{BECF35C3-8B44-4F4B-BD25-4C01823DB22A}"/>
          </ac:cxnSpMkLst>
        </pc:cxnChg>
        <pc:cxnChg chg="add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55" creationId="{EE68D41B-9286-479F-9AB7-678C8E348D71}"/>
          </ac:cxnSpMkLst>
        </pc:cxnChg>
        <pc:cxnChg chg="add">
          <ac:chgData name="Meghna Vaishnavi Aryasri" userId="16f72ed2-fadc-4b1c-af4c-6adf496ed7d7" providerId="ADAL" clId="{D4E985C5-B696-430A-918E-6130AAF3AD20}" dt="2022-12-04T22:44:00.165" v="4308" actId="26606"/>
          <ac:cxnSpMkLst>
            <pc:docMk/>
            <pc:sldMk cId="2339755290" sldId="265"/>
            <ac:cxnSpMk id="65" creationId="{CF8B8C81-54DC-4AF5-B682-3A2C70A6B55C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16:13:19.748" v="2129" actId="47"/>
        <pc:sldMkLst>
          <pc:docMk/>
          <pc:sldMk cId="229820029" sldId="266"/>
        </pc:sldMkLst>
      </pc:sldChg>
      <pc:sldChg chg="addSp delSp modSp new mod modTransition setBg setClrOvrMap">
        <pc:chgData name="Meghna Vaishnavi Aryasri" userId="16f72ed2-fadc-4b1c-af4c-6adf496ed7d7" providerId="ADAL" clId="{D4E985C5-B696-430A-918E-6130AAF3AD20}" dt="2022-12-04T22:43:07.475" v="4306"/>
        <pc:sldMkLst>
          <pc:docMk/>
          <pc:sldMk cId="3574705079" sldId="266"/>
        </pc:sldMkLst>
        <pc:spChg chg="mod or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2" creationId="{5EB4C987-448C-9EEE-A9A2-780E35B2C65F}"/>
          </ac:spMkLst>
        </pc:spChg>
        <pc:spChg chg="del">
          <ac:chgData name="Meghna Vaishnavi Aryasri" userId="16f72ed2-fadc-4b1c-af4c-6adf496ed7d7" providerId="ADAL" clId="{D4E985C5-B696-430A-918E-6130AAF3AD20}" dt="2022-12-04T16:18:05.417" v="2274" actId="931"/>
          <ac:spMkLst>
            <pc:docMk/>
            <pc:sldMk cId="3574705079" sldId="266"/>
            <ac:spMk id="3" creationId="{EBA08F21-04FD-856C-72FD-25987ED3379C}"/>
          </ac:spMkLst>
        </pc:spChg>
        <pc:spChg chg="mod">
          <ac:chgData name="Meghna Vaishnavi Aryasri" userId="16f72ed2-fadc-4b1c-af4c-6adf496ed7d7" providerId="ADAL" clId="{D4E985C5-B696-430A-918E-6130AAF3AD20}" dt="2022-12-04T22:38:08.626" v="4260" actId="20577"/>
          <ac:spMkLst>
            <pc:docMk/>
            <pc:sldMk cId="3574705079" sldId="266"/>
            <ac:spMk id="4" creationId="{56F74D16-2613-72FE-8837-E03D7BEDF74E}"/>
          </ac:spMkLst>
        </pc:spChg>
        <pc:spChg chg="add del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11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19" creationId="{1669046F-5838-4C7A-BBE8-A77F40FD9C7F}"/>
          </ac:spMkLst>
        </pc:spChg>
        <pc:spChg chg="add del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21" creationId="{2D5E6CDB-92ED-43A1-9491-C46E2C8E9956}"/>
          </ac:spMkLst>
        </pc:spChg>
        <pc:spChg chg="add del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27" creationId="{23B9DAF8-7DB4-40CB-85F8-7E02F95C6CA7}"/>
          </ac:spMkLst>
        </pc:spChg>
        <pc:spChg chg="ad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38" creationId="{1CE580D1-F917-4567-AFB4-99AA9B52ADF0}"/>
          </ac:spMkLst>
        </pc:spChg>
        <pc:spChg chg="ad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46" creationId="{C6870151-9189-4C3A-8379-EF3D95827A0A}"/>
          </ac:spMkLst>
        </pc:spChg>
        <pc:spChg chg="ad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48" creationId="{123EA69C-102A-4DD0-9547-05DCD271D159}"/>
          </ac:spMkLst>
        </pc:spChg>
        <pc:spChg chg="ad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50" creationId="{6A862265-5CA3-4C40-8582-7534C3B03C2A}"/>
          </ac:spMkLst>
        </pc:spChg>
        <pc:spChg chg="ad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52" creationId="{600EF80B-0391-4082-9AF5-F15B091B4CE9}"/>
          </ac:spMkLst>
        </pc:spChg>
        <pc:spChg chg="add">
          <ac:chgData name="Meghna Vaishnavi Aryasri" userId="16f72ed2-fadc-4b1c-af4c-6adf496ed7d7" providerId="ADAL" clId="{D4E985C5-B696-430A-918E-6130AAF3AD20}" dt="2022-12-04T17:04:01.164" v="3187" actId="26606"/>
          <ac:spMkLst>
            <pc:docMk/>
            <pc:sldMk cId="3574705079" sldId="266"/>
            <ac:spMk id="56" creationId="{3FBF03E8-C602-4192-9C52-F84B29FDCC88}"/>
          </ac:spMkLst>
        </pc:spChg>
        <pc:grpChg chg="add del">
          <ac:chgData name="Meghna Vaishnavi Aryasri" userId="16f72ed2-fadc-4b1c-af4c-6adf496ed7d7" providerId="ADAL" clId="{D4E985C5-B696-430A-918E-6130AAF3AD20}" dt="2022-12-04T17:04:01.164" v="3187" actId="26606"/>
          <ac:grpSpMkLst>
            <pc:docMk/>
            <pc:sldMk cId="3574705079" sldId="266"/>
            <ac:grpSpMk id="23" creationId="{EBB966BC-DC49-4138-8DEF-B1CD13033926}"/>
          </ac:grpSpMkLst>
        </pc:grpChg>
        <pc:picChg chg="add mod">
          <ac:chgData name="Meghna Vaishnavi Aryasri" userId="16f72ed2-fadc-4b1c-af4c-6adf496ed7d7" providerId="ADAL" clId="{D4E985C5-B696-430A-918E-6130AAF3AD20}" dt="2022-12-04T22:38:12.016" v="4261" actId="1036"/>
          <ac:picMkLst>
            <pc:docMk/>
            <pc:sldMk cId="3574705079" sldId="266"/>
            <ac:picMk id="6" creationId="{A66133D5-0971-2891-1E14-4F51A39AA398}"/>
          </ac:picMkLst>
        </pc:picChg>
        <pc:picChg chg="add del">
          <ac:chgData name="Meghna Vaishnavi Aryasri" userId="16f72ed2-fadc-4b1c-af4c-6adf496ed7d7" providerId="ADAL" clId="{D4E985C5-B696-430A-918E-6130AAF3AD20}" dt="2022-12-04T17:04:01.164" v="3187" actId="26606"/>
          <ac:picMkLst>
            <pc:docMk/>
            <pc:sldMk cId="3574705079" sldId="266"/>
            <ac:picMk id="13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7:04:01.164" v="3187" actId="26606"/>
          <ac:picMkLst>
            <pc:docMk/>
            <pc:sldMk cId="3574705079" sldId="266"/>
            <ac:picMk id="31" creationId="{7EFCF05C-6070-460B-8E60-12BE3EFD19F0}"/>
          </ac:picMkLst>
        </pc:picChg>
        <pc:picChg chg="add">
          <ac:chgData name="Meghna Vaishnavi Aryasri" userId="16f72ed2-fadc-4b1c-af4c-6adf496ed7d7" providerId="ADAL" clId="{D4E985C5-B696-430A-918E-6130AAF3AD20}" dt="2022-12-04T17:04:01.164" v="3187" actId="26606"/>
          <ac:picMkLst>
            <pc:docMk/>
            <pc:sldMk cId="3574705079" sldId="266"/>
            <ac:picMk id="40" creationId="{1F5620B8-A2D8-4568-B566-F0453A0D9167}"/>
          </ac:picMkLst>
        </pc:picChg>
        <pc:cxnChg chg="add del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15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17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29" creationId="{606AED2C-61BA-485C-9DD4-B23B6280F9D8}"/>
          </ac:cxnSpMkLst>
        </pc:cxnChg>
        <pc:cxnChg chg="add del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33" creationId="{CFD731F1-726F-453E-9516-3058095DE995}"/>
          </ac:cxnSpMkLst>
        </pc:cxnChg>
        <pc:cxnChg chg="add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42" creationId="{1C7D2BA4-4B7A-4596-8BCC-5CF715423894}"/>
          </ac:cxnSpMkLst>
        </pc:cxnChg>
        <pc:cxnChg chg="add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44" creationId="{C9D4B225-18E9-4C5B-94D8-2ABE6D161E4A}"/>
          </ac:cxnSpMkLst>
        </pc:cxnChg>
        <pc:cxnChg chg="add">
          <ac:chgData name="Meghna Vaishnavi Aryasri" userId="16f72ed2-fadc-4b1c-af4c-6adf496ed7d7" providerId="ADAL" clId="{D4E985C5-B696-430A-918E-6130AAF3AD20}" dt="2022-12-04T17:04:01.164" v="3187" actId="26606"/>
          <ac:cxnSpMkLst>
            <pc:docMk/>
            <pc:sldMk cId="3574705079" sldId="266"/>
            <ac:cxnSpMk id="54" creationId="{D33AC32D-5F44-45F7-A0BD-7C11A86BED57}"/>
          </ac:cxnSpMkLst>
        </pc:cxnChg>
      </pc:sldChg>
      <pc:sldChg chg="addSp delSp modSp new del mod setBg addAnim delAnim">
        <pc:chgData name="Meghna Vaishnavi Aryasri" userId="16f72ed2-fadc-4b1c-af4c-6adf496ed7d7" providerId="ADAL" clId="{D4E985C5-B696-430A-918E-6130AAF3AD20}" dt="2022-12-04T16:17:47.347" v="2271" actId="47"/>
        <pc:sldMkLst>
          <pc:docMk/>
          <pc:sldMk cId="3668973061" sldId="266"/>
        </pc:sldMkLst>
        <pc:spChg chg="mod">
          <ac:chgData name="Meghna Vaishnavi Aryasri" userId="16f72ed2-fadc-4b1c-af4c-6adf496ed7d7" providerId="ADAL" clId="{D4E985C5-B696-430A-918E-6130AAF3AD20}" dt="2022-12-04T16:16:57.547" v="2191" actId="26606"/>
          <ac:spMkLst>
            <pc:docMk/>
            <pc:sldMk cId="3668973061" sldId="266"/>
            <ac:spMk id="2" creationId="{1205C65D-8031-D89A-4D7A-787029C7571C}"/>
          </ac:spMkLst>
        </pc:spChg>
        <pc:spChg chg="del">
          <ac:chgData name="Meghna Vaishnavi Aryasri" userId="16f72ed2-fadc-4b1c-af4c-6adf496ed7d7" providerId="ADAL" clId="{D4E985C5-B696-430A-918E-6130AAF3AD20}" dt="2022-12-04T16:14:08.370" v="2131" actId="931"/>
          <ac:spMkLst>
            <pc:docMk/>
            <pc:sldMk cId="3668973061" sldId="266"/>
            <ac:spMk id="3" creationId="{E3613ECC-43B0-893E-5205-5E763BC3D24D}"/>
          </ac:spMkLst>
        </pc:spChg>
        <pc:spChg chg="add del">
          <ac:chgData name="Meghna Vaishnavi Aryasri" userId="16f72ed2-fadc-4b1c-af4c-6adf496ed7d7" providerId="ADAL" clId="{D4E985C5-B696-430A-918E-6130AAF3AD20}" dt="2022-12-04T16:15:39.329" v="2135" actId="26606"/>
          <ac:spMkLst>
            <pc:docMk/>
            <pc:sldMk cId="3668973061" sldId="266"/>
            <ac:spMk id="9" creationId="{A53386A5-573C-9CEE-8D69-42731D2F338C}"/>
          </ac:spMkLst>
        </pc:spChg>
        <pc:spChg chg="add del">
          <ac:chgData name="Meghna Vaishnavi Aryasri" userId="16f72ed2-fadc-4b1c-af4c-6adf496ed7d7" providerId="ADAL" clId="{D4E985C5-B696-430A-918E-6130AAF3AD20}" dt="2022-12-04T16:15:39.329" v="2135" actId="26606"/>
          <ac:spMkLst>
            <pc:docMk/>
            <pc:sldMk cId="3668973061" sldId="266"/>
            <ac:spMk id="12" creationId="{1669046F-5838-4C7A-BBE8-A77F40FD9C7F}"/>
          </ac:spMkLst>
        </pc:spChg>
        <pc:spChg chg="add del">
          <ac:chgData name="Meghna Vaishnavi Aryasri" userId="16f72ed2-fadc-4b1c-af4c-6adf496ed7d7" providerId="ADAL" clId="{D4E985C5-B696-430A-918E-6130AAF3AD20}" dt="2022-12-04T16:15:39.329" v="2135" actId="26606"/>
          <ac:spMkLst>
            <pc:docMk/>
            <pc:sldMk cId="3668973061" sldId="266"/>
            <ac:spMk id="14" creationId="{2D5E6CDB-92ED-43A1-9491-C46E2C8E9956}"/>
          </ac:spMkLst>
        </pc:spChg>
        <pc:spChg chg="add del">
          <ac:chgData name="Meghna Vaishnavi Aryasri" userId="16f72ed2-fadc-4b1c-af4c-6adf496ed7d7" providerId="ADAL" clId="{D4E985C5-B696-430A-918E-6130AAF3AD20}" dt="2022-12-04T16:15:39.329" v="2135" actId="26606"/>
          <ac:spMkLst>
            <pc:docMk/>
            <pc:sldMk cId="3668973061" sldId="266"/>
            <ac:spMk id="20" creationId="{23B9DAF8-7DB4-40CB-85F8-7E02F95C6CA7}"/>
          </ac:spMkLst>
        </pc:spChg>
        <pc:spChg chg="add del">
          <ac:chgData name="Meghna Vaishnavi Aryasri" userId="16f72ed2-fadc-4b1c-af4c-6adf496ed7d7" providerId="ADAL" clId="{D4E985C5-B696-430A-918E-6130AAF3AD20}" dt="2022-12-04T16:16:57.547" v="2191" actId="26606"/>
          <ac:spMkLst>
            <pc:docMk/>
            <pc:sldMk cId="3668973061" sldId="266"/>
            <ac:spMk id="28" creationId="{5BB14454-D00C-4958-BB39-F5F9F3ACD499}"/>
          </ac:spMkLst>
        </pc:spChg>
        <pc:spChg chg="add del">
          <ac:chgData name="Meghna Vaishnavi Aryasri" userId="16f72ed2-fadc-4b1c-af4c-6adf496ed7d7" providerId="ADAL" clId="{D4E985C5-B696-430A-918E-6130AAF3AD20}" dt="2022-12-04T16:16:57.547" v="2191" actId="26606"/>
          <ac:spMkLst>
            <pc:docMk/>
            <pc:sldMk cId="3668973061" sldId="266"/>
            <ac:spMk id="30" creationId="{A1084370-0E70-4003-9787-3490FCC20E13}"/>
          </ac:spMkLst>
        </pc:spChg>
        <pc:spChg chg="add mod">
          <ac:chgData name="Meghna Vaishnavi Aryasri" userId="16f72ed2-fadc-4b1c-af4c-6adf496ed7d7" providerId="ADAL" clId="{D4E985C5-B696-430A-918E-6130AAF3AD20}" dt="2022-12-04T16:17:26.714" v="2268" actId="20577"/>
          <ac:spMkLst>
            <pc:docMk/>
            <pc:sldMk cId="3668973061" sldId="266"/>
            <ac:spMk id="33" creationId="{55EC0F4B-D174-2977-5236-A2002C22A352}"/>
          </ac:spMkLst>
        </pc:spChg>
        <pc:spChg chg="add del">
          <ac:chgData name="Meghna Vaishnavi Aryasri" userId="16f72ed2-fadc-4b1c-af4c-6adf496ed7d7" providerId="ADAL" clId="{D4E985C5-B696-430A-918E-6130AAF3AD20}" dt="2022-12-04T16:16:57.512" v="2190" actId="26606"/>
          <ac:spMkLst>
            <pc:docMk/>
            <pc:sldMk cId="3668973061" sldId="266"/>
            <ac:spMk id="40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6:16:57.512" v="2190" actId="26606"/>
          <ac:spMkLst>
            <pc:docMk/>
            <pc:sldMk cId="3668973061" sldId="266"/>
            <ac:spMk id="48" creationId="{EC17D08F-2133-44A9-B28C-CB29928FA8D9}"/>
          </ac:spMkLst>
        </pc:spChg>
        <pc:spChg chg="add del">
          <ac:chgData name="Meghna Vaishnavi Aryasri" userId="16f72ed2-fadc-4b1c-af4c-6adf496ed7d7" providerId="ADAL" clId="{D4E985C5-B696-430A-918E-6130AAF3AD20}" dt="2022-12-04T16:16:57.512" v="2190" actId="26606"/>
          <ac:spMkLst>
            <pc:docMk/>
            <pc:sldMk cId="3668973061" sldId="266"/>
            <ac:spMk id="50" creationId="{0CC36881-E309-4C41-8B5B-203AADC15FF6}"/>
          </ac:spMkLst>
        </pc:spChg>
        <pc:spChg chg="add del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63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67" creationId="{2FA7AD0A-1871-4DF8-9235-F49D0513B9C1}"/>
          </ac:spMkLst>
        </pc:spChg>
        <pc:spChg chg="add del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68" creationId="{36B04CFB-FAE5-47DD-9B3E-4E9BA7A89CC1}"/>
          </ac:spMkLst>
        </pc:spChg>
        <pc:spChg chg="add del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73" creationId="{622F7FD7-8884-4FD5-95AB-0B5C6033ADF7}"/>
          </ac:spMkLst>
        </pc:spChg>
        <pc:spChg chg="add del">
          <ac:chgData name="Meghna Vaishnavi Aryasri" userId="16f72ed2-fadc-4b1c-af4c-6adf496ed7d7" providerId="ADAL" clId="{D4E985C5-B696-430A-918E-6130AAF3AD20}" dt="2022-12-04T16:17:08.352" v="2193" actId="26606"/>
          <ac:spMkLst>
            <pc:docMk/>
            <pc:sldMk cId="3668973061" sldId="266"/>
            <ac:spMk id="79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17:08.352" v="2193" actId="26606"/>
          <ac:spMkLst>
            <pc:docMk/>
            <pc:sldMk cId="3668973061" sldId="266"/>
            <ac:spMk id="87" creationId="{2FA7AD0A-1871-4DF8-9235-F49D0513B9C1}"/>
          </ac:spMkLst>
        </pc:spChg>
        <pc:spChg chg="add del">
          <ac:chgData name="Meghna Vaishnavi Aryasri" userId="16f72ed2-fadc-4b1c-af4c-6adf496ed7d7" providerId="ADAL" clId="{D4E985C5-B696-430A-918E-6130AAF3AD20}" dt="2022-12-04T16:17:08.352" v="2193" actId="26606"/>
          <ac:spMkLst>
            <pc:docMk/>
            <pc:sldMk cId="3668973061" sldId="266"/>
            <ac:spMk id="89" creationId="{36B04CFB-FAE5-47DD-9B3E-4E9BA7A89CC1}"/>
          </ac:spMkLst>
        </pc:spChg>
        <pc:spChg chg="add del">
          <ac:chgData name="Meghna Vaishnavi Aryasri" userId="16f72ed2-fadc-4b1c-af4c-6adf496ed7d7" providerId="ADAL" clId="{D4E985C5-B696-430A-918E-6130AAF3AD20}" dt="2022-12-04T16:17:08.352" v="2193" actId="26606"/>
          <ac:spMkLst>
            <pc:docMk/>
            <pc:sldMk cId="3668973061" sldId="266"/>
            <ac:spMk id="97" creationId="{622F7FD7-8884-4FD5-95AB-0B5C6033ADF7}"/>
          </ac:spMkLst>
        </pc:spChg>
        <pc:spChg chg="add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103" creationId="{1CE580D1-F917-4567-AFB4-99AA9B52ADF0}"/>
          </ac:spMkLst>
        </pc:spChg>
        <pc:spChg chg="add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107" creationId="{EC17D08F-2133-44A9-B28C-CB29928FA8D9}"/>
          </ac:spMkLst>
        </pc:spChg>
        <pc:spChg chg="add">
          <ac:chgData name="Meghna Vaishnavi Aryasri" userId="16f72ed2-fadc-4b1c-af4c-6adf496ed7d7" providerId="ADAL" clId="{D4E985C5-B696-430A-918E-6130AAF3AD20}" dt="2022-12-04T16:17:08.395" v="2194" actId="26606"/>
          <ac:spMkLst>
            <pc:docMk/>
            <pc:sldMk cId="3668973061" sldId="266"/>
            <ac:spMk id="108" creationId="{0CC36881-E309-4C41-8B5B-203AADC15FF6}"/>
          </ac:spMkLst>
        </pc:spChg>
        <pc:grpChg chg="add del">
          <ac:chgData name="Meghna Vaishnavi Aryasri" userId="16f72ed2-fadc-4b1c-af4c-6adf496ed7d7" providerId="ADAL" clId="{D4E985C5-B696-430A-918E-6130AAF3AD20}" dt="2022-12-04T16:15:39.329" v="2135" actId="26606"/>
          <ac:grpSpMkLst>
            <pc:docMk/>
            <pc:sldMk cId="3668973061" sldId="266"/>
            <ac:grpSpMk id="16" creationId="{EBB966BC-DC49-4138-8DEF-B1CD13033926}"/>
          </ac:grpSpMkLst>
        </pc:grpChg>
        <pc:grpChg chg="add del">
          <ac:chgData name="Meghna Vaishnavi Aryasri" userId="16f72ed2-fadc-4b1c-af4c-6adf496ed7d7" providerId="ADAL" clId="{D4E985C5-B696-430A-918E-6130AAF3AD20}" dt="2022-12-04T16:16:57.547" v="2191" actId="26606"/>
          <ac:grpSpMkLst>
            <pc:docMk/>
            <pc:sldMk cId="3668973061" sldId="266"/>
            <ac:grpSpMk id="31" creationId="{2B7C66D2-22E8-4E8F-829B-050BFA7C86C5}"/>
          </ac:grpSpMkLst>
        </pc:grpChg>
        <pc:grpChg chg="add del">
          <ac:chgData name="Meghna Vaishnavi Aryasri" userId="16f72ed2-fadc-4b1c-af4c-6adf496ed7d7" providerId="ADAL" clId="{D4E985C5-B696-430A-918E-6130AAF3AD20}" dt="2022-12-04T16:16:57.512" v="2190" actId="26606"/>
          <ac:grpSpMkLst>
            <pc:docMk/>
            <pc:sldMk cId="3668973061" sldId="266"/>
            <ac:grpSpMk id="54" creationId="{AED92372-F778-4E96-9E90-4E63BAF3CAD3}"/>
          </ac:grpSpMkLst>
        </pc:grpChg>
        <pc:grpChg chg="add del">
          <ac:chgData name="Meghna Vaishnavi Aryasri" userId="16f72ed2-fadc-4b1c-af4c-6adf496ed7d7" providerId="ADAL" clId="{D4E985C5-B696-430A-918E-6130AAF3AD20}" dt="2022-12-04T16:17:08.395" v="2194" actId="26606"/>
          <ac:grpSpMkLst>
            <pc:docMk/>
            <pc:sldMk cId="3668973061" sldId="266"/>
            <ac:grpSpMk id="70" creationId="{E8ACF89C-CFC3-4D68-B3C4-2BEFB7BBE5F7}"/>
          </ac:grpSpMkLst>
        </pc:grpChg>
        <pc:grpChg chg="add del">
          <ac:chgData name="Meghna Vaishnavi Aryasri" userId="16f72ed2-fadc-4b1c-af4c-6adf496ed7d7" providerId="ADAL" clId="{D4E985C5-B696-430A-918E-6130AAF3AD20}" dt="2022-12-04T16:17:08.352" v="2193" actId="26606"/>
          <ac:grpSpMkLst>
            <pc:docMk/>
            <pc:sldMk cId="3668973061" sldId="266"/>
            <ac:grpSpMk id="93" creationId="{E8ACF89C-CFC3-4D68-B3C4-2BEFB7BBE5F7}"/>
          </ac:grpSpMkLst>
        </pc:grpChg>
        <pc:grpChg chg="add">
          <ac:chgData name="Meghna Vaishnavi Aryasri" userId="16f72ed2-fadc-4b1c-af4c-6adf496ed7d7" providerId="ADAL" clId="{D4E985C5-B696-430A-918E-6130AAF3AD20}" dt="2022-12-04T16:17:08.395" v="2194" actId="26606"/>
          <ac:grpSpMkLst>
            <pc:docMk/>
            <pc:sldMk cId="3668973061" sldId="266"/>
            <ac:grpSpMk id="110" creationId="{AED92372-F778-4E96-9E90-4E63BAF3CAD3}"/>
          </ac:grpSpMkLst>
        </pc:grpChg>
        <pc:picChg chg="add del mod ord">
          <ac:chgData name="Meghna Vaishnavi Aryasri" userId="16f72ed2-fadc-4b1c-af4c-6adf496ed7d7" providerId="ADAL" clId="{D4E985C5-B696-430A-918E-6130AAF3AD20}" dt="2022-12-04T16:17:34.310" v="2269" actId="21"/>
          <ac:picMkLst>
            <pc:docMk/>
            <pc:sldMk cId="3668973061" sldId="266"/>
            <ac:picMk id="5" creationId="{3B943831-C250-3B96-9D14-184F7C04799B}"/>
          </ac:picMkLst>
        </pc:picChg>
        <pc:picChg chg="add del">
          <ac:chgData name="Meghna Vaishnavi Aryasri" userId="16f72ed2-fadc-4b1c-af4c-6adf496ed7d7" providerId="ADAL" clId="{D4E985C5-B696-430A-918E-6130AAF3AD20}" dt="2022-12-04T16:15:39.329" v="2135" actId="26606"/>
          <ac:picMkLst>
            <pc:docMk/>
            <pc:sldMk cId="3668973061" sldId="266"/>
            <ac:picMk id="24" creationId="{7EFCF05C-6070-460B-8E60-12BE3EFD19F0}"/>
          </ac:picMkLst>
        </pc:picChg>
        <pc:picChg chg="add del">
          <ac:chgData name="Meghna Vaishnavi Aryasri" userId="16f72ed2-fadc-4b1c-af4c-6adf496ed7d7" providerId="ADAL" clId="{D4E985C5-B696-430A-918E-6130AAF3AD20}" dt="2022-12-04T16:16:57.547" v="2191" actId="26606"/>
          <ac:picMkLst>
            <pc:docMk/>
            <pc:sldMk cId="3668973061" sldId="266"/>
            <ac:picMk id="34" creationId="{3635D2BC-4EDA-4A3E-83BF-035608099BD5}"/>
          </ac:picMkLst>
        </pc:picChg>
        <pc:picChg chg="add del">
          <ac:chgData name="Meghna Vaishnavi Aryasri" userId="16f72ed2-fadc-4b1c-af4c-6adf496ed7d7" providerId="ADAL" clId="{D4E985C5-B696-430A-918E-6130AAF3AD20}" dt="2022-12-04T16:16:57.512" v="2190" actId="26606"/>
          <ac:picMkLst>
            <pc:docMk/>
            <pc:sldMk cId="3668973061" sldId="266"/>
            <ac:picMk id="42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16:57.512" v="2190" actId="26606"/>
          <ac:picMkLst>
            <pc:docMk/>
            <pc:sldMk cId="3668973061" sldId="266"/>
            <ac:picMk id="58" creationId="{4B61EBEC-D0CA-456C-98A6-EDA1AC9FB0D6}"/>
          </ac:picMkLst>
        </pc:picChg>
        <pc:picChg chg="add del">
          <ac:chgData name="Meghna Vaishnavi Aryasri" userId="16f72ed2-fadc-4b1c-af4c-6adf496ed7d7" providerId="ADAL" clId="{D4E985C5-B696-430A-918E-6130AAF3AD20}" dt="2022-12-04T16:17:08.395" v="2194" actId="26606"/>
          <ac:picMkLst>
            <pc:docMk/>
            <pc:sldMk cId="3668973061" sldId="266"/>
            <ac:picMk id="64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17:08.395" v="2194" actId="26606"/>
          <ac:picMkLst>
            <pc:docMk/>
            <pc:sldMk cId="3668973061" sldId="266"/>
            <ac:picMk id="74" creationId="{16EFE474-4FE0-4E8F-8F09-5ED2C9E76A84}"/>
          </ac:picMkLst>
        </pc:picChg>
        <pc:picChg chg="add del">
          <ac:chgData name="Meghna Vaishnavi Aryasri" userId="16f72ed2-fadc-4b1c-af4c-6adf496ed7d7" providerId="ADAL" clId="{D4E985C5-B696-430A-918E-6130AAF3AD20}" dt="2022-12-04T16:17:08.352" v="2193" actId="26606"/>
          <ac:picMkLst>
            <pc:docMk/>
            <pc:sldMk cId="3668973061" sldId="266"/>
            <ac:picMk id="81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17:08.352" v="2193" actId="26606"/>
          <ac:picMkLst>
            <pc:docMk/>
            <pc:sldMk cId="3668973061" sldId="266"/>
            <ac:picMk id="99" creationId="{16EFE474-4FE0-4E8F-8F09-5ED2C9E76A84}"/>
          </ac:picMkLst>
        </pc:picChg>
        <pc:picChg chg="add">
          <ac:chgData name="Meghna Vaishnavi Aryasri" userId="16f72ed2-fadc-4b1c-af4c-6adf496ed7d7" providerId="ADAL" clId="{D4E985C5-B696-430A-918E-6130AAF3AD20}" dt="2022-12-04T16:17:08.395" v="2194" actId="26606"/>
          <ac:picMkLst>
            <pc:docMk/>
            <pc:sldMk cId="3668973061" sldId="266"/>
            <ac:picMk id="104" creationId="{1F5620B8-A2D8-4568-B566-F0453A0D9167}"/>
          </ac:picMkLst>
        </pc:picChg>
        <pc:picChg chg="add">
          <ac:chgData name="Meghna Vaishnavi Aryasri" userId="16f72ed2-fadc-4b1c-af4c-6adf496ed7d7" providerId="ADAL" clId="{D4E985C5-B696-430A-918E-6130AAF3AD20}" dt="2022-12-04T16:17:08.395" v="2194" actId="26606"/>
          <ac:picMkLst>
            <pc:docMk/>
            <pc:sldMk cId="3668973061" sldId="266"/>
            <ac:picMk id="113" creationId="{4B61EBEC-D0CA-456C-98A6-EDA1AC9FB0D6}"/>
          </ac:picMkLst>
        </pc:picChg>
        <pc:cxnChg chg="add del">
          <ac:chgData name="Meghna Vaishnavi Aryasri" userId="16f72ed2-fadc-4b1c-af4c-6adf496ed7d7" providerId="ADAL" clId="{D4E985C5-B696-430A-918E-6130AAF3AD20}" dt="2022-12-04T16:15:39.329" v="2135" actId="26606"/>
          <ac:cxnSpMkLst>
            <pc:docMk/>
            <pc:sldMk cId="3668973061" sldId="266"/>
            <ac:cxnSpMk id="22" creationId="{606AED2C-61BA-485C-9DD4-B23B6280F9D8}"/>
          </ac:cxnSpMkLst>
        </pc:cxnChg>
        <pc:cxnChg chg="add del">
          <ac:chgData name="Meghna Vaishnavi Aryasri" userId="16f72ed2-fadc-4b1c-af4c-6adf496ed7d7" providerId="ADAL" clId="{D4E985C5-B696-430A-918E-6130AAF3AD20}" dt="2022-12-04T16:15:39.329" v="2135" actId="26606"/>
          <ac:cxnSpMkLst>
            <pc:docMk/>
            <pc:sldMk cId="3668973061" sldId="266"/>
            <ac:cxnSpMk id="26" creationId="{CFD731F1-726F-453E-9516-3058095DE995}"/>
          </ac:cxnSpMkLst>
        </pc:cxnChg>
        <pc:cxnChg chg="add del">
          <ac:chgData name="Meghna Vaishnavi Aryasri" userId="16f72ed2-fadc-4b1c-af4c-6adf496ed7d7" providerId="ADAL" clId="{D4E985C5-B696-430A-918E-6130AAF3AD20}" dt="2022-12-04T16:16:57.547" v="2191" actId="26606"/>
          <ac:cxnSpMkLst>
            <pc:docMk/>
            <pc:sldMk cId="3668973061" sldId="266"/>
            <ac:cxnSpMk id="29" creationId="{28A657A7-C4E5-425B-98FA-BB817FF7BFB0}"/>
          </ac:cxnSpMkLst>
        </pc:cxnChg>
        <pc:cxnChg chg="add del">
          <ac:chgData name="Meghna Vaishnavi Aryasri" userId="16f72ed2-fadc-4b1c-af4c-6adf496ed7d7" providerId="ADAL" clId="{D4E985C5-B696-430A-918E-6130AAF3AD20}" dt="2022-12-04T16:16:57.547" v="2191" actId="26606"/>
          <ac:cxnSpMkLst>
            <pc:docMk/>
            <pc:sldMk cId="3668973061" sldId="266"/>
            <ac:cxnSpMk id="35" creationId="{A3C86EB9-7FA9-42F7-B348-A7FD17436A94}"/>
          </ac:cxnSpMkLst>
        </pc:cxnChg>
        <pc:cxnChg chg="add del">
          <ac:chgData name="Meghna Vaishnavi Aryasri" userId="16f72ed2-fadc-4b1c-af4c-6adf496ed7d7" providerId="ADAL" clId="{D4E985C5-B696-430A-918E-6130AAF3AD20}" dt="2022-12-04T16:16:57.512" v="2190" actId="26606"/>
          <ac:cxnSpMkLst>
            <pc:docMk/>
            <pc:sldMk cId="3668973061" sldId="266"/>
            <ac:cxnSpMk id="4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16:57.512" v="2190" actId="26606"/>
          <ac:cxnSpMkLst>
            <pc:docMk/>
            <pc:sldMk cId="3668973061" sldId="266"/>
            <ac:cxnSpMk id="46" creationId="{4977F1E1-2B6F-4BB6-899F-67D8764D83C5}"/>
          </ac:cxnSpMkLst>
        </pc:cxnChg>
        <pc:cxnChg chg="add del">
          <ac:chgData name="Meghna Vaishnavi Aryasri" userId="16f72ed2-fadc-4b1c-af4c-6adf496ed7d7" providerId="ADAL" clId="{D4E985C5-B696-430A-918E-6130AAF3AD20}" dt="2022-12-04T16:16:57.512" v="2190" actId="26606"/>
          <ac:cxnSpMkLst>
            <pc:docMk/>
            <pc:sldMk cId="3668973061" sldId="266"/>
            <ac:cxnSpMk id="52" creationId="{84F2C6A8-7D46-49EA-860B-0F0B0208436C}"/>
          </ac:cxnSpMkLst>
        </pc:cxnChg>
        <pc:cxnChg chg="add del">
          <ac:chgData name="Meghna Vaishnavi Aryasri" userId="16f72ed2-fadc-4b1c-af4c-6adf496ed7d7" providerId="ADAL" clId="{D4E985C5-B696-430A-918E-6130AAF3AD20}" dt="2022-12-04T16:16:57.512" v="2190" actId="26606"/>
          <ac:cxnSpMkLst>
            <pc:docMk/>
            <pc:sldMk cId="3668973061" sldId="266"/>
            <ac:cxnSpMk id="60" creationId="{718A71EB-D327-4458-85FB-26336B2BA01B}"/>
          </ac:cxnSpMkLst>
        </pc:cxnChg>
        <pc:cxnChg chg="add del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62" creationId="{CF8B8C81-54DC-4AF5-B682-3A2C70A6B55C}"/>
          </ac:cxnSpMkLst>
        </pc:cxnChg>
        <pc:cxnChg chg="add del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65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66" creationId="{BECF35C3-8B44-4F4B-BD25-4C01823DB22A}"/>
          </ac:cxnSpMkLst>
        </pc:cxnChg>
        <pc:cxnChg chg="add del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69" creationId="{EE68D41B-9286-479F-9AB7-678C8E348D71}"/>
          </ac:cxnSpMkLst>
        </pc:cxnChg>
        <pc:cxnChg chg="add del">
          <ac:chgData name="Meghna Vaishnavi Aryasri" userId="16f72ed2-fadc-4b1c-af4c-6adf496ed7d7" providerId="ADAL" clId="{D4E985C5-B696-430A-918E-6130AAF3AD20}" dt="2022-12-04T16:17:08.352" v="2193" actId="26606"/>
          <ac:cxnSpMkLst>
            <pc:docMk/>
            <pc:sldMk cId="3668973061" sldId="266"/>
            <ac:cxnSpMk id="83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17:08.352" v="2193" actId="26606"/>
          <ac:cxnSpMkLst>
            <pc:docMk/>
            <pc:sldMk cId="3668973061" sldId="266"/>
            <ac:cxnSpMk id="85" creationId="{BECF35C3-8B44-4F4B-BD25-4C01823DB22A}"/>
          </ac:cxnSpMkLst>
        </pc:cxnChg>
        <pc:cxnChg chg="add del">
          <ac:chgData name="Meghna Vaishnavi Aryasri" userId="16f72ed2-fadc-4b1c-af4c-6adf496ed7d7" providerId="ADAL" clId="{D4E985C5-B696-430A-918E-6130AAF3AD20}" dt="2022-12-04T16:17:08.352" v="2193" actId="26606"/>
          <ac:cxnSpMkLst>
            <pc:docMk/>
            <pc:sldMk cId="3668973061" sldId="266"/>
            <ac:cxnSpMk id="91" creationId="{EE68D41B-9286-479F-9AB7-678C8E348D71}"/>
          </ac:cxnSpMkLst>
        </pc:cxnChg>
        <pc:cxnChg chg="add del">
          <ac:chgData name="Meghna Vaishnavi Aryasri" userId="16f72ed2-fadc-4b1c-af4c-6adf496ed7d7" providerId="ADAL" clId="{D4E985C5-B696-430A-918E-6130AAF3AD20}" dt="2022-12-04T16:17:08.352" v="2193" actId="26606"/>
          <ac:cxnSpMkLst>
            <pc:docMk/>
            <pc:sldMk cId="3668973061" sldId="266"/>
            <ac:cxnSpMk id="101" creationId="{CF8B8C81-54DC-4AF5-B682-3A2C70A6B55C}"/>
          </ac:cxnSpMkLst>
        </pc:cxnChg>
        <pc:cxnChg chg="add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105" creationId="{1C7D2BA4-4B7A-4596-8BCC-5CF715423894}"/>
          </ac:cxnSpMkLst>
        </pc:cxnChg>
        <pc:cxnChg chg="add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106" creationId="{4977F1E1-2B6F-4BB6-899F-67D8764D83C5}"/>
          </ac:cxnSpMkLst>
        </pc:cxnChg>
        <pc:cxnChg chg="add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109" creationId="{84F2C6A8-7D46-49EA-860B-0F0B0208436C}"/>
          </ac:cxnSpMkLst>
        </pc:cxnChg>
        <pc:cxnChg chg="add">
          <ac:chgData name="Meghna Vaishnavi Aryasri" userId="16f72ed2-fadc-4b1c-af4c-6adf496ed7d7" providerId="ADAL" clId="{D4E985C5-B696-430A-918E-6130AAF3AD20}" dt="2022-12-04T16:17:08.395" v="2194" actId="26606"/>
          <ac:cxnSpMkLst>
            <pc:docMk/>
            <pc:sldMk cId="3668973061" sldId="266"/>
            <ac:cxnSpMk id="114" creationId="{718A71EB-D327-4458-85FB-26336B2BA01B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16:13:10.920" v="2127" actId="2696"/>
        <pc:sldMkLst>
          <pc:docMk/>
          <pc:sldMk cId="3972769209" sldId="266"/>
        </pc:sldMkLst>
      </pc:sldChg>
      <pc:sldChg chg="new del">
        <pc:chgData name="Meghna Vaishnavi Aryasri" userId="16f72ed2-fadc-4b1c-af4c-6adf496ed7d7" providerId="ADAL" clId="{D4E985C5-B696-430A-918E-6130AAF3AD20}" dt="2022-12-04T16:17:49.997" v="2272" actId="47"/>
        <pc:sldMkLst>
          <pc:docMk/>
          <pc:sldMk cId="350203641" sldId="267"/>
        </pc:sldMkLst>
      </pc:sldChg>
      <pc:sldChg chg="addSp delSp modSp new mod modTransition setBg">
        <pc:chgData name="Meghna Vaishnavi Aryasri" userId="16f72ed2-fadc-4b1c-af4c-6adf496ed7d7" providerId="ADAL" clId="{D4E985C5-B696-430A-918E-6130AAF3AD20}" dt="2022-12-04T22:43:07.475" v="4306"/>
        <pc:sldMkLst>
          <pc:docMk/>
          <pc:sldMk cId="1283846045" sldId="267"/>
        </pc:sldMkLst>
        <pc:spChg chg="mod">
          <ac:chgData name="Meghna Vaishnavi Aryasri" userId="16f72ed2-fadc-4b1c-af4c-6adf496ed7d7" providerId="ADAL" clId="{D4E985C5-B696-430A-918E-6130AAF3AD20}" dt="2022-12-04T22:34:38.002" v="4176" actId="20577"/>
          <ac:spMkLst>
            <pc:docMk/>
            <pc:sldMk cId="1283846045" sldId="267"/>
            <ac:spMk id="2" creationId="{B97D65E3-A58F-C231-181D-4670D3AE6CA1}"/>
          </ac:spMkLst>
        </pc:spChg>
        <pc:spChg chg="del">
          <ac:chgData name="Meghna Vaishnavi Aryasri" userId="16f72ed2-fadc-4b1c-af4c-6adf496ed7d7" providerId="ADAL" clId="{D4E985C5-B696-430A-918E-6130AAF3AD20}" dt="2022-12-04T16:35:03.286" v="2688" actId="931"/>
          <ac:spMkLst>
            <pc:docMk/>
            <pc:sldMk cId="1283846045" sldId="267"/>
            <ac:spMk id="3" creationId="{A9321F99-F35E-F67B-063F-F6EFEF0CC5E0}"/>
          </ac:spMkLst>
        </pc:spChg>
        <pc:spChg chg="del mod ord">
          <ac:chgData name="Meghna Vaishnavi Aryasri" userId="16f72ed2-fadc-4b1c-af4c-6adf496ed7d7" providerId="ADAL" clId="{D4E985C5-B696-430A-918E-6130AAF3AD20}" dt="2022-12-04T22:25:51.637" v="3961" actId="478"/>
          <ac:spMkLst>
            <pc:docMk/>
            <pc:sldMk cId="1283846045" sldId="267"/>
            <ac:spMk id="4" creationId="{4B7DA651-0491-AB7A-616F-8FC4D45DF91A}"/>
          </ac:spMkLst>
        </pc:spChg>
        <pc:spChg chg="add del mod">
          <ac:chgData name="Meghna Vaishnavi Aryasri" userId="16f72ed2-fadc-4b1c-af4c-6adf496ed7d7" providerId="ADAL" clId="{D4E985C5-B696-430A-918E-6130AAF3AD20}" dt="2022-12-04T22:26:03.246" v="3963" actId="478"/>
          <ac:spMkLst>
            <pc:docMk/>
            <pc:sldMk cId="1283846045" sldId="267"/>
            <ac:spMk id="5" creationId="{07D335B1-43D0-FB4B-66F4-D2B40C859AD3}"/>
          </ac:spMkLst>
        </pc:spChg>
        <pc:spChg chg="add del mod">
          <ac:chgData name="Meghna Vaishnavi Aryasri" userId="16f72ed2-fadc-4b1c-af4c-6adf496ed7d7" providerId="ADAL" clId="{D4E985C5-B696-430A-918E-6130AAF3AD20}" dt="2022-12-04T22:33:42.972" v="4097" actId="22"/>
          <ac:spMkLst>
            <pc:docMk/>
            <pc:sldMk cId="1283846045" sldId="267"/>
            <ac:spMk id="8" creationId="{7E1317DF-104D-DEB0-00A6-2A8E908A6F5A}"/>
          </ac:spMkLst>
        </pc:spChg>
        <pc:spChg chg="add del">
          <ac:chgData name="Meghna Vaishnavi Aryasri" userId="16f72ed2-fadc-4b1c-af4c-6adf496ed7d7" providerId="ADAL" clId="{D4E985C5-B696-430A-918E-6130AAF3AD20}" dt="2022-12-04T16:36:01.415" v="2701" actId="26606"/>
          <ac:spMkLst>
            <pc:docMk/>
            <pc:sldMk cId="1283846045" sldId="267"/>
            <ac:spMk id="11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36:01.415" v="2701" actId="26606"/>
          <ac:spMkLst>
            <pc:docMk/>
            <pc:sldMk cId="1283846045" sldId="267"/>
            <ac:spMk id="19" creationId="{3193BA5C-B8F3-4972-BA54-014C48FAFA42}"/>
          </ac:spMkLst>
        </pc:spChg>
        <pc:spChg chg="add del">
          <ac:chgData name="Meghna Vaishnavi Aryasri" userId="16f72ed2-fadc-4b1c-af4c-6adf496ed7d7" providerId="ADAL" clId="{D4E985C5-B696-430A-918E-6130AAF3AD20}" dt="2022-12-04T16:36:01.415" v="2701" actId="26606"/>
          <ac:spMkLst>
            <pc:docMk/>
            <pc:sldMk cId="1283846045" sldId="267"/>
            <ac:spMk id="23" creationId="{05B93327-222A-4DAC-9163-371BF44CDB0C}"/>
          </ac:spMkLst>
        </pc:spChg>
        <pc:spChg chg="add del">
          <ac:chgData name="Meghna Vaishnavi Aryasri" userId="16f72ed2-fadc-4b1c-af4c-6adf496ed7d7" providerId="ADAL" clId="{D4E985C5-B696-430A-918E-6130AAF3AD20}" dt="2022-12-04T16:36:01.415" v="2701" actId="26606"/>
          <ac:spMkLst>
            <pc:docMk/>
            <pc:sldMk cId="1283846045" sldId="267"/>
            <ac:spMk id="29" creationId="{56388820-A63D-463C-9DBC-060A5ABE33B6}"/>
          </ac:spMkLst>
        </pc:spChg>
        <pc:spChg chg="add del">
          <ac:chgData name="Meghna Vaishnavi Aryasri" userId="16f72ed2-fadc-4b1c-af4c-6adf496ed7d7" providerId="ADAL" clId="{D4E985C5-B696-430A-918E-6130AAF3AD20}" dt="2022-12-04T16:35:28.961" v="2698" actId="26606"/>
          <ac:spMkLst>
            <pc:docMk/>
            <pc:sldMk cId="1283846045" sldId="267"/>
            <ac:spMk id="38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35:28.961" v="2698" actId="26606"/>
          <ac:spMkLst>
            <pc:docMk/>
            <pc:sldMk cId="1283846045" sldId="267"/>
            <ac:spMk id="46" creationId="{9AB26DBC-1F7F-4AC0-A88C-69712701E629}"/>
          </ac:spMkLst>
        </pc:spChg>
        <pc:spChg chg="add del">
          <ac:chgData name="Meghna Vaishnavi Aryasri" userId="16f72ed2-fadc-4b1c-af4c-6adf496ed7d7" providerId="ADAL" clId="{D4E985C5-B696-430A-918E-6130AAF3AD20}" dt="2022-12-04T16:35:28.961" v="2698" actId="26606"/>
          <ac:spMkLst>
            <pc:docMk/>
            <pc:sldMk cId="1283846045" sldId="267"/>
            <ac:spMk id="48" creationId="{6F099884-7695-4976-8EBD-ECB5AF05355F}"/>
          </ac:spMkLst>
        </pc:spChg>
        <pc:spChg chg="add del">
          <ac:chgData name="Meghna Vaishnavi Aryasri" userId="16f72ed2-fadc-4b1c-af4c-6adf496ed7d7" providerId="ADAL" clId="{D4E985C5-B696-430A-918E-6130AAF3AD20}" dt="2022-12-04T16:35:28.961" v="2698" actId="26606"/>
          <ac:spMkLst>
            <pc:docMk/>
            <pc:sldMk cId="1283846045" sldId="267"/>
            <ac:spMk id="54" creationId="{74163961-0280-48BA-BC84-97E03B009955}"/>
          </ac:spMkLst>
        </pc:spChg>
        <pc:spChg chg="add del">
          <ac:chgData name="Meghna Vaishnavi Aryasri" userId="16f72ed2-fadc-4b1c-af4c-6adf496ed7d7" providerId="ADAL" clId="{D4E985C5-B696-430A-918E-6130AAF3AD20}" dt="2022-12-04T16:36:01.385" v="2700" actId="26606"/>
          <ac:spMkLst>
            <pc:docMk/>
            <pc:sldMk cId="1283846045" sldId="267"/>
            <ac:spMk id="62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6:36:01.385" v="2700" actId="26606"/>
          <ac:spMkLst>
            <pc:docMk/>
            <pc:sldMk cId="1283846045" sldId="267"/>
            <ac:spMk id="66" creationId="{021A4066-B261-49FE-952E-A0FE3EE75CD2}"/>
          </ac:spMkLst>
        </pc:spChg>
        <pc:spChg chg="add del">
          <ac:chgData name="Meghna Vaishnavi Aryasri" userId="16f72ed2-fadc-4b1c-af4c-6adf496ed7d7" providerId="ADAL" clId="{D4E985C5-B696-430A-918E-6130AAF3AD20}" dt="2022-12-04T16:36:01.385" v="2700" actId="26606"/>
          <ac:spMkLst>
            <pc:docMk/>
            <pc:sldMk cId="1283846045" sldId="267"/>
            <ac:spMk id="68" creationId="{81958111-BC13-4D45-AB27-0C2C83F9BA64}"/>
          </ac:spMkLst>
        </pc:spChg>
        <pc:spChg chg="add del">
          <ac:chgData name="Meghna Vaishnavi Aryasri" userId="16f72ed2-fadc-4b1c-af4c-6adf496ed7d7" providerId="ADAL" clId="{D4E985C5-B696-430A-918E-6130AAF3AD20}" dt="2022-12-04T16:40:23.977" v="2921" actId="26606"/>
          <ac:spMkLst>
            <pc:docMk/>
            <pc:sldMk cId="1283846045" sldId="267"/>
            <ac:spMk id="74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23.977" v="2921" actId="26606"/>
          <ac:spMkLst>
            <pc:docMk/>
            <pc:sldMk cId="1283846045" sldId="267"/>
            <ac:spMk id="78" creationId="{1669046F-5838-4C7A-BBE8-A77F40FD9C7F}"/>
          </ac:spMkLst>
        </pc:spChg>
        <pc:spChg chg="add del">
          <ac:chgData name="Meghna Vaishnavi Aryasri" userId="16f72ed2-fadc-4b1c-af4c-6adf496ed7d7" providerId="ADAL" clId="{D4E985C5-B696-430A-918E-6130AAF3AD20}" dt="2022-12-04T16:40:23.977" v="2921" actId="26606"/>
          <ac:spMkLst>
            <pc:docMk/>
            <pc:sldMk cId="1283846045" sldId="267"/>
            <ac:spMk id="79" creationId="{2D5E6CDB-92ED-43A1-9491-C46E2C8E9956}"/>
          </ac:spMkLst>
        </pc:spChg>
        <pc:spChg chg="add del">
          <ac:chgData name="Meghna Vaishnavi Aryasri" userId="16f72ed2-fadc-4b1c-af4c-6adf496ed7d7" providerId="ADAL" clId="{D4E985C5-B696-430A-918E-6130AAF3AD20}" dt="2022-12-04T16:40:23.977" v="2921" actId="26606"/>
          <ac:spMkLst>
            <pc:docMk/>
            <pc:sldMk cId="1283846045" sldId="267"/>
            <ac:spMk id="81" creationId="{23B9DAF8-7DB4-40CB-85F8-7E02F95C6CA7}"/>
          </ac:spMkLst>
        </pc:spChg>
        <pc:spChg chg="add del">
          <ac:chgData name="Meghna Vaishnavi Aryasri" userId="16f72ed2-fadc-4b1c-af4c-6adf496ed7d7" providerId="ADAL" clId="{D4E985C5-B696-430A-918E-6130AAF3AD20}" dt="2022-12-04T16:40:00.332" v="2906" actId="26606"/>
          <ac:spMkLst>
            <pc:docMk/>
            <pc:sldMk cId="1283846045" sldId="267"/>
            <ac:spMk id="89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00.332" v="2906" actId="26606"/>
          <ac:spMkLst>
            <pc:docMk/>
            <pc:sldMk cId="1283846045" sldId="267"/>
            <ac:spMk id="97" creationId="{C7157C7B-5BD6-404A-9073-673C1198EFA5}"/>
          </ac:spMkLst>
        </pc:spChg>
        <pc:spChg chg="add del">
          <ac:chgData name="Meghna Vaishnavi Aryasri" userId="16f72ed2-fadc-4b1c-af4c-6adf496ed7d7" providerId="ADAL" clId="{D4E985C5-B696-430A-918E-6130AAF3AD20}" dt="2022-12-04T16:40:00.332" v="2906" actId="26606"/>
          <ac:spMkLst>
            <pc:docMk/>
            <pc:sldMk cId="1283846045" sldId="267"/>
            <ac:spMk id="99" creationId="{244BC347-8964-476D-89D3-92BAE6D56FB9}"/>
          </ac:spMkLst>
        </pc:spChg>
        <pc:spChg chg="add del">
          <ac:chgData name="Meghna Vaishnavi Aryasri" userId="16f72ed2-fadc-4b1c-af4c-6adf496ed7d7" providerId="ADAL" clId="{D4E985C5-B696-430A-918E-6130AAF3AD20}" dt="2022-12-04T16:40:02.402" v="2908" actId="26606"/>
          <ac:spMkLst>
            <pc:docMk/>
            <pc:sldMk cId="1283846045" sldId="267"/>
            <ac:spMk id="107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02.402" v="2908" actId="26606"/>
          <ac:spMkLst>
            <pc:docMk/>
            <pc:sldMk cId="1283846045" sldId="267"/>
            <ac:spMk id="111" creationId="{45C76AC0-BB6B-419E-A327-AFA29750080A}"/>
          </ac:spMkLst>
        </pc:spChg>
        <pc:spChg chg="add del">
          <ac:chgData name="Meghna Vaishnavi Aryasri" userId="16f72ed2-fadc-4b1c-af4c-6adf496ed7d7" providerId="ADAL" clId="{D4E985C5-B696-430A-918E-6130AAF3AD20}" dt="2022-12-04T16:40:02.402" v="2908" actId="26606"/>
          <ac:spMkLst>
            <pc:docMk/>
            <pc:sldMk cId="1283846045" sldId="267"/>
            <ac:spMk id="113" creationId="{8B0E4246-09B8-46D7-A0D2-4D264863AD39}"/>
          </ac:spMkLst>
        </pc:spChg>
        <pc:spChg chg="add del">
          <ac:chgData name="Meghna Vaishnavi Aryasri" userId="16f72ed2-fadc-4b1c-af4c-6adf496ed7d7" providerId="ADAL" clId="{D4E985C5-B696-430A-918E-6130AAF3AD20}" dt="2022-12-04T16:40:03.698" v="2910" actId="26606"/>
          <ac:spMkLst>
            <pc:docMk/>
            <pc:sldMk cId="1283846045" sldId="267"/>
            <ac:spMk id="117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03.698" v="2910" actId="26606"/>
          <ac:spMkLst>
            <pc:docMk/>
            <pc:sldMk cId="1283846045" sldId="267"/>
            <ac:spMk id="121" creationId="{C630F413-44CE-4746-9821-9E0107978E7A}"/>
          </ac:spMkLst>
        </pc:spChg>
        <pc:spChg chg="add del">
          <ac:chgData name="Meghna Vaishnavi Aryasri" userId="16f72ed2-fadc-4b1c-af4c-6adf496ed7d7" providerId="ADAL" clId="{D4E985C5-B696-430A-918E-6130AAF3AD20}" dt="2022-12-04T16:40:03.698" v="2910" actId="26606"/>
          <ac:spMkLst>
            <pc:docMk/>
            <pc:sldMk cId="1283846045" sldId="267"/>
            <ac:spMk id="122" creationId="{22D671B1-B099-4F9C-B9CC-9D22B4DAF8A8}"/>
          </ac:spMkLst>
        </pc:spChg>
        <pc:spChg chg="add del">
          <ac:chgData name="Meghna Vaishnavi Aryasri" userId="16f72ed2-fadc-4b1c-af4c-6adf496ed7d7" providerId="ADAL" clId="{D4E985C5-B696-430A-918E-6130AAF3AD20}" dt="2022-12-04T16:40:03.698" v="2910" actId="26606"/>
          <ac:spMkLst>
            <pc:docMk/>
            <pc:sldMk cId="1283846045" sldId="267"/>
            <ac:spMk id="124" creationId="{898488B7-DBD3-40E7-B54B-4DA6C5693EF3}"/>
          </ac:spMkLst>
        </pc:spChg>
        <pc:spChg chg="add del">
          <ac:chgData name="Meghna Vaishnavi Aryasri" userId="16f72ed2-fadc-4b1c-af4c-6adf496ed7d7" providerId="ADAL" clId="{D4E985C5-B696-430A-918E-6130AAF3AD20}" dt="2022-12-04T16:40:07.704" v="2912" actId="26606"/>
          <ac:spMkLst>
            <pc:docMk/>
            <pc:sldMk cId="1283846045" sldId="267"/>
            <ac:spMk id="126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12.534" v="2914" actId="26606"/>
          <ac:spMkLst>
            <pc:docMk/>
            <pc:sldMk cId="1283846045" sldId="267"/>
            <ac:spMk id="131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12.534" v="2914" actId="26606"/>
          <ac:spMkLst>
            <pc:docMk/>
            <pc:sldMk cId="1283846045" sldId="267"/>
            <ac:spMk id="135" creationId="{7C70BFDB-979D-4D01-8764-154458F98B93}"/>
          </ac:spMkLst>
        </pc:spChg>
        <pc:spChg chg="add del">
          <ac:chgData name="Meghna Vaishnavi Aryasri" userId="16f72ed2-fadc-4b1c-af4c-6adf496ed7d7" providerId="ADAL" clId="{D4E985C5-B696-430A-918E-6130AAF3AD20}" dt="2022-12-04T16:40:12.534" v="2914" actId="26606"/>
          <ac:spMkLst>
            <pc:docMk/>
            <pc:sldMk cId="1283846045" sldId="267"/>
            <ac:spMk id="136" creationId="{45FCB5B7-E85D-4C9D-AE9B-2B04C20D7C33}"/>
          </ac:spMkLst>
        </pc:spChg>
        <pc:spChg chg="add del">
          <ac:chgData name="Meghna Vaishnavi Aryasri" userId="16f72ed2-fadc-4b1c-af4c-6adf496ed7d7" providerId="ADAL" clId="{D4E985C5-B696-430A-918E-6130AAF3AD20}" dt="2022-12-04T16:40:12.534" v="2914" actId="26606"/>
          <ac:spMkLst>
            <pc:docMk/>
            <pc:sldMk cId="1283846045" sldId="267"/>
            <ac:spMk id="139" creationId="{66DEDBC9-7E02-4AC1-84C0-28900C560B7D}"/>
          </ac:spMkLst>
        </pc:spChg>
        <pc:spChg chg="add del">
          <ac:chgData name="Meghna Vaishnavi Aryasri" userId="16f72ed2-fadc-4b1c-af4c-6adf496ed7d7" providerId="ADAL" clId="{D4E985C5-B696-430A-918E-6130AAF3AD20}" dt="2022-12-04T16:40:18.432" v="2916" actId="26606"/>
          <ac:spMkLst>
            <pc:docMk/>
            <pc:sldMk cId="1283846045" sldId="267"/>
            <ac:spMk id="144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22.203" v="2918" actId="26606"/>
          <ac:spMkLst>
            <pc:docMk/>
            <pc:sldMk cId="1283846045" sldId="267"/>
            <ac:spMk id="151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6:40:22.203" v="2918" actId="26606"/>
          <ac:spMkLst>
            <pc:docMk/>
            <pc:sldMk cId="1283846045" sldId="267"/>
            <ac:spMk id="155" creationId="{021A4066-B261-49FE-952E-A0FE3EE75CD2}"/>
          </ac:spMkLst>
        </pc:spChg>
        <pc:spChg chg="add del">
          <ac:chgData name="Meghna Vaishnavi Aryasri" userId="16f72ed2-fadc-4b1c-af4c-6adf496ed7d7" providerId="ADAL" clId="{D4E985C5-B696-430A-918E-6130AAF3AD20}" dt="2022-12-04T16:40:22.203" v="2918" actId="26606"/>
          <ac:spMkLst>
            <pc:docMk/>
            <pc:sldMk cId="1283846045" sldId="267"/>
            <ac:spMk id="157" creationId="{81958111-BC13-4D45-AB27-0C2C83F9BA64}"/>
          </ac:spMkLst>
        </pc:spChg>
        <pc:spChg chg="add del">
          <ac:chgData name="Meghna Vaishnavi Aryasri" userId="16f72ed2-fadc-4b1c-af4c-6adf496ed7d7" providerId="ADAL" clId="{D4E985C5-B696-430A-918E-6130AAF3AD20}" dt="2022-12-04T16:40:23.957" v="2920" actId="26606"/>
          <ac:spMkLst>
            <pc:docMk/>
            <pc:sldMk cId="1283846045" sldId="267"/>
            <ac:spMk id="163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6:40:23.957" v="2920" actId="26606"/>
          <ac:spMkLst>
            <pc:docMk/>
            <pc:sldMk cId="1283846045" sldId="267"/>
            <ac:spMk id="167" creationId="{24BE214B-2C92-47AF-8D90-698211103731}"/>
          </ac:spMkLst>
        </pc:spChg>
        <pc:spChg chg="add del">
          <ac:chgData name="Meghna Vaishnavi Aryasri" userId="16f72ed2-fadc-4b1c-af4c-6adf496ed7d7" providerId="ADAL" clId="{D4E985C5-B696-430A-918E-6130AAF3AD20}" dt="2022-12-04T16:40:23.957" v="2920" actId="26606"/>
          <ac:spMkLst>
            <pc:docMk/>
            <pc:sldMk cId="1283846045" sldId="267"/>
            <ac:spMk id="169" creationId="{369A020F-4984-4DD0-898A-B60A4882B04C}"/>
          </ac:spMkLst>
        </pc:spChg>
        <pc:spChg chg="add del">
          <ac:chgData name="Meghna Vaishnavi Aryasri" userId="16f72ed2-fadc-4b1c-af4c-6adf496ed7d7" providerId="ADAL" clId="{D4E985C5-B696-430A-918E-6130AAF3AD20}" dt="2022-12-04T16:40:23.957" v="2920" actId="26606"/>
          <ac:spMkLst>
            <pc:docMk/>
            <pc:sldMk cId="1283846045" sldId="267"/>
            <ac:spMk id="173" creationId="{4380F474-D468-4F2F-8BE9-F343F8D1A9C8}"/>
          </ac:spMkLst>
        </pc:spChg>
        <pc:spChg chg="add del">
          <ac:chgData name="Meghna Vaishnavi Aryasri" userId="16f72ed2-fadc-4b1c-af4c-6adf496ed7d7" providerId="ADAL" clId="{D4E985C5-B696-430A-918E-6130AAF3AD20}" dt="2022-12-04T17:22:35.921" v="3274" actId="26606"/>
          <ac:spMkLst>
            <pc:docMk/>
            <pc:sldMk cId="1283846045" sldId="267"/>
            <ac:spMk id="177" creationId="{0CABCAE3-64FC-4149-819F-2C1812824154}"/>
          </ac:spMkLst>
        </pc:spChg>
        <pc:spChg chg="add del">
          <ac:chgData name="Meghna Vaishnavi Aryasri" userId="16f72ed2-fadc-4b1c-af4c-6adf496ed7d7" providerId="ADAL" clId="{D4E985C5-B696-430A-918E-6130AAF3AD20}" dt="2022-12-04T17:22:35.921" v="3274" actId="26606"/>
          <ac:spMkLst>
            <pc:docMk/>
            <pc:sldMk cId="1283846045" sldId="267"/>
            <ac:spMk id="183" creationId="{51928CC6-3F4E-46C9-BEEE-47A9EE3FC483}"/>
          </ac:spMkLst>
        </pc:spChg>
        <pc:spChg chg="add">
          <ac:chgData name="Meghna Vaishnavi Aryasri" userId="16f72ed2-fadc-4b1c-af4c-6adf496ed7d7" providerId="ADAL" clId="{D4E985C5-B696-430A-918E-6130AAF3AD20}" dt="2022-12-04T17:22:35.921" v="3274" actId="26606"/>
          <ac:spMkLst>
            <pc:docMk/>
            <pc:sldMk cId="1283846045" sldId="267"/>
            <ac:spMk id="188" creationId="{0CABCAE3-64FC-4149-819F-2C1812824154}"/>
          </ac:spMkLst>
        </pc:spChg>
        <pc:grpChg chg="add del">
          <ac:chgData name="Meghna Vaishnavi Aryasri" userId="16f72ed2-fadc-4b1c-af4c-6adf496ed7d7" providerId="ADAL" clId="{D4E985C5-B696-430A-918E-6130AAF3AD20}" dt="2022-12-04T16:36:01.415" v="2701" actId="26606"/>
          <ac:grpSpMkLst>
            <pc:docMk/>
            <pc:sldMk cId="1283846045" sldId="267"/>
            <ac:grpSpMk id="25" creationId="{14EE34E3-F117-4487-8ACF-33DA65FA11B3}"/>
          </ac:grpSpMkLst>
        </pc:grpChg>
        <pc:grpChg chg="add del">
          <ac:chgData name="Meghna Vaishnavi Aryasri" userId="16f72ed2-fadc-4b1c-af4c-6adf496ed7d7" providerId="ADAL" clId="{D4E985C5-B696-430A-918E-6130AAF3AD20}" dt="2022-12-04T16:35:28.961" v="2698" actId="26606"/>
          <ac:grpSpMkLst>
            <pc:docMk/>
            <pc:sldMk cId="1283846045" sldId="267"/>
            <ac:grpSpMk id="50" creationId="{32F6B6B9-C579-41A6-A7D1-A7AB4AA6D233}"/>
          </ac:grpSpMkLst>
        </pc:grpChg>
        <pc:grpChg chg="add del">
          <ac:chgData name="Meghna Vaishnavi Aryasri" userId="16f72ed2-fadc-4b1c-af4c-6adf496ed7d7" providerId="ADAL" clId="{D4E985C5-B696-430A-918E-6130AAF3AD20}" dt="2022-12-04T16:36:01.385" v="2700" actId="26606"/>
          <ac:grpSpMkLst>
            <pc:docMk/>
            <pc:sldMk cId="1283846045" sldId="267"/>
            <ac:grpSpMk id="69" creationId="{82188758-E18A-4CE5-9D03-F4BF5D887C3F}"/>
          </ac:grpSpMkLst>
        </pc:grpChg>
        <pc:grpChg chg="add del">
          <ac:chgData name="Meghna Vaishnavi Aryasri" userId="16f72ed2-fadc-4b1c-af4c-6adf496ed7d7" providerId="ADAL" clId="{D4E985C5-B696-430A-918E-6130AAF3AD20}" dt="2022-12-04T16:40:23.977" v="2921" actId="26606"/>
          <ac:grpSpMkLst>
            <pc:docMk/>
            <pc:sldMk cId="1283846045" sldId="267"/>
            <ac:grpSpMk id="80" creationId="{EBB966BC-DC49-4138-8DEF-B1CD13033926}"/>
          </ac:grpSpMkLst>
        </pc:grpChg>
        <pc:grpChg chg="add del">
          <ac:chgData name="Meghna Vaishnavi Aryasri" userId="16f72ed2-fadc-4b1c-af4c-6adf496ed7d7" providerId="ADAL" clId="{D4E985C5-B696-430A-918E-6130AAF3AD20}" dt="2022-12-04T16:40:12.534" v="2914" actId="26606"/>
          <ac:grpSpMkLst>
            <pc:docMk/>
            <pc:sldMk cId="1283846045" sldId="267"/>
            <ac:grpSpMk id="137" creationId="{4C48EA7D-6DFA-4BAB-B557-0D500356BE3D}"/>
          </ac:grpSpMkLst>
        </pc:grpChg>
        <pc:grpChg chg="add del">
          <ac:chgData name="Meghna Vaishnavi Aryasri" userId="16f72ed2-fadc-4b1c-af4c-6adf496ed7d7" providerId="ADAL" clId="{D4E985C5-B696-430A-918E-6130AAF3AD20}" dt="2022-12-04T16:40:18.432" v="2916" actId="26606"/>
          <ac:grpSpMkLst>
            <pc:docMk/>
            <pc:sldMk cId="1283846045" sldId="267"/>
            <ac:grpSpMk id="148" creationId="{F2C08210-135F-434B-9B07-F3B4978C6C21}"/>
          </ac:grpSpMkLst>
        </pc:grpChg>
        <pc:grpChg chg="add del">
          <ac:chgData name="Meghna Vaishnavi Aryasri" userId="16f72ed2-fadc-4b1c-af4c-6adf496ed7d7" providerId="ADAL" clId="{D4E985C5-B696-430A-918E-6130AAF3AD20}" dt="2022-12-04T16:40:22.203" v="2918" actId="26606"/>
          <ac:grpSpMkLst>
            <pc:docMk/>
            <pc:sldMk cId="1283846045" sldId="267"/>
            <ac:grpSpMk id="158" creationId="{82188758-E18A-4CE5-9D03-F4BF5D887C3F}"/>
          </ac:grpSpMkLst>
        </pc:grpChg>
        <pc:grpChg chg="add del">
          <ac:chgData name="Meghna Vaishnavi Aryasri" userId="16f72ed2-fadc-4b1c-af4c-6adf496ed7d7" providerId="ADAL" clId="{D4E985C5-B696-430A-918E-6130AAF3AD20}" dt="2022-12-04T16:40:23.957" v="2920" actId="26606"/>
          <ac:grpSpMkLst>
            <pc:docMk/>
            <pc:sldMk cId="1283846045" sldId="267"/>
            <ac:grpSpMk id="170" creationId="{A3761B47-AE33-47C9-9636-19D4B313F277}"/>
          </ac:grpSpMkLst>
        </pc:grpChg>
        <pc:grpChg chg="add del">
          <ac:chgData name="Meghna Vaishnavi Aryasri" userId="16f72ed2-fadc-4b1c-af4c-6adf496ed7d7" providerId="ADAL" clId="{D4E985C5-B696-430A-918E-6130AAF3AD20}" dt="2022-12-04T17:22:35.921" v="3274" actId="26606"/>
          <ac:grpSpMkLst>
            <pc:docMk/>
            <pc:sldMk cId="1283846045" sldId="267"/>
            <ac:grpSpMk id="181" creationId="{4D61757C-8EF0-4453-95D9-78E78C610EBB}"/>
          </ac:grpSpMkLst>
        </pc:grpChg>
        <pc:picChg chg="add del mod ord">
          <ac:chgData name="Meghna Vaishnavi Aryasri" userId="16f72ed2-fadc-4b1c-af4c-6adf496ed7d7" providerId="ADAL" clId="{D4E985C5-B696-430A-918E-6130AAF3AD20}" dt="2022-12-04T22:30:58.694" v="4096" actId="478"/>
          <ac:picMkLst>
            <pc:docMk/>
            <pc:sldMk cId="1283846045" sldId="267"/>
            <ac:picMk id="6" creationId="{4D8D3DB3-765C-C884-F266-76E015D2B91E}"/>
          </ac:picMkLst>
        </pc:picChg>
        <pc:picChg chg="add mod ord">
          <ac:chgData name="Meghna Vaishnavi Aryasri" userId="16f72ed2-fadc-4b1c-af4c-6adf496ed7d7" providerId="ADAL" clId="{D4E985C5-B696-430A-918E-6130AAF3AD20}" dt="2022-12-04T22:33:55.996" v="4101" actId="14100"/>
          <ac:picMkLst>
            <pc:docMk/>
            <pc:sldMk cId="1283846045" sldId="267"/>
            <ac:picMk id="10" creationId="{97674EA6-E6D6-AC6D-E645-EB5BA5830EF4}"/>
          </ac:picMkLst>
        </pc:picChg>
        <pc:picChg chg="add del">
          <ac:chgData name="Meghna Vaishnavi Aryasri" userId="16f72ed2-fadc-4b1c-af4c-6adf496ed7d7" providerId="ADAL" clId="{D4E985C5-B696-430A-918E-6130AAF3AD20}" dt="2022-12-04T16:36:01.415" v="2701" actId="26606"/>
          <ac:picMkLst>
            <pc:docMk/>
            <pc:sldMk cId="1283846045" sldId="267"/>
            <ac:picMk id="13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6:01.415" v="2701" actId="26606"/>
          <ac:picMkLst>
            <pc:docMk/>
            <pc:sldMk cId="1283846045" sldId="267"/>
            <ac:picMk id="31" creationId="{C04ED70F-D6FD-4EB1-A171-D30F885FE73E}"/>
          </ac:picMkLst>
        </pc:picChg>
        <pc:picChg chg="add del">
          <ac:chgData name="Meghna Vaishnavi Aryasri" userId="16f72ed2-fadc-4b1c-af4c-6adf496ed7d7" providerId="ADAL" clId="{D4E985C5-B696-430A-918E-6130AAF3AD20}" dt="2022-12-04T16:35:28.961" v="2698" actId="26606"/>
          <ac:picMkLst>
            <pc:docMk/>
            <pc:sldMk cId="1283846045" sldId="267"/>
            <ac:picMk id="40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35:28.961" v="2698" actId="26606"/>
          <ac:picMkLst>
            <pc:docMk/>
            <pc:sldMk cId="1283846045" sldId="267"/>
            <ac:picMk id="58" creationId="{FC7852F8-6371-4D0E-ADF1-AD67B8FD8F9E}"/>
          </ac:picMkLst>
        </pc:picChg>
        <pc:picChg chg="add del">
          <ac:chgData name="Meghna Vaishnavi Aryasri" userId="16f72ed2-fadc-4b1c-af4c-6adf496ed7d7" providerId="ADAL" clId="{D4E985C5-B696-430A-918E-6130AAF3AD20}" dt="2022-12-04T16:36:01.385" v="2700" actId="26606"/>
          <ac:picMkLst>
            <pc:docMk/>
            <pc:sldMk cId="1283846045" sldId="267"/>
            <ac:picMk id="63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36:01.385" v="2700" actId="26606"/>
          <ac:picMkLst>
            <pc:docMk/>
            <pc:sldMk cId="1283846045" sldId="267"/>
            <ac:picMk id="71" creationId="{D42F4933-2ECF-4EE5-BCE4-F19E3CA609FE}"/>
          </ac:picMkLst>
        </pc:picChg>
        <pc:picChg chg="add del">
          <ac:chgData name="Meghna Vaishnavi Aryasri" userId="16f72ed2-fadc-4b1c-af4c-6adf496ed7d7" providerId="ADAL" clId="{D4E985C5-B696-430A-918E-6130AAF3AD20}" dt="2022-12-04T16:40:23.977" v="2921" actId="26606"/>
          <ac:picMkLst>
            <pc:docMk/>
            <pc:sldMk cId="1283846045" sldId="267"/>
            <ac:picMk id="75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23.977" v="2921" actId="26606"/>
          <ac:picMkLst>
            <pc:docMk/>
            <pc:sldMk cId="1283846045" sldId="267"/>
            <ac:picMk id="83" creationId="{7EFCF05C-6070-460B-8E60-12BE3EFD19F0}"/>
          </ac:picMkLst>
        </pc:picChg>
        <pc:picChg chg="add del">
          <ac:chgData name="Meghna Vaishnavi Aryasri" userId="16f72ed2-fadc-4b1c-af4c-6adf496ed7d7" providerId="ADAL" clId="{D4E985C5-B696-430A-918E-6130AAF3AD20}" dt="2022-12-04T16:40:00.332" v="2906" actId="26606"/>
          <ac:picMkLst>
            <pc:docMk/>
            <pc:sldMk cId="1283846045" sldId="267"/>
            <ac:picMk id="91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00.332" v="2906" actId="26606"/>
          <ac:picMkLst>
            <pc:docMk/>
            <pc:sldMk cId="1283846045" sldId="267"/>
            <ac:picMk id="103" creationId="{5970D13F-8358-42A9-9237-91B5B4DDA4B4}"/>
          </ac:picMkLst>
        </pc:picChg>
        <pc:picChg chg="add del">
          <ac:chgData name="Meghna Vaishnavi Aryasri" userId="16f72ed2-fadc-4b1c-af4c-6adf496ed7d7" providerId="ADAL" clId="{D4E985C5-B696-430A-918E-6130AAF3AD20}" dt="2022-12-04T16:40:02.402" v="2908" actId="26606"/>
          <ac:picMkLst>
            <pc:docMk/>
            <pc:sldMk cId="1283846045" sldId="267"/>
            <ac:picMk id="108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02.402" v="2908" actId="26606"/>
          <ac:picMkLst>
            <pc:docMk/>
            <pc:sldMk cId="1283846045" sldId="267"/>
            <ac:picMk id="114" creationId="{F50C8D8D-B32F-4194-8321-164EC442750E}"/>
          </ac:picMkLst>
        </pc:picChg>
        <pc:picChg chg="add del">
          <ac:chgData name="Meghna Vaishnavi Aryasri" userId="16f72ed2-fadc-4b1c-af4c-6adf496ed7d7" providerId="ADAL" clId="{D4E985C5-B696-430A-918E-6130AAF3AD20}" dt="2022-12-04T16:40:03.698" v="2910" actId="26606"/>
          <ac:picMkLst>
            <pc:docMk/>
            <pc:sldMk cId="1283846045" sldId="267"/>
            <ac:picMk id="118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07.704" v="2912" actId="26606"/>
          <ac:picMkLst>
            <pc:docMk/>
            <pc:sldMk cId="1283846045" sldId="267"/>
            <ac:picMk id="127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12.534" v="2914" actId="26606"/>
          <ac:picMkLst>
            <pc:docMk/>
            <pc:sldMk cId="1283846045" sldId="267"/>
            <ac:picMk id="132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12.534" v="2914" actId="26606"/>
          <ac:picMkLst>
            <pc:docMk/>
            <pc:sldMk cId="1283846045" sldId="267"/>
            <ac:picMk id="141" creationId="{BAC44D98-B853-4420-8ED4-E3792706D41A}"/>
          </ac:picMkLst>
        </pc:picChg>
        <pc:picChg chg="add del">
          <ac:chgData name="Meghna Vaishnavi Aryasri" userId="16f72ed2-fadc-4b1c-af4c-6adf496ed7d7" providerId="ADAL" clId="{D4E985C5-B696-430A-918E-6130AAF3AD20}" dt="2022-12-04T16:40:18.432" v="2916" actId="26606"/>
          <ac:picMkLst>
            <pc:docMk/>
            <pc:sldMk cId="1283846045" sldId="267"/>
            <ac:picMk id="145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22.203" v="2918" actId="26606"/>
          <ac:picMkLst>
            <pc:docMk/>
            <pc:sldMk cId="1283846045" sldId="267"/>
            <ac:picMk id="152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6:40:22.203" v="2918" actId="26606"/>
          <ac:picMkLst>
            <pc:docMk/>
            <pc:sldMk cId="1283846045" sldId="267"/>
            <ac:picMk id="160" creationId="{D42F4933-2ECF-4EE5-BCE4-F19E3CA609FE}"/>
          </ac:picMkLst>
        </pc:picChg>
        <pc:picChg chg="add del">
          <ac:chgData name="Meghna Vaishnavi Aryasri" userId="16f72ed2-fadc-4b1c-af4c-6adf496ed7d7" providerId="ADAL" clId="{D4E985C5-B696-430A-918E-6130AAF3AD20}" dt="2022-12-04T16:40:23.957" v="2920" actId="26606"/>
          <ac:picMkLst>
            <pc:docMk/>
            <pc:sldMk cId="1283846045" sldId="267"/>
            <ac:picMk id="164" creationId="{012FDCFE-9AD2-4D8A-8CBF-B3AA37EBF6DD}"/>
          </ac:picMkLst>
        </pc:picChg>
        <pc:picChg chg="add del">
          <ac:chgData name="Meghna Vaishnavi Aryasri" userId="16f72ed2-fadc-4b1c-af4c-6adf496ed7d7" providerId="ADAL" clId="{D4E985C5-B696-430A-918E-6130AAF3AD20}" dt="2022-12-04T16:40:23.957" v="2920" actId="26606"/>
          <ac:picMkLst>
            <pc:docMk/>
            <pc:sldMk cId="1283846045" sldId="267"/>
            <ac:picMk id="174" creationId="{D757EBBD-8611-41C1-8124-C151D0957DBF}"/>
          </ac:picMkLst>
        </pc:picChg>
        <pc:picChg chg="add del">
          <ac:chgData name="Meghna Vaishnavi Aryasri" userId="16f72ed2-fadc-4b1c-af4c-6adf496ed7d7" providerId="ADAL" clId="{D4E985C5-B696-430A-918E-6130AAF3AD20}" dt="2022-12-04T17:22:35.921" v="3274" actId="26606"/>
          <ac:picMkLst>
            <pc:docMk/>
            <pc:sldMk cId="1283846045" sldId="267"/>
            <ac:picMk id="178" creationId="{012FDCFE-9AD2-4D8A-8CBF-B3AA37EBF6DD}"/>
          </ac:picMkLst>
        </pc:picChg>
        <pc:picChg chg="add">
          <ac:chgData name="Meghna Vaishnavi Aryasri" userId="16f72ed2-fadc-4b1c-af4c-6adf496ed7d7" providerId="ADAL" clId="{D4E985C5-B696-430A-918E-6130AAF3AD20}" dt="2022-12-04T17:22:35.921" v="3274" actId="26606"/>
          <ac:picMkLst>
            <pc:docMk/>
            <pc:sldMk cId="1283846045" sldId="267"/>
            <ac:picMk id="190" creationId="{012FDCFE-9AD2-4D8A-8CBF-B3AA37EBF6DD}"/>
          </ac:picMkLst>
        </pc:picChg>
        <pc:cxnChg chg="add del">
          <ac:chgData name="Meghna Vaishnavi Aryasri" userId="16f72ed2-fadc-4b1c-af4c-6adf496ed7d7" providerId="ADAL" clId="{D4E985C5-B696-430A-918E-6130AAF3AD20}" dt="2022-12-04T16:36:01.415" v="2701" actId="26606"/>
          <ac:cxnSpMkLst>
            <pc:docMk/>
            <pc:sldMk cId="1283846045" sldId="267"/>
            <ac:cxnSpMk id="15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6:01.415" v="2701" actId="26606"/>
          <ac:cxnSpMkLst>
            <pc:docMk/>
            <pc:sldMk cId="1283846045" sldId="267"/>
            <ac:cxnSpMk id="17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36:01.415" v="2701" actId="26606"/>
          <ac:cxnSpMkLst>
            <pc:docMk/>
            <pc:sldMk cId="1283846045" sldId="267"/>
            <ac:cxnSpMk id="21" creationId="{D7162BAB-C25E-4CE9-B87C-F118DC7E7C22}"/>
          </ac:cxnSpMkLst>
        </pc:cxnChg>
        <pc:cxnChg chg="add del">
          <ac:chgData name="Meghna Vaishnavi Aryasri" userId="16f72ed2-fadc-4b1c-af4c-6adf496ed7d7" providerId="ADAL" clId="{D4E985C5-B696-430A-918E-6130AAF3AD20}" dt="2022-12-04T16:36:01.415" v="2701" actId="26606"/>
          <ac:cxnSpMkLst>
            <pc:docMk/>
            <pc:sldMk cId="1283846045" sldId="267"/>
            <ac:cxnSpMk id="33" creationId="{DA26CAE9-74C4-4EDD-8A80-77F79EAA86F4}"/>
          </ac:cxnSpMkLst>
        </pc:cxnChg>
        <pc:cxnChg chg="add del">
          <ac:chgData name="Meghna Vaishnavi Aryasri" userId="16f72ed2-fadc-4b1c-af4c-6adf496ed7d7" providerId="ADAL" clId="{D4E985C5-B696-430A-918E-6130AAF3AD20}" dt="2022-12-04T16:35:28.961" v="2698" actId="26606"/>
          <ac:cxnSpMkLst>
            <pc:docMk/>
            <pc:sldMk cId="1283846045" sldId="267"/>
            <ac:cxnSpMk id="42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35:28.961" v="2698" actId="26606"/>
          <ac:cxnSpMkLst>
            <pc:docMk/>
            <pc:sldMk cId="1283846045" sldId="267"/>
            <ac:cxnSpMk id="44" creationId="{BECF35C3-8B44-4F4B-BD25-4C01823DB22A}"/>
          </ac:cxnSpMkLst>
        </pc:cxnChg>
        <pc:cxnChg chg="add del">
          <ac:chgData name="Meghna Vaishnavi Aryasri" userId="16f72ed2-fadc-4b1c-af4c-6adf496ed7d7" providerId="ADAL" clId="{D4E985C5-B696-430A-918E-6130AAF3AD20}" dt="2022-12-04T16:35:28.961" v="2698" actId="26606"/>
          <ac:cxnSpMkLst>
            <pc:docMk/>
            <pc:sldMk cId="1283846045" sldId="267"/>
            <ac:cxnSpMk id="56" creationId="{BFAC20BB-5902-4D8F-9A2A-E4B516EF39DE}"/>
          </ac:cxnSpMkLst>
        </pc:cxnChg>
        <pc:cxnChg chg="add del">
          <ac:chgData name="Meghna Vaishnavi Aryasri" userId="16f72ed2-fadc-4b1c-af4c-6adf496ed7d7" providerId="ADAL" clId="{D4E985C5-B696-430A-918E-6130AAF3AD20}" dt="2022-12-04T16:35:28.961" v="2698" actId="26606"/>
          <ac:cxnSpMkLst>
            <pc:docMk/>
            <pc:sldMk cId="1283846045" sldId="267"/>
            <ac:cxnSpMk id="60" creationId="{60356817-A471-4572-AE96-579F6D6BFD9B}"/>
          </ac:cxnSpMkLst>
        </pc:cxnChg>
        <pc:cxnChg chg="add del">
          <ac:chgData name="Meghna Vaishnavi Aryasri" userId="16f72ed2-fadc-4b1c-af4c-6adf496ed7d7" providerId="ADAL" clId="{D4E985C5-B696-430A-918E-6130AAF3AD20}" dt="2022-12-04T16:36:01.385" v="2700" actId="26606"/>
          <ac:cxnSpMkLst>
            <pc:docMk/>
            <pc:sldMk cId="1283846045" sldId="267"/>
            <ac:cxnSpMk id="64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36:01.385" v="2700" actId="26606"/>
          <ac:cxnSpMkLst>
            <pc:docMk/>
            <pc:sldMk cId="1283846045" sldId="267"/>
            <ac:cxnSpMk id="65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36:01.385" v="2700" actId="26606"/>
          <ac:cxnSpMkLst>
            <pc:docMk/>
            <pc:sldMk cId="1283846045" sldId="267"/>
            <ac:cxnSpMk id="67" creationId="{381B4579-E2EA-4BD7-94FF-0A0BEE135C6B}"/>
          </ac:cxnSpMkLst>
        </pc:cxnChg>
        <pc:cxnChg chg="add del">
          <ac:chgData name="Meghna Vaishnavi Aryasri" userId="16f72ed2-fadc-4b1c-af4c-6adf496ed7d7" providerId="ADAL" clId="{D4E985C5-B696-430A-918E-6130AAF3AD20}" dt="2022-12-04T16:36:01.385" v="2700" actId="26606"/>
          <ac:cxnSpMkLst>
            <pc:docMk/>
            <pc:sldMk cId="1283846045" sldId="267"/>
            <ac:cxnSpMk id="72" creationId="{C6FAC23C-014D-4AC5-AD1B-36F7D0E7EF32}"/>
          </ac:cxnSpMkLst>
        </pc:cxnChg>
        <pc:cxnChg chg="add del">
          <ac:chgData name="Meghna Vaishnavi Aryasri" userId="16f72ed2-fadc-4b1c-af4c-6adf496ed7d7" providerId="ADAL" clId="{D4E985C5-B696-430A-918E-6130AAF3AD20}" dt="2022-12-04T16:40:23.977" v="2921" actId="26606"/>
          <ac:cxnSpMkLst>
            <pc:docMk/>
            <pc:sldMk cId="1283846045" sldId="267"/>
            <ac:cxnSpMk id="76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23.977" v="2921" actId="26606"/>
          <ac:cxnSpMkLst>
            <pc:docMk/>
            <pc:sldMk cId="1283846045" sldId="267"/>
            <ac:cxnSpMk id="77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23.977" v="2921" actId="26606"/>
          <ac:cxnSpMkLst>
            <pc:docMk/>
            <pc:sldMk cId="1283846045" sldId="267"/>
            <ac:cxnSpMk id="82" creationId="{606AED2C-61BA-485C-9DD4-B23B6280F9D8}"/>
          </ac:cxnSpMkLst>
        </pc:cxnChg>
        <pc:cxnChg chg="add del">
          <ac:chgData name="Meghna Vaishnavi Aryasri" userId="16f72ed2-fadc-4b1c-af4c-6adf496ed7d7" providerId="ADAL" clId="{D4E985C5-B696-430A-918E-6130AAF3AD20}" dt="2022-12-04T16:40:23.977" v="2921" actId="26606"/>
          <ac:cxnSpMkLst>
            <pc:docMk/>
            <pc:sldMk cId="1283846045" sldId="267"/>
            <ac:cxnSpMk id="84" creationId="{CFD731F1-726F-453E-9516-3058095DE995}"/>
          </ac:cxnSpMkLst>
        </pc:cxnChg>
        <pc:cxnChg chg="add del">
          <ac:chgData name="Meghna Vaishnavi Aryasri" userId="16f72ed2-fadc-4b1c-af4c-6adf496ed7d7" providerId="ADAL" clId="{D4E985C5-B696-430A-918E-6130AAF3AD20}" dt="2022-12-04T16:40:00.332" v="2906" actId="26606"/>
          <ac:cxnSpMkLst>
            <pc:docMk/>
            <pc:sldMk cId="1283846045" sldId="267"/>
            <ac:cxnSpMk id="93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00.332" v="2906" actId="26606"/>
          <ac:cxnSpMkLst>
            <pc:docMk/>
            <pc:sldMk cId="1283846045" sldId="267"/>
            <ac:cxnSpMk id="95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00.332" v="2906" actId="26606"/>
          <ac:cxnSpMkLst>
            <pc:docMk/>
            <pc:sldMk cId="1283846045" sldId="267"/>
            <ac:cxnSpMk id="101" creationId="{A528BB2E-BE2B-416D-A6B3-28D6574248CC}"/>
          </ac:cxnSpMkLst>
        </pc:cxnChg>
        <pc:cxnChg chg="add del">
          <ac:chgData name="Meghna Vaishnavi Aryasri" userId="16f72ed2-fadc-4b1c-af4c-6adf496ed7d7" providerId="ADAL" clId="{D4E985C5-B696-430A-918E-6130AAF3AD20}" dt="2022-12-04T16:40:00.332" v="2906" actId="26606"/>
          <ac:cxnSpMkLst>
            <pc:docMk/>
            <pc:sldMk cId="1283846045" sldId="267"/>
            <ac:cxnSpMk id="105" creationId="{06BFB317-A03A-48CB-B03E-4504961FA02B}"/>
          </ac:cxnSpMkLst>
        </pc:cxnChg>
        <pc:cxnChg chg="add del">
          <ac:chgData name="Meghna Vaishnavi Aryasri" userId="16f72ed2-fadc-4b1c-af4c-6adf496ed7d7" providerId="ADAL" clId="{D4E985C5-B696-430A-918E-6130AAF3AD20}" dt="2022-12-04T16:40:02.402" v="2908" actId="26606"/>
          <ac:cxnSpMkLst>
            <pc:docMk/>
            <pc:sldMk cId="1283846045" sldId="267"/>
            <ac:cxnSpMk id="109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02.402" v="2908" actId="26606"/>
          <ac:cxnSpMkLst>
            <pc:docMk/>
            <pc:sldMk cId="1283846045" sldId="267"/>
            <ac:cxnSpMk id="110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02.402" v="2908" actId="26606"/>
          <ac:cxnSpMkLst>
            <pc:docMk/>
            <pc:sldMk cId="1283846045" sldId="267"/>
            <ac:cxnSpMk id="112" creationId="{B3E0B6A3-E197-43D6-82D5-7455DAB1A746}"/>
          </ac:cxnSpMkLst>
        </pc:cxnChg>
        <pc:cxnChg chg="add del">
          <ac:chgData name="Meghna Vaishnavi Aryasri" userId="16f72ed2-fadc-4b1c-af4c-6adf496ed7d7" providerId="ADAL" clId="{D4E985C5-B696-430A-918E-6130AAF3AD20}" dt="2022-12-04T16:40:02.402" v="2908" actId="26606"/>
          <ac:cxnSpMkLst>
            <pc:docMk/>
            <pc:sldMk cId="1283846045" sldId="267"/>
            <ac:cxnSpMk id="115" creationId="{5BD24D8B-8573-4260-B700-E860AD6D2A8E}"/>
          </ac:cxnSpMkLst>
        </pc:cxnChg>
        <pc:cxnChg chg="add del">
          <ac:chgData name="Meghna Vaishnavi Aryasri" userId="16f72ed2-fadc-4b1c-af4c-6adf496ed7d7" providerId="ADAL" clId="{D4E985C5-B696-430A-918E-6130AAF3AD20}" dt="2022-12-04T16:40:03.698" v="2910" actId="26606"/>
          <ac:cxnSpMkLst>
            <pc:docMk/>
            <pc:sldMk cId="1283846045" sldId="267"/>
            <ac:cxnSpMk id="119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03.698" v="2910" actId="26606"/>
          <ac:cxnSpMkLst>
            <pc:docMk/>
            <pc:sldMk cId="1283846045" sldId="267"/>
            <ac:cxnSpMk id="120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03.698" v="2910" actId="26606"/>
          <ac:cxnSpMkLst>
            <pc:docMk/>
            <pc:sldMk cId="1283846045" sldId="267"/>
            <ac:cxnSpMk id="123" creationId="{7552FBEF-FA69-427B-8245-0A518E0513D5}"/>
          </ac:cxnSpMkLst>
        </pc:cxnChg>
        <pc:cxnChg chg="add del">
          <ac:chgData name="Meghna Vaishnavi Aryasri" userId="16f72ed2-fadc-4b1c-af4c-6adf496ed7d7" providerId="ADAL" clId="{D4E985C5-B696-430A-918E-6130AAF3AD20}" dt="2022-12-04T16:40:07.704" v="2912" actId="26606"/>
          <ac:cxnSpMkLst>
            <pc:docMk/>
            <pc:sldMk cId="1283846045" sldId="267"/>
            <ac:cxnSpMk id="128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07.704" v="2912" actId="26606"/>
          <ac:cxnSpMkLst>
            <pc:docMk/>
            <pc:sldMk cId="1283846045" sldId="267"/>
            <ac:cxnSpMk id="129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12.534" v="2914" actId="26606"/>
          <ac:cxnSpMkLst>
            <pc:docMk/>
            <pc:sldMk cId="1283846045" sldId="267"/>
            <ac:cxnSpMk id="133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12.534" v="2914" actId="26606"/>
          <ac:cxnSpMkLst>
            <pc:docMk/>
            <pc:sldMk cId="1283846045" sldId="267"/>
            <ac:cxnSpMk id="134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12.534" v="2914" actId="26606"/>
          <ac:cxnSpMkLst>
            <pc:docMk/>
            <pc:sldMk cId="1283846045" sldId="267"/>
            <ac:cxnSpMk id="140" creationId="{5D8167BA-4647-4588-9EF8-AFA0496DC82C}"/>
          </ac:cxnSpMkLst>
        </pc:cxnChg>
        <pc:cxnChg chg="add del">
          <ac:chgData name="Meghna Vaishnavi Aryasri" userId="16f72ed2-fadc-4b1c-af4c-6adf496ed7d7" providerId="ADAL" clId="{D4E985C5-B696-430A-918E-6130AAF3AD20}" dt="2022-12-04T16:40:12.534" v="2914" actId="26606"/>
          <ac:cxnSpMkLst>
            <pc:docMk/>
            <pc:sldMk cId="1283846045" sldId="267"/>
            <ac:cxnSpMk id="142" creationId="{46625410-A0A9-42B8-96F9-540C7C42CBED}"/>
          </ac:cxnSpMkLst>
        </pc:cxnChg>
        <pc:cxnChg chg="add del">
          <ac:chgData name="Meghna Vaishnavi Aryasri" userId="16f72ed2-fadc-4b1c-af4c-6adf496ed7d7" providerId="ADAL" clId="{D4E985C5-B696-430A-918E-6130AAF3AD20}" dt="2022-12-04T16:40:18.432" v="2916" actId="26606"/>
          <ac:cxnSpMkLst>
            <pc:docMk/>
            <pc:sldMk cId="1283846045" sldId="267"/>
            <ac:cxnSpMk id="146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18.432" v="2916" actId="26606"/>
          <ac:cxnSpMkLst>
            <pc:docMk/>
            <pc:sldMk cId="1283846045" sldId="267"/>
            <ac:cxnSpMk id="147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22.203" v="2918" actId="26606"/>
          <ac:cxnSpMkLst>
            <pc:docMk/>
            <pc:sldMk cId="1283846045" sldId="267"/>
            <ac:cxnSpMk id="153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6:40:22.203" v="2918" actId="26606"/>
          <ac:cxnSpMkLst>
            <pc:docMk/>
            <pc:sldMk cId="1283846045" sldId="267"/>
            <ac:cxnSpMk id="154" creationId="{C9D4B225-18E9-4C5B-94D8-2ABE6D161E4A}"/>
          </ac:cxnSpMkLst>
        </pc:cxnChg>
        <pc:cxnChg chg="add del">
          <ac:chgData name="Meghna Vaishnavi Aryasri" userId="16f72ed2-fadc-4b1c-af4c-6adf496ed7d7" providerId="ADAL" clId="{D4E985C5-B696-430A-918E-6130AAF3AD20}" dt="2022-12-04T16:40:22.203" v="2918" actId="26606"/>
          <ac:cxnSpMkLst>
            <pc:docMk/>
            <pc:sldMk cId="1283846045" sldId="267"/>
            <ac:cxnSpMk id="156" creationId="{381B4579-E2EA-4BD7-94FF-0A0BEE135C6B}"/>
          </ac:cxnSpMkLst>
        </pc:cxnChg>
        <pc:cxnChg chg="add del">
          <ac:chgData name="Meghna Vaishnavi Aryasri" userId="16f72ed2-fadc-4b1c-af4c-6adf496ed7d7" providerId="ADAL" clId="{D4E985C5-B696-430A-918E-6130AAF3AD20}" dt="2022-12-04T16:40:22.203" v="2918" actId="26606"/>
          <ac:cxnSpMkLst>
            <pc:docMk/>
            <pc:sldMk cId="1283846045" sldId="267"/>
            <ac:cxnSpMk id="161" creationId="{C6FAC23C-014D-4AC5-AD1B-36F7D0E7EF32}"/>
          </ac:cxnSpMkLst>
        </pc:cxnChg>
        <pc:cxnChg chg="add del">
          <ac:chgData name="Meghna Vaishnavi Aryasri" userId="16f72ed2-fadc-4b1c-af4c-6adf496ed7d7" providerId="ADAL" clId="{D4E985C5-B696-430A-918E-6130AAF3AD20}" dt="2022-12-04T16:40:23.957" v="2920" actId="26606"/>
          <ac:cxnSpMkLst>
            <pc:docMk/>
            <pc:sldMk cId="1283846045" sldId="267"/>
            <ac:cxnSpMk id="165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6:40:23.957" v="2920" actId="26606"/>
          <ac:cxnSpMkLst>
            <pc:docMk/>
            <pc:sldMk cId="1283846045" sldId="267"/>
            <ac:cxnSpMk id="166" creationId="{A56012FD-74A8-4C91-B318-435CF2B71927}"/>
          </ac:cxnSpMkLst>
        </pc:cxnChg>
        <pc:cxnChg chg="add del">
          <ac:chgData name="Meghna Vaishnavi Aryasri" userId="16f72ed2-fadc-4b1c-af4c-6adf496ed7d7" providerId="ADAL" clId="{D4E985C5-B696-430A-918E-6130AAF3AD20}" dt="2022-12-04T16:40:23.957" v="2920" actId="26606"/>
          <ac:cxnSpMkLst>
            <pc:docMk/>
            <pc:sldMk cId="1283846045" sldId="267"/>
            <ac:cxnSpMk id="168" creationId="{186D07CD-E0E5-42ED-BA28-6CB6ADC3B09F}"/>
          </ac:cxnSpMkLst>
        </pc:cxnChg>
        <pc:cxnChg chg="add del">
          <ac:chgData name="Meghna Vaishnavi Aryasri" userId="16f72ed2-fadc-4b1c-af4c-6adf496ed7d7" providerId="ADAL" clId="{D4E985C5-B696-430A-918E-6130AAF3AD20}" dt="2022-12-04T16:40:23.957" v="2920" actId="26606"/>
          <ac:cxnSpMkLst>
            <pc:docMk/>
            <pc:sldMk cId="1283846045" sldId="267"/>
            <ac:cxnSpMk id="175" creationId="{E40D0D8B-2D5E-48A4-BBD5-8CB09A86A663}"/>
          </ac:cxnSpMkLst>
        </pc:cxnChg>
        <pc:cxnChg chg="add del">
          <ac:chgData name="Meghna Vaishnavi Aryasri" userId="16f72ed2-fadc-4b1c-af4c-6adf496ed7d7" providerId="ADAL" clId="{D4E985C5-B696-430A-918E-6130AAF3AD20}" dt="2022-12-04T17:22:35.921" v="3274" actId="26606"/>
          <ac:cxnSpMkLst>
            <pc:docMk/>
            <pc:sldMk cId="1283846045" sldId="267"/>
            <ac:cxnSpMk id="179" creationId="{FBD463FC-4CA8-4FF4-85A3-AF9F4B98D210}"/>
          </ac:cxnSpMkLst>
        </pc:cxnChg>
        <pc:cxnChg chg="add del">
          <ac:chgData name="Meghna Vaishnavi Aryasri" userId="16f72ed2-fadc-4b1c-af4c-6adf496ed7d7" providerId="ADAL" clId="{D4E985C5-B696-430A-918E-6130AAF3AD20}" dt="2022-12-04T17:22:35.921" v="3274" actId="26606"/>
          <ac:cxnSpMkLst>
            <pc:docMk/>
            <pc:sldMk cId="1283846045" sldId="267"/>
            <ac:cxnSpMk id="180" creationId="{A56012FD-74A8-4C91-B318-435CF2B71927}"/>
          </ac:cxnSpMkLst>
        </pc:cxnChg>
        <pc:cxnChg chg="add">
          <ac:chgData name="Meghna Vaishnavi Aryasri" userId="16f72ed2-fadc-4b1c-af4c-6adf496ed7d7" providerId="ADAL" clId="{D4E985C5-B696-430A-918E-6130AAF3AD20}" dt="2022-12-04T17:22:35.921" v="3274" actId="26606"/>
          <ac:cxnSpMkLst>
            <pc:docMk/>
            <pc:sldMk cId="1283846045" sldId="267"/>
            <ac:cxnSpMk id="192" creationId="{FBD463FC-4CA8-4FF4-85A3-AF9F4B98D210}"/>
          </ac:cxnSpMkLst>
        </pc:cxnChg>
        <pc:cxnChg chg="add">
          <ac:chgData name="Meghna Vaishnavi Aryasri" userId="16f72ed2-fadc-4b1c-af4c-6adf496ed7d7" providerId="ADAL" clId="{D4E985C5-B696-430A-918E-6130AAF3AD20}" dt="2022-12-04T17:22:35.921" v="3274" actId="26606"/>
          <ac:cxnSpMkLst>
            <pc:docMk/>
            <pc:sldMk cId="1283846045" sldId="267"/>
            <ac:cxnSpMk id="194" creationId="{A56012FD-74A8-4C91-B318-435CF2B71927}"/>
          </ac:cxnSpMkLst>
        </pc:cxnChg>
      </pc:sldChg>
      <pc:sldChg chg="modSp new del mod">
        <pc:chgData name="Meghna Vaishnavi Aryasri" userId="16f72ed2-fadc-4b1c-af4c-6adf496ed7d7" providerId="ADAL" clId="{D4E985C5-B696-430A-918E-6130AAF3AD20}" dt="2022-12-04T16:54:24.322" v="3099" actId="47"/>
        <pc:sldMkLst>
          <pc:docMk/>
          <pc:sldMk cId="2909747484" sldId="268"/>
        </pc:sldMkLst>
        <pc:spChg chg="mod">
          <ac:chgData name="Meghna Vaishnavi Aryasri" userId="16f72ed2-fadc-4b1c-af4c-6adf496ed7d7" providerId="ADAL" clId="{D4E985C5-B696-430A-918E-6130AAF3AD20}" dt="2022-12-04T16:54:19.740" v="3096" actId="21"/>
          <ac:spMkLst>
            <pc:docMk/>
            <pc:sldMk cId="2909747484" sldId="268"/>
            <ac:spMk id="2" creationId="{65FBBA72-8741-40AF-26F1-BE76320A5AB4}"/>
          </ac:spMkLst>
        </pc:spChg>
        <pc:spChg chg="mod">
          <ac:chgData name="Meghna Vaishnavi Aryasri" userId="16f72ed2-fadc-4b1c-af4c-6adf496ed7d7" providerId="ADAL" clId="{D4E985C5-B696-430A-918E-6130AAF3AD20}" dt="2022-12-04T16:54:13.585" v="3094" actId="21"/>
          <ac:spMkLst>
            <pc:docMk/>
            <pc:sldMk cId="2909747484" sldId="268"/>
            <ac:spMk id="3" creationId="{D134D2B9-41E0-0F9B-82C4-3B56B7938C0B}"/>
          </ac:spMkLst>
        </pc:spChg>
      </pc:sldChg>
      <pc:sldChg chg="addSp delSp modSp new mod modTransition setBg">
        <pc:chgData name="Meghna Vaishnavi Aryasri" userId="16f72ed2-fadc-4b1c-af4c-6adf496ed7d7" providerId="ADAL" clId="{D4E985C5-B696-430A-918E-6130AAF3AD20}" dt="2022-12-04T22:43:07.475" v="4306"/>
        <pc:sldMkLst>
          <pc:docMk/>
          <pc:sldMk cId="2165250903" sldId="269"/>
        </pc:sldMkLst>
        <pc:spChg chg="mod ord">
          <ac:chgData name="Meghna Vaishnavi Aryasri" userId="16f72ed2-fadc-4b1c-af4c-6adf496ed7d7" providerId="ADAL" clId="{D4E985C5-B696-430A-918E-6130AAF3AD20}" dt="2022-12-04T17:04:28.316" v="3188" actId="26606"/>
          <ac:spMkLst>
            <pc:docMk/>
            <pc:sldMk cId="2165250903" sldId="269"/>
            <ac:spMk id="2" creationId="{CEDF9489-91A6-6C98-7187-877CE8A85D22}"/>
          </ac:spMkLst>
        </pc:spChg>
        <pc:spChg chg="del">
          <ac:chgData name="Meghna Vaishnavi Aryasri" userId="16f72ed2-fadc-4b1c-af4c-6adf496ed7d7" providerId="ADAL" clId="{D4E985C5-B696-430A-918E-6130AAF3AD20}" dt="2022-12-04T16:53:58.288" v="3091" actId="931"/>
          <ac:spMkLst>
            <pc:docMk/>
            <pc:sldMk cId="2165250903" sldId="269"/>
            <ac:spMk id="3" creationId="{D4A370D1-085A-4FD2-C064-EB55AB018372}"/>
          </ac:spMkLst>
        </pc:spChg>
        <pc:spChg chg="add mod ord">
          <ac:chgData name="Meghna Vaishnavi Aryasri" userId="16f72ed2-fadc-4b1c-af4c-6adf496ed7d7" providerId="ADAL" clId="{D4E985C5-B696-430A-918E-6130AAF3AD20}" dt="2022-12-04T17:04:28.316" v="3188" actId="26606"/>
          <ac:spMkLst>
            <pc:docMk/>
            <pc:sldMk cId="2165250903" sldId="269"/>
            <ac:spMk id="11" creationId="{604B3195-7BEB-9466-57F2-5A3D2EF99F86}"/>
          </ac:spMkLst>
        </pc:spChg>
        <pc:spChg chg="add del">
          <ac:chgData name="Meghna Vaishnavi Aryasri" userId="16f72ed2-fadc-4b1c-af4c-6adf496ed7d7" providerId="ADAL" clId="{D4E985C5-B696-430A-918E-6130AAF3AD20}" dt="2022-12-04T17:04:28.316" v="3188" actId="26606"/>
          <ac:spMkLst>
            <pc:docMk/>
            <pc:sldMk cId="2165250903" sldId="269"/>
            <ac:spMk id="14" creationId="{314ACE6A-74AC-4B74-8632-7708BA97522F}"/>
          </ac:spMkLst>
        </pc:spChg>
        <pc:spChg chg="add del">
          <ac:chgData name="Meghna Vaishnavi Aryasri" userId="16f72ed2-fadc-4b1c-af4c-6adf496ed7d7" providerId="ADAL" clId="{D4E985C5-B696-430A-918E-6130AAF3AD20}" dt="2022-12-04T17:04:28.316" v="3188" actId="26606"/>
          <ac:spMkLst>
            <pc:docMk/>
            <pc:sldMk cId="2165250903" sldId="269"/>
            <ac:spMk id="18" creationId="{7A451E6B-0B58-4784-B975-4B31BE72D349}"/>
          </ac:spMkLst>
        </pc:spChg>
        <pc:spChg chg="add">
          <ac:chgData name="Meghna Vaishnavi Aryasri" userId="16f72ed2-fadc-4b1c-af4c-6adf496ed7d7" providerId="ADAL" clId="{D4E985C5-B696-430A-918E-6130AAF3AD20}" dt="2022-12-04T17:04:28.316" v="3188" actId="26606"/>
          <ac:spMkLst>
            <pc:docMk/>
            <pc:sldMk cId="2165250903" sldId="269"/>
            <ac:spMk id="31" creationId="{D3356D18-B5E6-44B1-ADBC-7094E0DCCDF2}"/>
          </ac:spMkLst>
        </pc:spChg>
        <pc:grpChg chg="add del">
          <ac:chgData name="Meghna Vaishnavi Aryasri" userId="16f72ed2-fadc-4b1c-af4c-6adf496ed7d7" providerId="ADAL" clId="{D4E985C5-B696-430A-918E-6130AAF3AD20}" dt="2022-12-04T17:04:28.316" v="3188" actId="26606"/>
          <ac:grpSpMkLst>
            <pc:docMk/>
            <pc:sldMk cId="2165250903" sldId="269"/>
            <ac:grpSpMk id="20" creationId="{0D09AF3B-54D9-4FC2-8ED2-C214912350DE}"/>
          </ac:grpSpMkLst>
        </pc:grpChg>
        <pc:picChg chg="add mod">
          <ac:chgData name="Meghna Vaishnavi Aryasri" userId="16f72ed2-fadc-4b1c-af4c-6adf496ed7d7" providerId="ADAL" clId="{D4E985C5-B696-430A-918E-6130AAF3AD20}" dt="2022-12-04T17:04:28.316" v="3188" actId="26606"/>
          <ac:picMkLst>
            <pc:docMk/>
            <pc:sldMk cId="2165250903" sldId="269"/>
            <ac:picMk id="5" creationId="{34FB6C06-935F-5383-70D0-8AC55E9F0676}"/>
          </ac:picMkLst>
        </pc:picChg>
        <pc:picChg chg="add mod">
          <ac:chgData name="Meghna Vaishnavi Aryasri" userId="16f72ed2-fadc-4b1c-af4c-6adf496ed7d7" providerId="ADAL" clId="{D4E985C5-B696-430A-918E-6130AAF3AD20}" dt="2022-12-04T17:04:28.316" v="3188" actId="26606"/>
          <ac:picMkLst>
            <pc:docMk/>
            <pc:sldMk cId="2165250903" sldId="269"/>
            <ac:picMk id="7" creationId="{ED562378-9669-7815-94F8-812758F954F6}"/>
          </ac:picMkLst>
        </pc:picChg>
        <pc:picChg chg="add del">
          <ac:chgData name="Meghna Vaishnavi Aryasri" userId="16f72ed2-fadc-4b1c-af4c-6adf496ed7d7" providerId="ADAL" clId="{D4E985C5-B696-430A-918E-6130AAF3AD20}" dt="2022-12-04T17:04:28.316" v="3188" actId="26606"/>
          <ac:picMkLst>
            <pc:docMk/>
            <pc:sldMk cId="2165250903" sldId="269"/>
            <ac:picMk id="24" creationId="{E62F36A4-21EB-4D0B-9B80-AE52824B9C2A}"/>
          </ac:picMkLst>
        </pc:picChg>
        <pc:cxnChg chg="add del">
          <ac:chgData name="Meghna Vaishnavi Aryasri" userId="16f72ed2-fadc-4b1c-af4c-6adf496ed7d7" providerId="ADAL" clId="{D4E985C5-B696-430A-918E-6130AAF3AD20}" dt="2022-12-04T17:04:28.316" v="3188" actId="26606"/>
          <ac:cxnSpMkLst>
            <pc:docMk/>
            <pc:sldMk cId="2165250903" sldId="269"/>
            <ac:cxnSpMk id="16" creationId="{1884801A-E0FA-4BF2-A364-55D515F6095A}"/>
          </ac:cxnSpMkLst>
        </pc:cxnChg>
        <pc:cxnChg chg="add del">
          <ac:chgData name="Meghna Vaishnavi Aryasri" userId="16f72ed2-fadc-4b1c-af4c-6adf496ed7d7" providerId="ADAL" clId="{D4E985C5-B696-430A-918E-6130AAF3AD20}" dt="2022-12-04T17:04:28.316" v="3188" actId="26606"/>
          <ac:cxnSpMkLst>
            <pc:docMk/>
            <pc:sldMk cId="2165250903" sldId="269"/>
            <ac:cxnSpMk id="26" creationId="{74524D25-E99A-44A8-B213-8E88B84B6F8D}"/>
          </ac:cxnSpMkLst>
        </pc:cxnChg>
        <pc:cxnChg chg="add">
          <ac:chgData name="Meghna Vaishnavi Aryasri" userId="16f72ed2-fadc-4b1c-af4c-6adf496ed7d7" providerId="ADAL" clId="{D4E985C5-B696-430A-918E-6130AAF3AD20}" dt="2022-12-04T17:04:28.316" v="3188" actId="26606"/>
          <ac:cxnSpMkLst>
            <pc:docMk/>
            <pc:sldMk cId="2165250903" sldId="269"/>
            <ac:cxnSpMk id="33" creationId="{BE7A374D-06C5-4ECA-9F91-7183DD3D8A82}"/>
          </ac:cxnSpMkLst>
        </pc:cxnChg>
      </pc:sldChg>
      <pc:sldChg chg="modSp new del mod">
        <pc:chgData name="Meghna Vaishnavi Aryasri" userId="16f72ed2-fadc-4b1c-af4c-6adf496ed7d7" providerId="ADAL" clId="{D4E985C5-B696-430A-918E-6130AAF3AD20}" dt="2022-12-04T16:55:39.009" v="3106" actId="47"/>
        <pc:sldMkLst>
          <pc:docMk/>
          <pc:sldMk cId="500291962" sldId="270"/>
        </pc:sldMkLst>
        <pc:spChg chg="mod">
          <ac:chgData name="Meghna Vaishnavi Aryasri" userId="16f72ed2-fadc-4b1c-af4c-6adf496ed7d7" providerId="ADAL" clId="{D4E985C5-B696-430A-918E-6130AAF3AD20}" dt="2022-12-04T16:55:20.082" v="3103" actId="14100"/>
          <ac:spMkLst>
            <pc:docMk/>
            <pc:sldMk cId="500291962" sldId="270"/>
            <ac:spMk id="2" creationId="{9F5CDCD9-14B2-7BF7-E631-59EB52FB1353}"/>
          </ac:spMkLst>
        </pc:spChg>
        <pc:spChg chg="mod">
          <ac:chgData name="Meghna Vaishnavi Aryasri" userId="16f72ed2-fadc-4b1c-af4c-6adf496ed7d7" providerId="ADAL" clId="{D4E985C5-B696-430A-918E-6130AAF3AD20}" dt="2022-12-04T16:55:26.675" v="3105" actId="14100"/>
          <ac:spMkLst>
            <pc:docMk/>
            <pc:sldMk cId="500291962" sldId="270"/>
            <ac:spMk id="3" creationId="{268101B8-10B5-C84D-7E7F-8AB9E4957482}"/>
          </ac:spMkLst>
        </pc:spChg>
      </pc:sldChg>
      <pc:sldChg chg="addSp delSp modSp new mod modTransition setBg">
        <pc:chgData name="Meghna Vaishnavi Aryasri" userId="16f72ed2-fadc-4b1c-af4c-6adf496ed7d7" providerId="ADAL" clId="{D4E985C5-B696-430A-918E-6130AAF3AD20}" dt="2022-12-04T22:43:07.475" v="4306"/>
        <pc:sldMkLst>
          <pc:docMk/>
          <pc:sldMk cId="3328883349" sldId="270"/>
        </pc:sldMkLst>
        <pc:spChg chg="mod">
          <ac:chgData name="Meghna Vaishnavi Aryasri" userId="16f72ed2-fadc-4b1c-af4c-6adf496ed7d7" providerId="ADAL" clId="{D4E985C5-B696-430A-918E-6130AAF3AD20}" dt="2022-12-04T16:57:46.542" v="3141" actId="26606"/>
          <ac:spMkLst>
            <pc:docMk/>
            <pc:sldMk cId="3328883349" sldId="270"/>
            <ac:spMk id="2" creationId="{B4ED3BB6-5D7E-1031-A9AE-908A506CE3DE}"/>
          </ac:spMkLst>
        </pc:spChg>
        <pc:spChg chg="add del mod">
          <ac:chgData name="Meghna Vaishnavi Aryasri" userId="16f72ed2-fadc-4b1c-af4c-6adf496ed7d7" providerId="ADAL" clId="{D4E985C5-B696-430A-918E-6130AAF3AD20}" dt="2022-12-04T22:27:07.798" v="3987" actId="27636"/>
          <ac:spMkLst>
            <pc:docMk/>
            <pc:sldMk cId="3328883349" sldId="270"/>
            <ac:spMk id="3" creationId="{068A0349-6058-BE17-28E8-F87CEA96234F}"/>
          </ac:spMkLst>
        </pc:spChg>
        <pc:spChg chg="add del">
          <ac:chgData name="Meghna Vaishnavi Aryasri" userId="16f72ed2-fadc-4b1c-af4c-6adf496ed7d7" providerId="ADAL" clId="{D4E985C5-B696-430A-918E-6130AAF3AD20}" dt="2022-12-04T16:57:46.542" v="3141" actId="26606"/>
          <ac:spMkLst>
            <pc:docMk/>
            <pc:sldMk cId="3328883349" sldId="270"/>
            <ac:spMk id="8" creationId="{29C51009-A09A-4689-8E6C-F8FC99E6A840}"/>
          </ac:spMkLst>
        </pc:spChg>
        <pc:spChg chg="add del">
          <ac:chgData name="Meghna Vaishnavi Aryasri" userId="16f72ed2-fadc-4b1c-af4c-6adf496ed7d7" providerId="ADAL" clId="{D4E985C5-B696-430A-918E-6130AAF3AD20}" dt="2022-12-04T16:57:36.349" v="3139" actId="26606"/>
          <ac:spMkLst>
            <pc:docMk/>
            <pc:sldMk cId="3328883349" sldId="270"/>
            <ac:spMk id="9" creationId="{482E7304-2AC2-4A5C-924D-A6AC3FFC5EAC}"/>
          </ac:spMkLst>
        </pc:spChg>
        <pc:spChg chg="add del">
          <ac:chgData name="Meghna Vaishnavi Aryasri" userId="16f72ed2-fadc-4b1c-af4c-6adf496ed7d7" providerId="ADAL" clId="{D4E985C5-B696-430A-918E-6130AAF3AD20}" dt="2022-12-04T16:57:36.349" v="3139" actId="26606"/>
          <ac:spMkLst>
            <pc:docMk/>
            <pc:sldMk cId="3328883349" sldId="270"/>
            <ac:spMk id="13" creationId="{A3C183B1-1D4B-4E3D-A02E-A426E3BFA016}"/>
          </ac:spMkLst>
        </pc:spChg>
        <pc:spChg chg="add del">
          <ac:chgData name="Meghna Vaishnavi Aryasri" userId="16f72ed2-fadc-4b1c-af4c-6adf496ed7d7" providerId="ADAL" clId="{D4E985C5-B696-430A-918E-6130AAF3AD20}" dt="2022-12-04T16:57:46.542" v="3141" actId="26606"/>
          <ac:spMkLst>
            <pc:docMk/>
            <pc:sldMk cId="3328883349" sldId="270"/>
            <ac:spMk id="15" creationId="{068A0349-6058-BE17-28E8-F87CEA96234F}"/>
          </ac:spMkLst>
        </pc:spChg>
        <pc:graphicFrameChg chg="add del">
          <ac:chgData name="Meghna Vaishnavi Aryasri" userId="16f72ed2-fadc-4b1c-af4c-6adf496ed7d7" providerId="ADAL" clId="{D4E985C5-B696-430A-918E-6130AAF3AD20}" dt="2022-12-04T16:57:36.349" v="3139" actId="26606"/>
          <ac:graphicFrameMkLst>
            <pc:docMk/>
            <pc:sldMk cId="3328883349" sldId="270"/>
            <ac:graphicFrameMk id="5" creationId="{CDA0F729-CD3A-B79C-0D2C-CF8AC5157D0C}"/>
          </ac:graphicFrameMkLst>
        </pc:graphicFrameChg>
        <pc:cxnChg chg="add del">
          <ac:chgData name="Meghna Vaishnavi Aryasri" userId="16f72ed2-fadc-4b1c-af4c-6adf496ed7d7" providerId="ADAL" clId="{D4E985C5-B696-430A-918E-6130AAF3AD20}" dt="2022-12-04T16:57:46.542" v="3141" actId="26606"/>
          <ac:cxnSpMkLst>
            <pc:docMk/>
            <pc:sldMk cId="3328883349" sldId="270"/>
            <ac:cxnSpMk id="10" creationId="{9EC65442-F244-409C-BF44-C5D6472E810A}"/>
          </ac:cxnSpMkLst>
        </pc:cxnChg>
        <pc:cxnChg chg="add del">
          <ac:chgData name="Meghna Vaishnavi Aryasri" userId="16f72ed2-fadc-4b1c-af4c-6adf496ed7d7" providerId="ADAL" clId="{D4E985C5-B696-430A-918E-6130AAF3AD20}" dt="2022-12-04T16:57:36.349" v="3139" actId="26606"/>
          <ac:cxnSpMkLst>
            <pc:docMk/>
            <pc:sldMk cId="3328883349" sldId="270"/>
            <ac:cxnSpMk id="11" creationId="{D259FEF2-F6A5-442F-BA10-4E39EECD0ABE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17:10:09.378" v="3241" actId="47"/>
        <pc:sldMkLst>
          <pc:docMk/>
          <pc:sldMk cId="3178975312" sldId="271"/>
        </pc:sldMkLst>
      </pc:sldChg>
      <pc:sldChg chg="addSp delSp modSp new mod modTransition setBg setClrOvrMap">
        <pc:chgData name="Meghna Vaishnavi Aryasri" userId="16f72ed2-fadc-4b1c-af4c-6adf496ed7d7" providerId="ADAL" clId="{D4E985C5-B696-430A-918E-6130AAF3AD20}" dt="2022-12-04T22:43:07.475" v="4306"/>
        <pc:sldMkLst>
          <pc:docMk/>
          <pc:sldMk cId="4181633658" sldId="272"/>
        </pc:sldMkLst>
        <pc:spChg chg="mod">
          <ac:chgData name="Meghna Vaishnavi Aryasri" userId="16f72ed2-fadc-4b1c-af4c-6adf496ed7d7" providerId="ADAL" clId="{D4E985C5-B696-430A-918E-6130AAF3AD20}" dt="2022-12-04T17:10:51.789" v="3258" actId="20577"/>
          <ac:spMkLst>
            <pc:docMk/>
            <pc:sldMk cId="4181633658" sldId="272"/>
            <ac:spMk id="2" creationId="{54D51075-B915-64F0-C048-EC39B1310E22}"/>
          </ac:spMkLst>
        </pc:spChg>
        <pc:spChg chg="add del">
          <ac:chgData name="Meghna Vaishnavi Aryasri" userId="16f72ed2-fadc-4b1c-af4c-6adf496ed7d7" providerId="ADAL" clId="{D4E985C5-B696-430A-918E-6130AAF3AD20}" dt="2022-12-04T17:10:47.259" v="3249" actId="26606"/>
          <ac:spMkLst>
            <pc:docMk/>
            <pc:sldMk cId="4181633658" sldId="272"/>
            <ac:spMk id="7" creationId="{23522FE7-5A29-4EF6-B1EF-2CA55748A772}"/>
          </ac:spMkLst>
        </pc:spChg>
        <pc:spChg chg="add del">
          <ac:chgData name="Meghna Vaishnavi Aryasri" userId="16f72ed2-fadc-4b1c-af4c-6adf496ed7d7" providerId="ADAL" clId="{D4E985C5-B696-430A-918E-6130AAF3AD20}" dt="2022-12-04T17:10:43.739" v="3247" actId="26606"/>
          <ac:spMkLst>
            <pc:docMk/>
            <pc:sldMk cId="4181633658" sldId="272"/>
            <ac:spMk id="8" creationId="{1CE580D1-F917-4567-AFB4-99AA9B52ADF0}"/>
          </ac:spMkLst>
        </pc:spChg>
        <pc:spChg chg="add del">
          <ac:chgData name="Meghna Vaishnavi Aryasri" userId="16f72ed2-fadc-4b1c-af4c-6adf496ed7d7" providerId="ADAL" clId="{D4E985C5-B696-430A-918E-6130AAF3AD20}" dt="2022-12-04T17:10:47.259" v="3249" actId="26606"/>
          <ac:spMkLst>
            <pc:docMk/>
            <pc:sldMk cId="4181633658" sldId="272"/>
            <ac:spMk id="15" creationId="{1C69834E-5EEE-4D61-833E-04928896454C}"/>
          </ac:spMkLst>
        </pc:spChg>
        <pc:spChg chg="add del">
          <ac:chgData name="Meghna Vaishnavi Aryasri" userId="16f72ed2-fadc-4b1c-af4c-6adf496ed7d7" providerId="ADAL" clId="{D4E985C5-B696-430A-918E-6130AAF3AD20}" dt="2022-12-04T17:10:43.739" v="3247" actId="26606"/>
          <ac:spMkLst>
            <pc:docMk/>
            <pc:sldMk cId="4181633658" sldId="272"/>
            <ac:spMk id="16" creationId="{8D095B41-7312-4603-9F0F-93387C353134}"/>
          </ac:spMkLst>
        </pc:spChg>
        <pc:spChg chg="add del">
          <ac:chgData name="Meghna Vaishnavi Aryasri" userId="16f72ed2-fadc-4b1c-af4c-6adf496ed7d7" providerId="ADAL" clId="{D4E985C5-B696-430A-918E-6130AAF3AD20}" dt="2022-12-04T17:10:47.259" v="3249" actId="26606"/>
          <ac:spMkLst>
            <pc:docMk/>
            <pc:sldMk cId="4181633658" sldId="272"/>
            <ac:spMk id="17" creationId="{58E5D9BA-46E7-4BFA-9C74-75495BF6F54D}"/>
          </ac:spMkLst>
        </pc:spChg>
        <pc:spChg chg="add del">
          <ac:chgData name="Meghna Vaishnavi Aryasri" userId="16f72ed2-fadc-4b1c-af4c-6adf496ed7d7" providerId="ADAL" clId="{D4E985C5-B696-430A-918E-6130AAF3AD20}" dt="2022-12-04T17:10:43.739" v="3247" actId="26606"/>
          <ac:spMkLst>
            <pc:docMk/>
            <pc:sldMk cId="4181633658" sldId="272"/>
            <ac:spMk id="18" creationId="{1042C936-444C-4F0D-9737-291EAFE1E7E4}"/>
          </ac:spMkLst>
        </pc:spChg>
        <pc:spChg chg="add del">
          <ac:chgData name="Meghna Vaishnavi Aryasri" userId="16f72ed2-fadc-4b1c-af4c-6adf496ed7d7" providerId="ADAL" clId="{D4E985C5-B696-430A-918E-6130AAF3AD20}" dt="2022-12-04T17:10:47.259" v="3249" actId="26606"/>
          <ac:spMkLst>
            <pc:docMk/>
            <pc:sldMk cId="4181633658" sldId="272"/>
            <ac:spMk id="19" creationId="{5B033D76-5800-44B6-AFE9-EE2106935115}"/>
          </ac:spMkLst>
        </pc:spChg>
        <pc:spChg chg="add del">
          <ac:chgData name="Meghna Vaishnavi Aryasri" userId="16f72ed2-fadc-4b1c-af4c-6adf496ed7d7" providerId="ADAL" clId="{D4E985C5-B696-430A-918E-6130AAF3AD20}" dt="2022-12-04T17:10:47.259" v="3249" actId="26606"/>
          <ac:spMkLst>
            <pc:docMk/>
            <pc:sldMk cId="4181633658" sldId="272"/>
            <ac:spMk id="21" creationId="{522D6F85-FFBA-4F81-AEE5-AAA17CB7AA98}"/>
          </ac:spMkLst>
        </pc:spChg>
        <pc:spChg chg="add del">
          <ac:chgData name="Meghna Vaishnavi Aryasri" userId="16f72ed2-fadc-4b1c-af4c-6adf496ed7d7" providerId="ADAL" clId="{D4E985C5-B696-430A-918E-6130AAF3AD20}" dt="2022-12-04T17:10:47.259" v="3249" actId="26606"/>
          <ac:spMkLst>
            <pc:docMk/>
            <pc:sldMk cId="4181633658" sldId="272"/>
            <ac:spMk id="23" creationId="{13B31514-E6DF-4357-9EEA-EFB7983080DA}"/>
          </ac:spMkLst>
        </pc:spChg>
        <pc:spChg chg="add">
          <ac:chgData name="Meghna Vaishnavi Aryasri" userId="16f72ed2-fadc-4b1c-af4c-6adf496ed7d7" providerId="ADAL" clId="{D4E985C5-B696-430A-918E-6130AAF3AD20}" dt="2022-12-04T17:10:47.282" v="3250" actId="26606"/>
          <ac:spMkLst>
            <pc:docMk/>
            <pc:sldMk cId="4181633658" sldId="272"/>
            <ac:spMk id="29" creationId="{23522FE7-5A29-4EF6-B1EF-2CA55748A772}"/>
          </ac:spMkLst>
        </pc:spChg>
        <pc:spChg chg="add">
          <ac:chgData name="Meghna Vaishnavi Aryasri" userId="16f72ed2-fadc-4b1c-af4c-6adf496ed7d7" providerId="ADAL" clId="{D4E985C5-B696-430A-918E-6130AAF3AD20}" dt="2022-12-04T17:10:47.282" v="3250" actId="26606"/>
          <ac:spMkLst>
            <pc:docMk/>
            <pc:sldMk cId="4181633658" sldId="272"/>
            <ac:spMk id="33" creationId="{352BB3D1-FC10-43EE-8114-34C0EBA6F825}"/>
          </ac:spMkLst>
        </pc:spChg>
        <pc:picChg chg="add del">
          <ac:chgData name="Meghna Vaishnavi Aryasri" userId="16f72ed2-fadc-4b1c-af4c-6adf496ed7d7" providerId="ADAL" clId="{D4E985C5-B696-430A-918E-6130AAF3AD20}" dt="2022-12-04T17:10:43.739" v="3247" actId="26606"/>
          <ac:picMkLst>
            <pc:docMk/>
            <pc:sldMk cId="4181633658" sldId="272"/>
            <ac:picMk id="4" creationId="{73F21DEA-428F-E212-C72B-240DBAB05E91}"/>
          </ac:picMkLst>
        </pc:picChg>
        <pc:picChg chg="add del">
          <ac:chgData name="Meghna Vaishnavi Aryasri" userId="16f72ed2-fadc-4b1c-af4c-6adf496ed7d7" providerId="ADAL" clId="{D4E985C5-B696-430A-918E-6130AAF3AD20}" dt="2022-12-04T17:10:47.259" v="3249" actId="26606"/>
          <ac:picMkLst>
            <pc:docMk/>
            <pc:sldMk cId="4181633658" sldId="272"/>
            <ac:picMk id="9" creationId="{C2192E09-EBC7-416C-B887-DFF915D7F43D}"/>
          </ac:picMkLst>
        </pc:picChg>
        <pc:picChg chg="add del">
          <ac:chgData name="Meghna Vaishnavi Aryasri" userId="16f72ed2-fadc-4b1c-af4c-6adf496ed7d7" providerId="ADAL" clId="{D4E985C5-B696-430A-918E-6130AAF3AD20}" dt="2022-12-04T17:10:43.739" v="3247" actId="26606"/>
          <ac:picMkLst>
            <pc:docMk/>
            <pc:sldMk cId="4181633658" sldId="272"/>
            <ac:picMk id="10" creationId="{1F5620B8-A2D8-4568-B566-F0453A0D9167}"/>
          </ac:picMkLst>
        </pc:picChg>
        <pc:picChg chg="add del">
          <ac:chgData name="Meghna Vaishnavi Aryasri" userId="16f72ed2-fadc-4b1c-af4c-6adf496ed7d7" providerId="ADAL" clId="{D4E985C5-B696-430A-918E-6130AAF3AD20}" dt="2022-12-04T17:10:43.739" v="3247" actId="26606"/>
          <ac:picMkLst>
            <pc:docMk/>
            <pc:sldMk cId="4181633658" sldId="272"/>
            <ac:picMk id="22" creationId="{419FDB25-3050-4009-9806-3000DDD1C083}"/>
          </ac:picMkLst>
        </pc:picChg>
        <pc:picChg chg="add del">
          <ac:chgData name="Meghna Vaishnavi Aryasri" userId="16f72ed2-fadc-4b1c-af4c-6adf496ed7d7" providerId="ADAL" clId="{D4E985C5-B696-430A-918E-6130AAF3AD20}" dt="2022-12-04T17:10:47.259" v="3249" actId="26606"/>
          <ac:picMkLst>
            <pc:docMk/>
            <pc:sldMk cId="4181633658" sldId="272"/>
            <ac:picMk id="25" creationId="{4C401D57-600A-4C91-AC9A-14CA1ED6F7D8}"/>
          </ac:picMkLst>
        </pc:picChg>
        <pc:picChg chg="add">
          <ac:chgData name="Meghna Vaishnavi Aryasri" userId="16f72ed2-fadc-4b1c-af4c-6adf496ed7d7" providerId="ADAL" clId="{D4E985C5-B696-430A-918E-6130AAF3AD20}" dt="2022-12-04T17:10:47.282" v="3250" actId="26606"/>
          <ac:picMkLst>
            <pc:docMk/>
            <pc:sldMk cId="4181633658" sldId="272"/>
            <ac:picMk id="30" creationId="{C2192E09-EBC7-416C-B887-DFF915D7F43D}"/>
          </ac:picMkLst>
        </pc:picChg>
        <pc:cxnChg chg="add del">
          <ac:chgData name="Meghna Vaishnavi Aryasri" userId="16f72ed2-fadc-4b1c-af4c-6adf496ed7d7" providerId="ADAL" clId="{D4E985C5-B696-430A-918E-6130AAF3AD20}" dt="2022-12-04T17:10:47.259" v="3249" actId="26606"/>
          <ac:cxnSpMkLst>
            <pc:docMk/>
            <pc:sldMk cId="4181633658" sldId="272"/>
            <ac:cxnSpMk id="11" creationId="{2924498D-E084-44BE-A196-CFCE35564350}"/>
          </ac:cxnSpMkLst>
        </pc:cxnChg>
        <pc:cxnChg chg="add del">
          <ac:chgData name="Meghna Vaishnavi Aryasri" userId="16f72ed2-fadc-4b1c-af4c-6adf496ed7d7" providerId="ADAL" clId="{D4E985C5-B696-430A-918E-6130AAF3AD20}" dt="2022-12-04T17:10:43.739" v="3247" actId="26606"/>
          <ac:cxnSpMkLst>
            <pc:docMk/>
            <pc:sldMk cId="4181633658" sldId="272"/>
            <ac:cxnSpMk id="12" creationId="{1C7D2BA4-4B7A-4596-8BCC-5CF715423894}"/>
          </ac:cxnSpMkLst>
        </pc:cxnChg>
        <pc:cxnChg chg="add del">
          <ac:chgData name="Meghna Vaishnavi Aryasri" userId="16f72ed2-fadc-4b1c-af4c-6adf496ed7d7" providerId="ADAL" clId="{D4E985C5-B696-430A-918E-6130AAF3AD20}" dt="2022-12-04T17:10:47.259" v="3249" actId="26606"/>
          <ac:cxnSpMkLst>
            <pc:docMk/>
            <pc:sldMk cId="4181633658" sldId="272"/>
            <ac:cxnSpMk id="13" creationId="{3BBC7667-C352-4842-9AFD-E5C16AD002F4}"/>
          </ac:cxnSpMkLst>
        </pc:cxnChg>
        <pc:cxnChg chg="add del">
          <ac:chgData name="Meghna Vaishnavi Aryasri" userId="16f72ed2-fadc-4b1c-af4c-6adf496ed7d7" providerId="ADAL" clId="{D4E985C5-B696-430A-918E-6130AAF3AD20}" dt="2022-12-04T17:10:43.739" v="3247" actId="26606"/>
          <ac:cxnSpMkLst>
            <pc:docMk/>
            <pc:sldMk cId="4181633658" sldId="272"/>
            <ac:cxnSpMk id="14" creationId="{4977F1E1-2B6F-4BB6-899F-67D8764D83C5}"/>
          </ac:cxnSpMkLst>
        </pc:cxnChg>
        <pc:cxnChg chg="add del">
          <ac:chgData name="Meghna Vaishnavi Aryasri" userId="16f72ed2-fadc-4b1c-af4c-6adf496ed7d7" providerId="ADAL" clId="{D4E985C5-B696-430A-918E-6130AAF3AD20}" dt="2022-12-04T17:10:43.739" v="3247" actId="26606"/>
          <ac:cxnSpMkLst>
            <pc:docMk/>
            <pc:sldMk cId="4181633658" sldId="272"/>
            <ac:cxnSpMk id="20" creationId="{B61C4D9F-F4AF-4ED2-9310-56EB2E19C084}"/>
          </ac:cxnSpMkLst>
        </pc:cxnChg>
        <pc:cxnChg chg="add del">
          <ac:chgData name="Meghna Vaishnavi Aryasri" userId="16f72ed2-fadc-4b1c-af4c-6adf496ed7d7" providerId="ADAL" clId="{D4E985C5-B696-430A-918E-6130AAF3AD20}" dt="2022-12-04T17:10:43.739" v="3247" actId="26606"/>
          <ac:cxnSpMkLst>
            <pc:docMk/>
            <pc:sldMk cId="4181633658" sldId="272"/>
            <ac:cxnSpMk id="24" creationId="{8063EF0F-7BC0-4CFB-AB98-20A8DD91D70F}"/>
          </ac:cxnSpMkLst>
        </pc:cxnChg>
        <pc:cxnChg chg="add del">
          <ac:chgData name="Meghna Vaishnavi Aryasri" userId="16f72ed2-fadc-4b1c-af4c-6adf496ed7d7" providerId="ADAL" clId="{D4E985C5-B696-430A-918E-6130AAF3AD20}" dt="2022-12-04T17:10:47.259" v="3249" actId="26606"/>
          <ac:cxnSpMkLst>
            <pc:docMk/>
            <pc:sldMk cId="4181633658" sldId="272"/>
            <ac:cxnSpMk id="27" creationId="{412BDC66-00FA-4A3F-9BC7-BE05FF7705F8}"/>
          </ac:cxnSpMkLst>
        </pc:cxnChg>
        <pc:cxnChg chg="add">
          <ac:chgData name="Meghna Vaishnavi Aryasri" userId="16f72ed2-fadc-4b1c-af4c-6adf496ed7d7" providerId="ADAL" clId="{D4E985C5-B696-430A-918E-6130AAF3AD20}" dt="2022-12-04T17:10:47.282" v="3250" actId="26606"/>
          <ac:cxnSpMkLst>
            <pc:docMk/>
            <pc:sldMk cId="4181633658" sldId="272"/>
            <ac:cxnSpMk id="31" creationId="{2924498D-E084-44BE-A196-CFCE35564350}"/>
          </ac:cxnSpMkLst>
        </pc:cxnChg>
        <pc:cxnChg chg="add">
          <ac:chgData name="Meghna Vaishnavi Aryasri" userId="16f72ed2-fadc-4b1c-af4c-6adf496ed7d7" providerId="ADAL" clId="{D4E985C5-B696-430A-918E-6130AAF3AD20}" dt="2022-12-04T17:10:47.282" v="3250" actId="26606"/>
          <ac:cxnSpMkLst>
            <pc:docMk/>
            <pc:sldMk cId="4181633658" sldId="272"/>
            <ac:cxnSpMk id="32" creationId="{3BBC7667-C352-4842-9AFD-E5C16AD002F4}"/>
          </ac:cxnSpMkLst>
        </pc:cxnChg>
        <pc:cxnChg chg="add">
          <ac:chgData name="Meghna Vaishnavi Aryasri" userId="16f72ed2-fadc-4b1c-af4c-6adf496ed7d7" providerId="ADAL" clId="{D4E985C5-B696-430A-918E-6130AAF3AD20}" dt="2022-12-04T17:10:47.282" v="3250" actId="26606"/>
          <ac:cxnSpMkLst>
            <pc:docMk/>
            <pc:sldMk cId="4181633658" sldId="272"/>
            <ac:cxnSpMk id="34" creationId="{7766695C-9F91-4225-8954-E3288BC513F1}"/>
          </ac:cxnSpMkLst>
        </pc:cxnChg>
      </pc:sldChg>
      <pc:sldChg chg="new del">
        <pc:chgData name="Meghna Vaishnavi Aryasri" userId="16f72ed2-fadc-4b1c-af4c-6adf496ed7d7" providerId="ADAL" clId="{D4E985C5-B696-430A-918E-6130AAF3AD20}" dt="2022-12-04T22:21:01.976" v="3562" actId="2696"/>
        <pc:sldMkLst>
          <pc:docMk/>
          <pc:sldMk cId="579350071" sldId="273"/>
        </pc:sldMkLst>
      </pc:sldChg>
      <pc:sldChg chg="delSp modSp new del mod">
        <pc:chgData name="Meghna Vaishnavi Aryasri" userId="16f72ed2-fadc-4b1c-af4c-6adf496ed7d7" providerId="ADAL" clId="{D4E985C5-B696-430A-918E-6130AAF3AD20}" dt="2022-12-04T22:28:00.794" v="4027" actId="2696"/>
        <pc:sldMkLst>
          <pc:docMk/>
          <pc:sldMk cId="1251577847" sldId="273"/>
        </pc:sldMkLst>
        <pc:spChg chg="mod">
          <ac:chgData name="Meghna Vaishnavi Aryasri" userId="16f72ed2-fadc-4b1c-af4c-6adf496ed7d7" providerId="ADAL" clId="{D4E985C5-B696-430A-918E-6130AAF3AD20}" dt="2022-12-04T22:27:43.486" v="4025" actId="20577"/>
          <ac:spMkLst>
            <pc:docMk/>
            <pc:sldMk cId="1251577847" sldId="273"/>
            <ac:spMk id="2" creationId="{55A770C6-EEB6-8D98-A6CD-51E227A962D1}"/>
          </ac:spMkLst>
        </pc:spChg>
        <pc:spChg chg="del">
          <ac:chgData name="Meghna Vaishnavi Aryasri" userId="16f72ed2-fadc-4b1c-af4c-6adf496ed7d7" providerId="ADAL" clId="{D4E985C5-B696-430A-918E-6130AAF3AD20}" dt="2022-12-04T22:27:48.739" v="4026" actId="478"/>
          <ac:spMkLst>
            <pc:docMk/>
            <pc:sldMk cId="1251577847" sldId="273"/>
            <ac:spMk id="4" creationId="{158FD3EA-0E9E-F148-62C3-EC6FC03AD43F}"/>
          </ac:spMkLst>
        </pc:spChg>
      </pc:sldChg>
      <pc:sldChg chg="addSp delSp modSp new mod modTransition setBg">
        <pc:chgData name="Meghna Vaishnavi Aryasri" userId="16f72ed2-fadc-4b1c-af4c-6adf496ed7d7" providerId="ADAL" clId="{D4E985C5-B696-430A-918E-6130AAF3AD20}" dt="2022-12-04T22:43:07.475" v="4306"/>
        <pc:sldMkLst>
          <pc:docMk/>
          <pc:sldMk cId="1487833431" sldId="273"/>
        </pc:sldMkLst>
        <pc:spChg chg="add del mod">
          <ac:chgData name="Meghna Vaishnavi Aryasri" userId="16f72ed2-fadc-4b1c-af4c-6adf496ed7d7" providerId="ADAL" clId="{D4E985C5-B696-430A-918E-6130AAF3AD20}" dt="2022-12-04T22:30:24.939" v="4095" actId="26606"/>
          <ac:spMkLst>
            <pc:docMk/>
            <pc:sldMk cId="1487833431" sldId="273"/>
            <ac:spMk id="2" creationId="{5D3DABDC-1643-76FF-2249-8548505DF158}"/>
          </ac:spMkLst>
        </pc:spChg>
        <pc:spChg chg="del mod">
          <ac:chgData name="Meghna Vaishnavi Aryasri" userId="16f72ed2-fadc-4b1c-af4c-6adf496ed7d7" providerId="ADAL" clId="{D4E985C5-B696-430A-918E-6130AAF3AD20}" dt="2022-12-04T22:30:17.941" v="4093" actId="22"/>
          <ac:spMkLst>
            <pc:docMk/>
            <pc:sldMk cId="1487833431" sldId="273"/>
            <ac:spMk id="3" creationId="{C24AC91F-3FFD-4349-7738-9F979ECABAD5}"/>
          </ac:spMkLst>
        </pc:spChg>
        <pc:spChg chg="del mod">
          <ac:chgData name="Meghna Vaishnavi Aryasri" userId="16f72ed2-fadc-4b1c-af4c-6adf496ed7d7" providerId="ADAL" clId="{D4E985C5-B696-430A-918E-6130AAF3AD20}" dt="2022-12-04T22:28:42.639" v="4037" actId="478"/>
          <ac:spMkLst>
            <pc:docMk/>
            <pc:sldMk cId="1487833431" sldId="273"/>
            <ac:spMk id="4" creationId="{90194FAC-29C7-3185-B40B-58A24D71F113}"/>
          </ac:spMkLst>
        </pc:spChg>
        <pc:spChg chg="add">
          <ac:chgData name="Meghna Vaishnavi Aryasri" userId="16f72ed2-fadc-4b1c-af4c-6adf496ed7d7" providerId="ADAL" clId="{D4E985C5-B696-430A-918E-6130AAF3AD20}" dt="2022-12-04T22:30:24.939" v="4095" actId="26606"/>
          <ac:spMkLst>
            <pc:docMk/>
            <pc:sldMk cId="1487833431" sldId="273"/>
            <ac:spMk id="13" creationId="{84C75E2B-CACA-478C-B26B-182AF87A18E3}"/>
          </ac:spMkLst>
        </pc:spChg>
        <pc:picChg chg="add mod ord">
          <ac:chgData name="Meghna Vaishnavi Aryasri" userId="16f72ed2-fadc-4b1c-af4c-6adf496ed7d7" providerId="ADAL" clId="{D4E985C5-B696-430A-918E-6130AAF3AD20}" dt="2022-12-04T22:30:24.939" v="4095" actId="26606"/>
          <ac:picMkLst>
            <pc:docMk/>
            <pc:sldMk cId="1487833431" sldId="273"/>
            <ac:picMk id="8" creationId="{DD1AC81F-E671-5986-9149-62C7430879DD}"/>
          </ac:picMkLst>
        </pc:picChg>
        <pc:picChg chg="add">
          <ac:chgData name="Meghna Vaishnavi Aryasri" userId="16f72ed2-fadc-4b1c-af4c-6adf496ed7d7" providerId="ADAL" clId="{D4E985C5-B696-430A-918E-6130AAF3AD20}" dt="2022-12-04T22:30:24.939" v="4095" actId="26606"/>
          <ac:picMkLst>
            <pc:docMk/>
            <pc:sldMk cId="1487833431" sldId="273"/>
            <ac:picMk id="15" creationId="{50FF2874-547C-4D14-9E18-28B19002FB8C}"/>
          </ac:picMkLst>
        </pc:picChg>
        <pc:cxnChg chg="add">
          <ac:chgData name="Meghna Vaishnavi Aryasri" userId="16f72ed2-fadc-4b1c-af4c-6adf496ed7d7" providerId="ADAL" clId="{D4E985C5-B696-430A-918E-6130AAF3AD20}" dt="2022-12-04T22:30:24.939" v="4095" actId="26606"/>
          <ac:cxnSpMkLst>
            <pc:docMk/>
            <pc:sldMk cId="1487833431" sldId="273"/>
            <ac:cxnSpMk id="17" creationId="{36CF827D-A163-47F7-BD87-34EB4FA7D696}"/>
          </ac:cxnSpMkLst>
        </pc:cxnChg>
        <pc:cxnChg chg="add">
          <ac:chgData name="Meghna Vaishnavi Aryasri" userId="16f72ed2-fadc-4b1c-af4c-6adf496ed7d7" providerId="ADAL" clId="{D4E985C5-B696-430A-918E-6130AAF3AD20}" dt="2022-12-04T22:30:24.939" v="4095" actId="26606"/>
          <ac:cxnSpMkLst>
            <pc:docMk/>
            <pc:sldMk cId="1487833431" sldId="273"/>
            <ac:cxnSpMk id="19" creationId="{D299D9A9-1DA8-433D-A9BC-FB48D93D4217}"/>
          </ac:cxnSpMkLst>
        </pc:cxnChg>
      </pc:sldChg>
      <pc:sldMasterChg chg="modSp modSldLayout">
        <pc:chgData name="Meghna Vaishnavi Aryasri" userId="16f72ed2-fadc-4b1c-af4c-6adf496ed7d7" providerId="ADAL" clId="{D4E985C5-B696-430A-918E-6130AAF3AD20}" dt="2022-12-04T15:42:32.453" v="1583"/>
        <pc:sldMasterMkLst>
          <pc:docMk/>
          <pc:sldMasterMk cId="2729202367" sldId="2147483660"/>
        </pc:sldMasterMkLst>
        <pc:spChg chg="mod">
          <ac:chgData name="Meghna Vaishnavi Aryasri" userId="16f72ed2-fadc-4b1c-af4c-6adf496ed7d7" providerId="ADAL" clId="{D4E985C5-B696-430A-918E-6130AAF3AD20}" dt="2022-12-04T15:42:32.453" v="1583"/>
          <ac:spMkLst>
            <pc:docMk/>
            <pc:sldMasterMk cId="2729202367" sldId="2147483660"/>
            <ac:spMk id="2" creationId="{8D61AD20-E240-4E6F-AF91-689F7AEEE33A}"/>
          </ac:spMkLst>
        </pc:spChg>
        <pc:spChg chg="mod">
          <ac:chgData name="Meghna Vaishnavi Aryasri" userId="16f72ed2-fadc-4b1c-af4c-6adf496ed7d7" providerId="ADAL" clId="{D4E985C5-B696-430A-918E-6130AAF3AD20}" dt="2022-12-04T15:42:32.453" v="1583"/>
          <ac:spMkLst>
            <pc:docMk/>
            <pc:sldMasterMk cId="2729202367" sldId="2147483660"/>
            <ac:spMk id="3" creationId="{42E78801-35D1-4C19-BC2B-EAC7EE917E73}"/>
          </ac:spMkLst>
        </pc:spChg>
        <pc:spChg chg="mod">
          <ac:chgData name="Meghna Vaishnavi Aryasri" userId="16f72ed2-fadc-4b1c-af4c-6adf496ed7d7" providerId="ADAL" clId="{D4E985C5-B696-430A-918E-6130AAF3AD20}" dt="2022-12-04T15:42:32.453" v="1583"/>
          <ac:spMkLst>
            <pc:docMk/>
            <pc:sldMasterMk cId="2729202367" sldId="2147483660"/>
            <ac:spMk id="4" creationId="{01282A45-C5B9-4575-8E28-A35767B4D71C}"/>
          </ac:spMkLst>
        </pc:spChg>
        <pc:spChg chg="mod">
          <ac:chgData name="Meghna Vaishnavi Aryasri" userId="16f72ed2-fadc-4b1c-af4c-6adf496ed7d7" providerId="ADAL" clId="{D4E985C5-B696-430A-918E-6130AAF3AD20}" dt="2022-12-04T15:42:32.453" v="1583"/>
          <ac:spMkLst>
            <pc:docMk/>
            <pc:sldMasterMk cId="2729202367" sldId="2147483660"/>
            <ac:spMk id="5" creationId="{2E9D0933-AA03-4018-8E37-004CFB9F61D6}"/>
          </ac:spMkLst>
        </pc:spChg>
        <pc:spChg chg="mod">
          <ac:chgData name="Meghna Vaishnavi Aryasri" userId="16f72ed2-fadc-4b1c-af4c-6adf496ed7d7" providerId="ADAL" clId="{D4E985C5-B696-430A-918E-6130AAF3AD20}" dt="2022-12-04T15:42:32.453" v="1583"/>
          <ac:spMkLst>
            <pc:docMk/>
            <pc:sldMasterMk cId="2729202367" sldId="2147483660"/>
            <ac:spMk id="6" creationId="{BCCF282A-DF4A-4A2D-9672-8F0F770A3F1A}"/>
          </ac:spMkLst>
        </pc:spChg>
        <pc:spChg chg="mod">
          <ac:chgData name="Meghna Vaishnavi Aryasri" userId="16f72ed2-fadc-4b1c-af4c-6adf496ed7d7" providerId="ADAL" clId="{D4E985C5-B696-430A-918E-6130AAF3AD20}" dt="2022-12-04T15:42:32.453" v="1583"/>
          <ac:spMkLst>
            <pc:docMk/>
            <pc:sldMasterMk cId="2729202367" sldId="2147483660"/>
            <ac:spMk id="14" creationId="{ADE57300-C7FF-4578-99A0-42B0295B123C}"/>
          </ac:spMkLst>
        </pc:sp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674740443" sldId="2147483661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674740443" sldId="2147483661"/>
              <ac:spMk id="2" creationId="{5A50133B-2446-4168-AA17-6538910668FD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674740443" sldId="2147483661"/>
              <ac:spMk id="3" creationId="{C006A9AD-2756-4C51-A958-6756301EB938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674740443" sldId="2147483661"/>
              <ac:spMk id="10" creationId="{BD7BD47B-C187-494C-812F-46BE0040B915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674740443" sldId="2147483661"/>
              <ac:spMk id="12" creationId="{4618136A-0796-46EB-89BB-4C73C0258FE9}"/>
            </ac:spMkLst>
          </pc:spChg>
        </pc:sldLayout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85520530" sldId="2147483663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85520530" sldId="2147483663"/>
              <ac:spMk id="2" creationId="{4E198B43-D1CE-43F4-A367-EF1FE9688913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85520530" sldId="2147483663"/>
              <ac:spMk id="3" creationId="{E2B73978-8CDF-4C0E-ABA1-7291A0347362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85520530" sldId="2147483663"/>
              <ac:spMk id="4" creationId="{45BECC62-ED45-451E-BEC5-A03C6A554D26}"/>
            </ac:spMkLst>
          </pc:spChg>
          <pc:cxnChg chg="mod">
            <ac:chgData name="Meghna Vaishnavi Aryasri" userId="16f72ed2-fadc-4b1c-af4c-6adf496ed7d7" providerId="ADAL" clId="{D4E985C5-B696-430A-918E-6130AAF3AD20}" dt="2022-12-04T15:42:32.453" v="1583"/>
            <ac:cxnSpMkLst>
              <pc:docMk/>
              <pc:sldMasterMk cId="2729202367" sldId="2147483660"/>
              <pc:sldLayoutMk cId="85520530" sldId="2147483663"/>
              <ac:cxnSpMk id="9" creationId="{E51E4AC6-B446-4768-97EF-CA4B8261433B}"/>
            </ac:cxnSpMkLst>
          </pc:cxnChg>
        </pc:sldLayout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2675882948" sldId="2147483664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2675882948" sldId="2147483664"/>
              <ac:spMk id="2" creationId="{E5BF191C-AF68-4230-A7B2-F8F07B486EDC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2675882948" sldId="2147483664"/>
              <ac:spMk id="3" creationId="{358F9F11-5FCF-4D7E-BA51-38CB84277DC9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2675882948" sldId="2147483664"/>
              <ac:spMk id="4" creationId="{373B519B-06C0-41BC-95FB-FB1FE436375E}"/>
            </ac:spMkLst>
          </pc:spChg>
        </pc:sldLayout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3623108440" sldId="2147483667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2" creationId="{FCB11C00-F7CB-4484-807A-D12745CD3CC8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3" creationId="{30FAAA6E-E243-48B3-9585-3C1420B3E19F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4" creationId="{46ED01B8-0F2E-41A4-B21C-334393F6A677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5" creationId="{9A89B23F-3E60-415A-9CE7-0928B5CFB2B3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6" creationId="{A0223446-0CDC-402B-8D71-D9D29F6DFFCC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7" creationId="{002B77D3-C6EC-4FFD-9E10-24E1AC542019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11" creationId="{BF4AA536-072F-4374-926E-17E038EC7E98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3623108440" sldId="2147483667"/>
              <ac:spMk id="13" creationId="{A2291277-967B-4176-B40B-9EC360626994}"/>
            </ac:spMkLst>
          </pc:spChg>
        </pc:sldLayout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1371998952" sldId="2147483668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1371998952" sldId="2147483668"/>
              <ac:spMk id="2" creationId="{5B604B06-C54A-4B7B-B6D1-436428EAF8E2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1371998952" sldId="2147483668"/>
              <ac:spMk id="3" creationId="{E5723919-9A2F-4D97-8F31-6E35BD5975B0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1371998952" sldId="2147483668"/>
              <ac:spMk id="4" creationId="{7F8DA345-F684-4BAA-A22C-E725B3A6037F}"/>
            </ac:spMkLst>
          </pc:spChg>
        </pc:sldLayout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2694392110" sldId="2147483669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2694392110" sldId="2147483669"/>
              <ac:spMk id="2" creationId="{677BAC1C-A332-4BA5-8C9C-FE0396C81619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2694392110" sldId="2147483669"/>
              <ac:spMk id="3" creationId="{50D8D137-710E-4125-B5E9-F63E7F1C9C9D}"/>
            </ac:spMkLst>
          </pc:spChg>
        </pc:sldLayoutChg>
        <pc:sldLayoutChg chg="modSp">
          <pc:chgData name="Meghna Vaishnavi Aryasri" userId="16f72ed2-fadc-4b1c-af4c-6adf496ed7d7" providerId="ADAL" clId="{D4E985C5-B696-430A-918E-6130AAF3AD20}" dt="2022-12-04T15:42:32.453" v="1583"/>
          <pc:sldLayoutMkLst>
            <pc:docMk/>
            <pc:sldMasterMk cId="2729202367" sldId="2147483660"/>
            <pc:sldLayoutMk cId="45725481" sldId="2147483671"/>
          </pc:sldLayoutMkLst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45725481" sldId="2147483671"/>
              <ac:spMk id="2" creationId="{47B58E14-23EC-4C25-974C-48FA83988655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45725481" sldId="2147483671"/>
              <ac:spMk id="3" creationId="{2E9FEDD4-20A1-49F6-9E3E-0B26B426BB73}"/>
            </ac:spMkLst>
          </pc:spChg>
          <pc:spChg chg="mod">
            <ac:chgData name="Meghna Vaishnavi Aryasri" userId="16f72ed2-fadc-4b1c-af4c-6adf496ed7d7" providerId="ADAL" clId="{D4E985C5-B696-430A-918E-6130AAF3AD20}" dt="2022-12-04T15:42:32.453" v="1583"/>
            <ac:spMkLst>
              <pc:docMk/>
              <pc:sldMasterMk cId="2729202367" sldId="2147483660"/>
              <pc:sldLayoutMk cId="45725481" sldId="2147483671"/>
              <ac:spMk id="8" creationId="{F3FF94B3-6D3E-44FE-BB02-A9027C0003C7}"/>
            </ac:spMkLst>
          </pc:spChg>
        </pc:sldLayoutChg>
      </pc:sldMasterChg>
      <pc:sldMasterChg chg="modTransition modSldLayout">
        <pc:chgData name="Meghna Vaishnavi Aryasri" userId="16f72ed2-fadc-4b1c-af4c-6adf496ed7d7" providerId="ADAL" clId="{D4E985C5-B696-430A-918E-6130AAF3AD20}" dt="2022-12-04T22:43:07.475" v="4306"/>
        <pc:sldMasterMkLst>
          <pc:docMk/>
          <pc:sldMasterMk cId="38142222" sldId="2147483732"/>
        </pc:sldMasterMkLst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3421589764" sldId="2147483733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2674646360" sldId="2147483734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1507498592" sldId="2147483735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2892362153" sldId="2147483736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3001576524" sldId="2147483737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2244030049" sldId="2147483738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3032678780" sldId="2147483739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703653493" sldId="2147483740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302437015" sldId="2147483741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384167289" sldId="2147483742"/>
          </pc:sldLayoutMkLst>
        </pc:sldLayoutChg>
        <pc:sldLayoutChg chg="modTransition">
          <pc:chgData name="Meghna Vaishnavi Aryasri" userId="16f72ed2-fadc-4b1c-af4c-6adf496ed7d7" providerId="ADAL" clId="{D4E985C5-B696-430A-918E-6130AAF3AD20}" dt="2022-12-04T22:43:07.475" v="4306"/>
          <pc:sldLayoutMkLst>
            <pc:docMk/>
            <pc:sldMasterMk cId="38142222" sldId="2147483732"/>
            <pc:sldLayoutMk cId="352142212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5393-E5F2-460A-BC77-7FA40E1D88CE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CA4B-2B56-4701-B139-D8406EF2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CA4B-2B56-4701-B139-D8406EF264F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ootball-data.mx-api.enetscores.com/" TargetMode="External"/><Relationship Id="rId3" Type="http://schemas.openxmlformats.org/officeDocument/2006/relationships/hyperlink" Target="https://www.kaggle.com/datasets/abdelrhmanragab/european-soccer-database" TargetMode="External"/><Relationship Id="rId7" Type="http://schemas.openxmlformats.org/officeDocument/2006/relationships/hyperlink" Target="https://am2958.medium.com/soccer-data-analysis-e911eccc836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KorbHub/Soccer_SQL" TargetMode="External"/><Relationship Id="rId5" Type="http://schemas.openxmlformats.org/officeDocument/2006/relationships/hyperlink" Target="https://www.seanyeon.com/post/soccer-data-analysis" TargetMode="External"/><Relationship Id="rId10" Type="http://schemas.openxmlformats.org/officeDocument/2006/relationships/hyperlink" Target="http://sofifa.com/" TargetMode="External"/><Relationship Id="rId4" Type="http://schemas.openxmlformats.org/officeDocument/2006/relationships/hyperlink" Target="https://www.researchgate.net/publication/343947808_Data_Analyses_of_European_Soccer" TargetMode="External"/><Relationship Id="rId9" Type="http://schemas.openxmlformats.org/officeDocument/2006/relationships/hyperlink" Target="http://www.football-data.co.uk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1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>DATA DESCRIPTION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1000" dirty="0" smtClean="0"/>
              <a:t>This database is downloaded from </a:t>
            </a:r>
            <a:r>
              <a:rPr lang="en-US" sz="1000" dirty="0" err="1" smtClean="0"/>
              <a:t>kaggle</a:t>
            </a:r>
            <a:r>
              <a:rPr lang="en-US" sz="1000" dirty="0" smtClean="0"/>
              <a:t> uploaded by HUGO MATHIEN by name European Soccer Database. This dataset contain matches from 2009-2016. </a:t>
            </a:r>
            <a:r>
              <a:rPr lang="en-US" sz="1000" dirty="0"/>
              <a:t>	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EDD2BE6-5A1E-76D0-CD6F-DC19BE7B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026" y="2301254"/>
            <a:ext cx="6628355" cy="3150422"/>
          </a:xfrm>
          <a:prstGeom prst="rect">
            <a:avLst/>
          </a:prstGeom>
        </p:spPr>
      </p:pic>
      <p:pic>
        <p:nvPicPr>
          <p:cNvPr id="8" name="Picture 4" descr="https://barcelonaanalysis.com/wp-content/uploads/2020/02/photo-1551958219-acbc608c6377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144"/>
            <a:ext cx="9144000" cy="6117336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599AE5-539C-5761-FC3D-A65B4D36FB0E}"/>
              </a:ext>
            </a:extLst>
          </p:cNvPr>
          <p:cNvSpPr txBox="1">
            <a:spLocks/>
          </p:cNvSpPr>
          <p:nvPr/>
        </p:nvSpPr>
        <p:spPr>
          <a:xfrm>
            <a:off x="318954" y="722955"/>
            <a:ext cx="3765887" cy="1750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Final Project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EDA OF EUROPEAN SOCCER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03298CB0-C8EC-050F-97AD-B40BF5DBF631}"/>
              </a:ext>
            </a:extLst>
          </p:cNvPr>
          <p:cNvSpPr txBox="1">
            <a:spLocks/>
          </p:cNvSpPr>
          <p:nvPr/>
        </p:nvSpPr>
        <p:spPr>
          <a:xfrm>
            <a:off x="6437376" y="4386804"/>
            <a:ext cx="3429000" cy="20414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NAVEEN REDDY GARLAPATI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NITHIN KUMAR ALLAM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AMULYA POTLURI</a:t>
            </a:r>
          </a:p>
          <a:p>
            <a:pPr marL="342900" indent="-342900" defTabSz="914400"/>
            <a:r>
              <a:rPr lang="en-US" sz="1600" b="1" dirty="0" smtClean="0">
                <a:solidFill>
                  <a:schemeClr val="bg1"/>
                </a:solidFill>
              </a:rPr>
              <a:t>KUDIKALA SRI VAISHNAVI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BHANU SRI SOMANI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dirty="0" smtClean="0"/>
              <a:t>No. of  teams in each country</a:t>
            </a:r>
            <a:endParaRPr lang="en-US" sz="32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209544" y="2232722"/>
            <a:ext cx="5367528" cy="338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606" y="2173415"/>
            <a:ext cx="2019300" cy="345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>Total number of matches played per season</a:t>
            </a:r>
            <a:endParaRPr lang="en-US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0128" y="2167128"/>
            <a:ext cx="5129784" cy="33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704" y="2190560"/>
            <a:ext cx="2135695" cy="335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dirty="0" smtClean="0"/>
              <a:t>Home sweet home !!</a:t>
            </a:r>
            <a:endParaRPr lang="en-US" sz="32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75104"/>
            <a:ext cx="4919472" cy="371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7013" y="2020823"/>
            <a:ext cx="1314314" cy="367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2527" y="2048256"/>
            <a:ext cx="1443417" cy="360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>Most successful teams of 2015/2016 season</a:t>
            </a:r>
            <a:endParaRPr lang="en-US" sz="32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777240" y="1936800"/>
            <a:ext cx="5586984" cy="345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9652" y="1949006"/>
            <a:ext cx="2162556" cy="343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1CE580D1-F917-4567-AFB4-99AA9B52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2">
            <a:extLst>
              <a:ext uri="{FF2B5EF4-FFF2-40B4-BE49-F238E27FC236}">
                <a16:creationId xmlns="" xmlns:a16="http://schemas.microsoft.com/office/drawing/2014/main" id="{1F5620B8-A2D8-4568-B566-F0453A0D91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C7D2BA4-4B7A-4596-8BCC-5CF715423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977F1E1-2B6F-4BB6-899F-67D8764D8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94846310-0B3D-402C-B392-09061F938E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4A3A86-D41C-4CFC-896C-D90661C523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9D39B-2D52-95B0-C7F6-8C629D6E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900" dirty="0" smtClean="0"/>
              <a:t>Player Height VS Potential</a:t>
            </a:r>
            <a:endParaRPr lang="en-US" sz="29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E412F86B-0657-48B2-BD05-BF3EED4DC9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D64DB3A-631F-479A-B041-4C1E38B76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54FB2A90-ACBA-4B96-98AD-8BB04A8B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792" y="557783"/>
            <a:ext cx="5276088" cy="3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8363" y="557784"/>
            <a:ext cx="2948749" cy="343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0610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dirty="0" smtClean="0"/>
              <a:t>Target player analysis(</a:t>
            </a:r>
            <a:r>
              <a:rPr lang="en-US" sz="3200" dirty="0" err="1" smtClean="0"/>
              <a:t>Cristiano</a:t>
            </a:r>
            <a:r>
              <a:rPr lang="en-US" sz="3200" dirty="0" smtClean="0"/>
              <a:t> </a:t>
            </a:r>
            <a:r>
              <a:rPr lang="en-US" sz="3200" dirty="0" err="1" smtClean="0"/>
              <a:t>Ronaldo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179322" y="2167410"/>
            <a:ext cx="7306310" cy="355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2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24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4" name="Straight Connector 26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8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30">
            <a:extLst>
              <a:ext uri="{FF2B5EF4-FFF2-40B4-BE49-F238E27FC236}">
                <a16:creationId xmlns="" xmlns:a16="http://schemas.microsoft.com/office/drawing/2014/main" id="{3193BA5C-B8F3-4972-BA54-014C48FAF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32">
            <a:extLst>
              <a:ext uri="{FF2B5EF4-FFF2-40B4-BE49-F238E27FC236}">
                <a16:creationId xmlns="" xmlns:a16="http://schemas.microsoft.com/office/drawing/2014/main" id="{D7162BAB-C25E-4CE9-B87C-F118DC7E7C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A9DBC-9DB6-4536-923B-75CB130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804520"/>
            <a:ext cx="264761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200" dirty="0" smtClean="0"/>
              <a:t>Top performing players</a:t>
            </a:r>
            <a:endParaRPr lang="en-US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37342C-4756-676E-888B-4BC460F4B9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685" y="2015732"/>
            <a:ext cx="264489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b="1" dirty="0" smtClean="0"/>
              <a:t>Targeting the top performing players can increase the probability of generating more ad revenue as they have a larger fan base.</a:t>
            </a:r>
            <a:endParaRPr lang="en-US" dirty="0"/>
          </a:p>
        </p:txBody>
      </p:sp>
      <p:pic>
        <p:nvPicPr>
          <p:cNvPr id="103" name="Picture 42">
            <a:extLst>
              <a:ext uri="{FF2B5EF4-FFF2-40B4-BE49-F238E27FC236}">
                <a16:creationId xmlns="" xmlns:a16="http://schemas.microsoft.com/office/drawing/2014/main" id="{C04ED70F-D6FD-4EB1-A171-D30F885FE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04" name="Straight Connector 44">
            <a:extLst>
              <a:ext uri="{FF2B5EF4-FFF2-40B4-BE49-F238E27FC236}">
                <a16:creationId xmlns="" xmlns:a16="http://schemas.microsoft.com/office/drawing/2014/main" id="{DA26CAE9-74C4-4EDD-8A80-77F79EAA8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6768" y="1012317"/>
            <a:ext cx="5048631" cy="386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7567" y="3209544"/>
            <a:ext cx="2686050" cy="16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003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=""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B488EB-CCA0-E728-9AD9-55ABB607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1" y="1456681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600" b="1" dirty="0" smtClean="0"/>
              <a:t>Total no. of Goals scored by each League</a:t>
            </a:r>
            <a:endParaRPr lang="en-US" sz="2600" b="1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3026664" y="685800"/>
            <a:ext cx="5787141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04" y="3583877"/>
            <a:ext cx="24384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39755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=""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B488EB-CCA0-E728-9AD9-55ABB607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1" y="1456681"/>
            <a:ext cx="2148141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600" b="1" dirty="0" smtClean="0"/>
              <a:t>Expenses</a:t>
            </a:r>
            <a:endParaRPr lang="en-US" sz="26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25496" y="254000"/>
          <a:ext cx="60350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/>
                <a:gridCol w="3017520"/>
              </a:tblGrid>
              <a:tr h="620138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and Brand</a:t>
                      </a:r>
                      <a:r>
                        <a:rPr lang="en-US" baseline="0" dirty="0" smtClean="0"/>
                        <a:t> endorsement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620138">
                <a:tc>
                  <a:txBody>
                    <a:bodyPr/>
                    <a:lstStyle/>
                    <a:p>
                      <a:r>
                        <a:rPr lang="en-US" dirty="0" smtClean="0"/>
                        <a:t>Workstation</a:t>
                      </a:r>
                      <a:r>
                        <a:rPr lang="en-US" baseline="0" dirty="0" smtClean="0"/>
                        <a:t> and hardware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$5000</a:t>
                      </a:r>
                      <a:endParaRPr lang="en-US" dirty="0"/>
                    </a:p>
                  </a:txBody>
                  <a:tcPr/>
                </a:tc>
              </a:tr>
              <a:tr h="359286">
                <a:tc>
                  <a:txBody>
                    <a:bodyPr/>
                    <a:lstStyle/>
                    <a:p>
                      <a:r>
                        <a:rPr lang="en-US" dirty="0" smtClean="0"/>
                        <a:t>Soccer</a:t>
                      </a:r>
                      <a:r>
                        <a:rPr lang="en-US" baseline="0" dirty="0" smtClean="0"/>
                        <a:t> player promotion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$50000</a:t>
                      </a:r>
                      <a:endParaRPr lang="en-US" dirty="0"/>
                    </a:p>
                  </a:txBody>
                  <a:tcPr/>
                </a:tc>
              </a:tr>
              <a:tr h="35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01112" y="24455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</a:t>
                      </a:r>
                      <a:r>
                        <a:rPr lang="en-US" dirty="0" err="1" smtClean="0"/>
                        <a:t>Colab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cloud storage (2TB)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$100/year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83840" y="4143248"/>
          <a:ext cx="6137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656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r>
                        <a:rPr lang="en-US" baseline="0" dirty="0" smtClean="0"/>
                        <a:t>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Engineer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r>
                        <a:rPr lang="en-US" baseline="0" dirty="0" smtClean="0"/>
                        <a:t> per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r>
                        <a:rPr lang="en-US" baseline="0" dirty="0" smtClean="0"/>
                        <a:t> per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r>
                        <a:rPr lang="en-US" baseline="0" dirty="0" smtClean="0"/>
                        <a:t>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 </a:t>
                      </a:r>
                      <a:r>
                        <a:rPr lang="en-US" dirty="0" smtClean="0"/>
                        <a:t>per hour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39755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2416" y="2093976"/>
            <a:ext cx="7296912" cy="403218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Targeting players with huge fan base for advertisement helps better brand endorsement.</a:t>
            </a:r>
          </a:p>
          <a:p>
            <a:r>
              <a:rPr lang="en-US" sz="2000" dirty="0" smtClean="0"/>
              <a:t>Advertisement in home games generates more revenue and reaches greater target audience.</a:t>
            </a:r>
          </a:p>
          <a:p>
            <a:r>
              <a:rPr lang="en-US" sz="2000" dirty="0" smtClean="0"/>
              <a:t>One interesting insight is that the number of teams in all leagues are constant during different seasons except for "Belgium </a:t>
            </a:r>
            <a:r>
              <a:rPr lang="en-US" sz="2000" dirty="0" err="1" smtClean="0"/>
              <a:t>Jupiler</a:t>
            </a:r>
            <a:r>
              <a:rPr lang="en-US" sz="2000" dirty="0" smtClean="0"/>
              <a:t> League" which seems to have fluctuating teams during different seasons.</a:t>
            </a:r>
          </a:p>
          <a:p>
            <a:r>
              <a:rPr lang="en-US" sz="2000" dirty="0" smtClean="0"/>
              <a:t>In 2013/2014 season there were only four teams, KAA Gent, KV Oostende, </a:t>
            </a:r>
            <a:r>
              <a:rPr lang="en-US" sz="2000" dirty="0" err="1" smtClean="0"/>
              <a:t>Lierse</a:t>
            </a:r>
            <a:r>
              <a:rPr lang="en-US" sz="2000" dirty="0" smtClean="0"/>
              <a:t> SK, </a:t>
            </a:r>
            <a:r>
              <a:rPr lang="en-US" sz="2000" dirty="0" err="1" smtClean="0"/>
              <a:t>Waasland-Beveren</a:t>
            </a:r>
            <a:r>
              <a:rPr lang="en-US" sz="2000" dirty="0" smtClean="0"/>
              <a:t> in Belgium </a:t>
            </a:r>
            <a:r>
              <a:rPr lang="en-US" sz="2000" dirty="0" err="1" smtClean="0"/>
              <a:t>Jupiler</a:t>
            </a:r>
            <a:r>
              <a:rPr lang="en-US" sz="2000" dirty="0" smtClean="0"/>
              <a:t> League.</a:t>
            </a:r>
          </a:p>
          <a:p>
            <a:r>
              <a:rPr lang="en-US" sz="2000" dirty="0" smtClean="0"/>
              <a:t>Poland </a:t>
            </a:r>
            <a:r>
              <a:rPr lang="en-US" sz="2000" dirty="0" err="1" smtClean="0"/>
              <a:t>Ekstraklasa</a:t>
            </a:r>
            <a:r>
              <a:rPr lang="en-US" sz="2000" dirty="0" smtClean="0"/>
              <a:t> and Portugal </a:t>
            </a:r>
            <a:r>
              <a:rPr lang="en-US" sz="2000" dirty="0" err="1" smtClean="0"/>
              <a:t>Liga</a:t>
            </a:r>
            <a:r>
              <a:rPr lang="en-US" sz="2000" dirty="0" smtClean="0"/>
              <a:t> ZON </a:t>
            </a:r>
            <a:r>
              <a:rPr lang="en-US" sz="2000" dirty="0" err="1" smtClean="0"/>
              <a:t>Sagres</a:t>
            </a:r>
            <a:r>
              <a:rPr lang="en-US" sz="2000" dirty="0" smtClean="0"/>
              <a:t> also have some fluctuations.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4">
            <a:extLst>
              <a:ext uri="{FF2B5EF4-FFF2-40B4-BE49-F238E27FC236}">
                <a16:creationId xmlns="" xmlns:a16="http://schemas.microsoft.com/office/drawing/2014/main" id="{1CE580D1-F917-4567-AFB4-99AA9B52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16">
            <a:extLst>
              <a:ext uri="{FF2B5EF4-FFF2-40B4-BE49-F238E27FC236}">
                <a16:creationId xmlns="" xmlns:a16="http://schemas.microsoft.com/office/drawing/2014/main" id="{1F5620B8-A2D8-4568-B566-F0453A0D91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0" name="Straight Connector 18">
            <a:extLst>
              <a:ext uri="{FF2B5EF4-FFF2-40B4-BE49-F238E27FC236}">
                <a16:creationId xmlns="" xmlns:a16="http://schemas.microsoft.com/office/drawing/2014/main" id="{1C7D2BA4-4B7A-4596-8BCC-5CF715423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0">
            <a:extLst>
              <a:ext uri="{FF2B5EF4-FFF2-40B4-BE49-F238E27FC236}">
                <a16:creationId xmlns="" xmlns:a16="http://schemas.microsoft.com/office/drawing/2014/main" id="{C9D4B225-18E9-4C5B-94D8-2ABE6D161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22">
            <a:extLst>
              <a:ext uri="{FF2B5EF4-FFF2-40B4-BE49-F238E27FC236}">
                <a16:creationId xmlns="" xmlns:a16="http://schemas.microsoft.com/office/drawing/2014/main" id="{021A4066-B261-49FE-952E-A0FE3EE75C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24">
            <a:extLst>
              <a:ext uri="{FF2B5EF4-FFF2-40B4-BE49-F238E27FC236}">
                <a16:creationId xmlns="" xmlns:a16="http://schemas.microsoft.com/office/drawing/2014/main" id="{381B4579-E2EA-4BD7-94FF-0A0BEE135C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0DC09-F0EF-9439-BAAE-5E8C8CFE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6" y="804520"/>
            <a:ext cx="2962453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500" dirty="0" smtClean="0"/>
              <a:t>OBJECTIVE</a:t>
            </a:r>
            <a:endParaRPr lang="en-US" sz="2500" dirty="0"/>
          </a:p>
        </p:txBody>
      </p:sp>
      <p:pic>
        <p:nvPicPr>
          <p:cNvPr id="14340" name="Picture 4" descr="https://cdn.windowsreport.com/wp-content/uploads/2020/07/Best-sites-to-play-soccer-games-online-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44768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6158EB-D215-38B7-FE91-1A35F1777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1336" y="1088136"/>
            <a:ext cx="3276360" cy="3474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European soccer league is one of the most viewed sports, thus data analysis of the game would provide insights on how we can increase </a:t>
            </a:r>
            <a:r>
              <a:rPr lang="en-US" sz="1500" b="1" dirty="0">
                <a:solidFill>
                  <a:schemeClr val="bg1"/>
                </a:solidFill>
              </a:rPr>
              <a:t>a</a:t>
            </a:r>
            <a:r>
              <a:rPr lang="en-US" sz="1500" b="1" dirty="0" smtClean="0">
                <a:solidFill>
                  <a:schemeClr val="bg1"/>
                </a:solidFill>
              </a:rPr>
              <a:t>d revenue .  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The objective </a:t>
            </a:r>
            <a:r>
              <a:rPr lang="en-US" sz="1500" b="1" dirty="0" smtClean="0">
                <a:solidFill>
                  <a:schemeClr val="bg1"/>
                </a:solidFill>
              </a:rPr>
              <a:t>is to target  successful </a:t>
            </a:r>
            <a:r>
              <a:rPr lang="en-US" sz="1500" b="1" dirty="0">
                <a:solidFill>
                  <a:schemeClr val="bg1"/>
                </a:solidFill>
              </a:rPr>
              <a:t>teams</a:t>
            </a:r>
            <a:r>
              <a:rPr lang="en-US" sz="1500" b="1" dirty="0" smtClean="0">
                <a:solidFill>
                  <a:schemeClr val="bg1"/>
                </a:solidFill>
              </a:rPr>
              <a:t>, by analyzing </a:t>
            </a:r>
            <a:r>
              <a:rPr lang="en-US" sz="1500" b="1" dirty="0">
                <a:solidFill>
                  <a:schemeClr val="bg1"/>
                </a:solidFill>
              </a:rPr>
              <a:t>the </a:t>
            </a:r>
            <a:r>
              <a:rPr lang="en-US" sz="1500" b="1" dirty="0" smtClean="0">
                <a:solidFill>
                  <a:schemeClr val="bg1"/>
                </a:solidFill>
              </a:rPr>
              <a:t>result of each </a:t>
            </a:r>
            <a:r>
              <a:rPr lang="en-US" sz="1500" b="1" dirty="0">
                <a:solidFill>
                  <a:schemeClr val="bg1"/>
                </a:solidFill>
              </a:rPr>
              <a:t>game and derive more </a:t>
            </a:r>
            <a:r>
              <a:rPr lang="en-US" sz="1500" b="1" dirty="0" smtClean="0">
                <a:solidFill>
                  <a:schemeClr val="bg1"/>
                </a:solidFill>
              </a:rPr>
              <a:t>outcomes </a:t>
            </a:r>
            <a:r>
              <a:rPr lang="en-US" sz="1500" b="1" dirty="0">
                <a:solidFill>
                  <a:schemeClr val="bg1"/>
                </a:solidFill>
              </a:rPr>
              <a:t>by visualizing </a:t>
            </a:r>
            <a:r>
              <a:rPr lang="en-US" sz="1500" b="1" smtClean="0">
                <a:solidFill>
                  <a:schemeClr val="bg1"/>
                </a:solidFill>
              </a:rPr>
              <a:t>the team data</a:t>
            </a:r>
            <a:r>
              <a:rPr lang="en-US" sz="15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8" name="Picture 32">
            <a:extLst>
              <a:ext uri="{FF2B5EF4-FFF2-40B4-BE49-F238E27FC236}">
                <a16:creationId xmlns="" xmlns:a16="http://schemas.microsoft.com/office/drawing/2014/main" id="{D42F4933-2ECF-4EE5-BCE4-F19E3CA609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9" name="Straight Connector 34">
            <a:extLst>
              <a:ext uri="{FF2B5EF4-FFF2-40B4-BE49-F238E27FC236}">
                <a16:creationId xmlns="" xmlns:a16="http://schemas.microsoft.com/office/drawing/2014/main" id="{C6FAC23C-014D-4AC5-AD1B-36F7D0E7EF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67437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1015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REFERENCES</a:t>
            </a:r>
            <a:br>
              <a:rPr lang="en-US" sz="3200" dirty="0" smtClean="0"/>
            </a:b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69848" y="2148840"/>
            <a:ext cx="74980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 bmk=""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ea typeface="Calibri" pitchFamily="34" charset="0"/>
                <a:cs typeface="Times New Roman" pitchFamily="18" charset="0"/>
                <a:hlinkClick r:id="rId3"/>
              </a:rPr>
              <a:t>https://www.kaggle.com/datasets/abdelrhmanragab/european-soccer-database</a:t>
            </a:r>
            <a:endParaRPr lang="en-US" dirty="0" smtClean="0">
              <a:cs typeface="Arial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ea typeface="Calibri" pitchFamily="34" charset="0"/>
                <a:cs typeface="Times New Roman" pitchFamily="18" charset="0"/>
                <a:hlinkClick r:id="rId4"/>
              </a:rPr>
              <a:t>https://www.researchgate.net/publication/343947808_Data_Analyses_of_European_Soccer</a:t>
            </a:r>
            <a:endParaRPr lang="en-US" dirty="0" smtClean="0">
              <a:cs typeface="Arial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ea typeface="Calibri" pitchFamily="34" charset="0"/>
                <a:cs typeface="Times New Roman" pitchFamily="18" charset="0"/>
                <a:hlinkClick r:id="rId5"/>
              </a:rPr>
              <a:t>https://www.seanyeon.com/post/soccer-data-analysis</a:t>
            </a:r>
            <a:endParaRPr lang="en-US" dirty="0" smtClean="0">
              <a:ea typeface="Calibri" pitchFamily="34" charset="0"/>
              <a:cs typeface="Times New Roman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u="sng" dirty="0" smtClean="0">
                <a:hlinkClick r:id="rId6"/>
              </a:rPr>
              <a:t>https://github.com/KorbHub/Soccer_SQL</a:t>
            </a:r>
            <a:endParaRPr lang="en-US" u="sng" dirty="0" smtClean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3333FF"/>
                </a:solidFill>
                <a:hlinkClick r:id="rId7"/>
              </a:rPr>
              <a:t>https://am2958.medium.com/soccer-data-analysis-e911eccc8369</a:t>
            </a:r>
            <a:endParaRPr lang="en-US" u="sng" dirty="0" smtClean="0">
              <a:solidFill>
                <a:srgbClr val="3333FF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hlinkClick r:id="rId8"/>
              </a:rPr>
              <a:t>http://football-data.mx-api.enetscores.com/</a:t>
            </a:r>
            <a:r>
              <a:rPr lang="en-US" dirty="0" smtClean="0"/>
              <a:t> : scores, lineup, team formation and events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hlinkClick r:id="rId9"/>
              </a:rPr>
              <a:t>http://www.football-data.co.uk/</a:t>
            </a:r>
            <a:r>
              <a:rPr lang="en-US" dirty="0" smtClean="0"/>
              <a:t> : betting odds.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hlinkClick r:id="rId10"/>
              </a:rPr>
              <a:t>http://sofifa.com/</a:t>
            </a:r>
            <a:r>
              <a:rPr lang="en-US" dirty="0" smtClean="0"/>
              <a:t> : players and teams attributes from EA Sports FIFA games. </a:t>
            </a:r>
            <a:r>
              <a:rPr lang="en-US" i="1" dirty="0" smtClean="0"/>
              <a:t>FIFA series and all FIFA assets property of EA Sports.</a:t>
            </a:r>
            <a:endParaRPr lang="en-US" dirty="0" smtClean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u="sng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8">
            <a:extLst>
              <a:ext uri="{FF2B5EF4-FFF2-40B4-BE49-F238E27FC236}">
                <a16:creationId xmlns=""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=""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="" xmlns:a16="http://schemas.microsoft.com/office/drawing/2014/main" id="{3BBC7667-C352-4842-9AFD-E5C16AD002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4">
            <a:extLst>
              <a:ext uri="{FF2B5EF4-FFF2-40B4-BE49-F238E27FC236}">
                <a16:creationId xmlns="" xmlns:a16="http://schemas.microsoft.com/office/drawing/2014/main" id="{352BB3D1-FC10-43EE-8114-34C0EBA6F8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51075-B915-64F0-C048-EC39B131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477" y="992221"/>
            <a:ext cx="4685481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 smtClean="0"/>
              <a:t>THANK YOU</a:t>
            </a:r>
            <a:endParaRPr lang="en-US" sz="4200" dirty="0"/>
          </a:p>
        </p:txBody>
      </p:sp>
      <p:cxnSp>
        <p:nvCxnSpPr>
          <p:cNvPr id="34" name="Straight Connector 16">
            <a:extLst>
              <a:ext uri="{FF2B5EF4-FFF2-40B4-BE49-F238E27FC236}">
                <a16:creationId xmlns="" xmlns:a16="http://schemas.microsoft.com/office/drawing/2014/main" id="{7766695C-9F91-4225-8954-E3288BC51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16336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>DATA DESCRIPTION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1000" dirty="0" smtClean="0"/>
              <a:t>This database is downloaded from </a:t>
            </a:r>
            <a:r>
              <a:rPr lang="en-US" sz="1000" dirty="0" err="1" smtClean="0"/>
              <a:t>kaggle</a:t>
            </a:r>
            <a:r>
              <a:rPr lang="en-US" sz="1000" dirty="0" smtClean="0"/>
              <a:t> uploaded by HUGO MATHIEN by name European Soccer Database. This dataset contain matches from 2009-2016. </a:t>
            </a:r>
            <a:r>
              <a:rPr lang="en-US" sz="1000" dirty="0"/>
              <a:t>	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EDD2BE6-5A1E-76D0-CD6F-DC19BE7B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026" y="2301254"/>
            <a:ext cx="6628355" cy="3150422"/>
          </a:xfrm>
          <a:prstGeom prst="rect">
            <a:avLst/>
          </a:prstGeom>
        </p:spPr>
      </p:pic>
      <p:pic>
        <p:nvPicPr>
          <p:cNvPr id="8" name="Picture 7" descr="wh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609985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05876" y="2281602"/>
            <a:ext cx="4973332" cy="1610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SOURCES AND VISUALIZATION 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TOOLS</a:t>
            </a:r>
          </a:p>
        </p:txBody>
      </p:sp>
      <p:pic>
        <p:nvPicPr>
          <p:cNvPr id="10" name="Content Placeholder 4" descr="Kaggle_logo.pn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22308" y="654848"/>
            <a:ext cx="2050573" cy="791988"/>
          </a:xfrm>
        </p:spPr>
      </p:pic>
      <p:pic>
        <p:nvPicPr>
          <p:cNvPr id="13" name="Picture 12" descr="feature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346" y="1517007"/>
            <a:ext cx="2071868" cy="1165426"/>
          </a:xfrm>
          <a:prstGeom prst="rect">
            <a:avLst/>
          </a:prstGeom>
        </p:spPr>
      </p:pic>
      <p:pic>
        <p:nvPicPr>
          <p:cNvPr id="14" name="Picture 13" descr="pandas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6675" y="1421959"/>
            <a:ext cx="2568353" cy="1243459"/>
          </a:xfrm>
          <a:prstGeom prst="rect">
            <a:avLst/>
          </a:prstGeom>
        </p:spPr>
      </p:pic>
      <p:pic>
        <p:nvPicPr>
          <p:cNvPr id="16" name="Picture 15" descr="nump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4728" y="4515641"/>
            <a:ext cx="2417872" cy="1134079"/>
          </a:xfrm>
          <a:prstGeom prst="rect">
            <a:avLst/>
          </a:prstGeom>
        </p:spPr>
      </p:pic>
      <p:pic>
        <p:nvPicPr>
          <p:cNvPr id="17" name="Picture 16" descr="mat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63755" y="4411440"/>
            <a:ext cx="2207242" cy="1047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1015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DATA DESCRIPTION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1700" dirty="0" smtClean="0"/>
              <a:t>This dataset contains European soccer matches from 2008-2016. </a:t>
            </a:r>
            <a:r>
              <a:rPr lang="en-US" sz="1000" dirty="0"/>
              <a:t>	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EDD2BE6-5A1E-76D0-CD6F-DC19BE7B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0744" y="2045222"/>
            <a:ext cx="6647688" cy="2206738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6664" y="4348801"/>
            <a:ext cx="4983480" cy="15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078992" y="4572000"/>
            <a:ext cx="175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analyzing the above data: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1015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ER DIAGRAM</a:t>
            </a:r>
            <a:br>
              <a:rPr lang="en-US" sz="3200" dirty="0" smtClean="0"/>
            </a:b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083" y="2136946"/>
            <a:ext cx="6297562" cy="357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CE580D1-F917-4567-AFB4-99AA9B52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F5620B8-A2D8-4568-B566-F0453A0D91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1C7D2BA4-4B7A-4596-8BCC-5CF715423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9D4B225-18E9-4C5B-94D8-2ABE6D161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4C987-448C-9EEE-A9A2-780E35B2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5" y="1193800"/>
            <a:ext cx="2821866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 smtClean="0"/>
              <a:t>League names and corresponding  countries</a:t>
            </a:r>
            <a:endParaRPr lang="en-US" sz="3200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="" xmlns:a16="http://schemas.microsoft.com/office/drawing/2014/main" id="{A66133D5-0971-2891-1E14-4F51A39A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alphaModFix amt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4049697" y="1685120"/>
            <a:ext cx="4162455" cy="30289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F74D16-2613-72FE-8837-E03D7BED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2477" y="1193800"/>
            <a:ext cx="4563818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b="1" dirty="0"/>
              <a:t>12</a:t>
            </a:r>
            <a:r>
              <a:rPr lang="en-US" b="1" baseline="30000" dirty="0"/>
              <a:t>th</a:t>
            </a:r>
            <a:r>
              <a:rPr lang="en-US" b="1" dirty="0"/>
              <a:t> hour of the day</a:t>
            </a:r>
            <a:r>
              <a:rPr lang="en-US" dirty="0"/>
              <a:t>, is the period with highest sales.  Although busiest times of the day are afternoons and evenings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Slide Number Placeholder 7">
            <a:extLst>
              <a:ext uri="{FF2B5EF4-FFF2-40B4-BE49-F238E27FC236}">
                <a16:creationId xmlns="" xmlns:a16="http://schemas.microsoft.com/office/drawing/2014/main" id="{123EA69C-102A-4DD0-9547-05DCD271D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0" name="Footer Placeholder 6">
            <a:extLst>
              <a:ext uri="{FF2B5EF4-FFF2-40B4-BE49-F238E27FC236}">
                <a16:creationId xmlns="" xmlns:a16="http://schemas.microsoft.com/office/drawing/2014/main" id="{6A862265-5CA3-4C40-8582-7534C3B0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D33AC32D-5F44-45F7-A0BD-7C11A86BED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e Placeholder 1">
            <a:extLst>
              <a:ext uri="{FF2B5EF4-FFF2-40B4-BE49-F238E27FC236}">
                <a16:creationId xmlns="" xmlns:a16="http://schemas.microsoft.com/office/drawing/2014/main" id="{3FBF03E8-C602-4192-9C52-F84B29FDCC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9360" y="1524000"/>
            <a:ext cx="457911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470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1015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TOP 10 TEAMS</a:t>
            </a:r>
            <a:endParaRPr lang="en-US" sz="1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4276" y="1963292"/>
            <a:ext cx="6348643" cy="334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4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16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6" name="Straight Connector 18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948E-5FB9-B0B0-BB5A-BD3D54E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200" dirty="0" smtClean="0"/>
              <a:t>DATA DESCRIPTION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1000" dirty="0" smtClean="0"/>
              <a:t>This database is downloaded from </a:t>
            </a:r>
            <a:r>
              <a:rPr lang="en-US" sz="1000" dirty="0" err="1" smtClean="0"/>
              <a:t>kaggle</a:t>
            </a:r>
            <a:r>
              <a:rPr lang="en-US" sz="1000" dirty="0" smtClean="0"/>
              <a:t> uploaded by HUGO MATHIEN by name European Soccer Database. This dataset contain matches from 2009-2016. </a:t>
            </a:r>
            <a:r>
              <a:rPr lang="en-US" sz="1000" dirty="0"/>
              <a:t>	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EDD2BE6-5A1E-76D0-CD6F-DC19BE7B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026" y="2301254"/>
            <a:ext cx="6628355" cy="3150422"/>
          </a:xfrm>
          <a:prstGeom prst="rect">
            <a:avLst/>
          </a:prstGeom>
        </p:spPr>
      </p:pic>
      <p:pic>
        <p:nvPicPr>
          <p:cNvPr id="8" name="Picture 8" descr="Premium Vector | Abstract geometric shape and connection with 3d cubes on  the background.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9144"/>
            <a:ext cx="9144000" cy="6099048"/>
          </a:xfrm>
          <a:prstGeom prst="rect">
            <a:avLst/>
          </a:prstGeom>
          <a:noFill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9664" y="2822448"/>
            <a:ext cx="4343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4" descr="dat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9144"/>
            <a:ext cx="9144000" cy="61081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8912" y="526694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SQL Queries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4416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65E3-A58F-C231-181D-4670D3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dirty="0" smtClean="0"/>
              <a:t>Season wise League Analysis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5" y="2049780"/>
            <a:ext cx="2511993" cy="20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958465" y="2019300"/>
            <a:ext cx="5934075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846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</TotalTime>
  <Words>362</Words>
  <Application>Microsoft Office PowerPoint</Application>
  <PresentationFormat>On-screen Show (4:3)</PresentationFormat>
  <Paragraphs>70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DESCRIPTION  This database is downloaded from kaggle uploaded by HUGO MATHIEN by name European Soccer Database. This dataset contain matches from 2009-2016.  </vt:lpstr>
      <vt:lpstr>OBJECTIVE</vt:lpstr>
      <vt:lpstr>DATA DESCRIPTION  This database is downloaded from kaggle uploaded by HUGO MATHIEN by name European Soccer Database. This dataset contain matches from 2009-2016.  </vt:lpstr>
      <vt:lpstr> DATA DESCRIPTION  This dataset contains European soccer matches from 2008-2016.  </vt:lpstr>
      <vt:lpstr> ER DIAGRAM </vt:lpstr>
      <vt:lpstr>League names and corresponding  countries</vt:lpstr>
      <vt:lpstr> TOP 10 TEAMS</vt:lpstr>
      <vt:lpstr>DATA DESCRIPTION  This database is downloaded from kaggle uploaded by HUGO MATHIEN by name European Soccer Database. This dataset contain matches from 2009-2016.  </vt:lpstr>
      <vt:lpstr>Season wise League Analysis</vt:lpstr>
      <vt:lpstr>No. of  teams in each country</vt:lpstr>
      <vt:lpstr>Total number of matches played per season</vt:lpstr>
      <vt:lpstr>Home sweet home !!</vt:lpstr>
      <vt:lpstr>Most successful teams of 2015/2016 season</vt:lpstr>
      <vt:lpstr>Player Height VS Potential</vt:lpstr>
      <vt:lpstr>Target player analysis(Cristiano Ronaldo)</vt:lpstr>
      <vt:lpstr>Top performing players</vt:lpstr>
      <vt:lpstr>Total no. of Goals scored by each League</vt:lpstr>
      <vt:lpstr>Expenses</vt:lpstr>
      <vt:lpstr>Conclusion</vt:lpstr>
      <vt:lpstr> REFERENCES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Pizza Restaurant Sales</dc:title>
  <dc:creator>Meghna Vaishnavi Aryasri</dc:creator>
  <cp:lastModifiedBy>kudikala231@gmail.com</cp:lastModifiedBy>
  <cp:revision>152</cp:revision>
  <dcterms:created xsi:type="dcterms:W3CDTF">2022-11-30T22:54:29Z</dcterms:created>
  <dcterms:modified xsi:type="dcterms:W3CDTF">2022-12-20T01:26:58Z</dcterms:modified>
</cp:coreProperties>
</file>