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71" r:id="rId3"/>
    <p:sldId id="273" r:id="rId4"/>
    <p:sldId id="276" r:id="rId5"/>
    <p:sldId id="272" r:id="rId6"/>
    <p:sldId id="261" r:id="rId7"/>
    <p:sldId id="274" r:id="rId8"/>
    <p:sldId id="277" r:id="rId9"/>
    <p:sldId id="278" r:id="rId10"/>
    <p:sldId id="282" r:id="rId11"/>
    <p:sldId id="289" r:id="rId12"/>
    <p:sldId id="290" r:id="rId13"/>
    <p:sldId id="281" r:id="rId14"/>
    <p:sldId id="291" r:id="rId15"/>
    <p:sldId id="279" r:id="rId16"/>
    <p:sldId id="280" r:id="rId17"/>
    <p:sldId id="288" r:id="rId18"/>
    <p:sldId id="284" r:id="rId19"/>
    <p:sldId id="285" r:id="rId20"/>
    <p:sldId id="286" r:id="rId21"/>
    <p:sldId id="287" r:id="rId22"/>
    <p:sldId id="283" r:id="rId23"/>
    <p:sldId id="275" r:id="rId24"/>
    <p:sldId id="26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57" autoAdjust="0"/>
    <p:restoredTop sz="94660"/>
  </p:normalViewPr>
  <p:slideViewPr>
    <p:cSldViewPr snapToGrid="0">
      <p:cViewPr>
        <p:scale>
          <a:sx n="74" d="100"/>
          <a:sy n="74" d="100"/>
        </p:scale>
        <p:origin x="5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hyperlink" Target="https://dataverse.harvard.edu/dataset.xhtml?persistentId=doi:10.7910/DVN/HG7NV7" TargetMode="Externa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dataverse.harvard.edu/dataset.xhtml?persistentId=doi:10.7910/DVN/HG7NV7" TargetMode="External"/><Relationship Id="rId7" Type="http://schemas.openxmlformats.org/officeDocument/2006/relationships/image" Target="../media/image8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7E5E9A-D01D-4CCC-B7D4-C2038426AEA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E99333E-CEA4-408E-8E4C-19D20BA07E2C}">
      <dgm:prSet/>
      <dgm:spPr/>
      <dgm:t>
        <a:bodyPr/>
        <a:lstStyle/>
        <a:p>
          <a:r>
            <a:rPr lang="en-US"/>
            <a:t>Data Sourcing</a:t>
          </a:r>
        </a:p>
      </dgm:t>
    </dgm:pt>
    <dgm:pt modelId="{19C65616-F53B-40AA-A4B4-F7A026F1B8EB}" type="parTrans" cxnId="{8E0EE229-4545-4B24-8011-9BACD2F916D3}">
      <dgm:prSet/>
      <dgm:spPr/>
      <dgm:t>
        <a:bodyPr/>
        <a:lstStyle/>
        <a:p>
          <a:endParaRPr lang="en-US"/>
        </a:p>
      </dgm:t>
    </dgm:pt>
    <dgm:pt modelId="{6F51A175-E21A-4F94-A9A0-10217E413C89}" type="sibTrans" cxnId="{8E0EE229-4545-4B24-8011-9BACD2F916D3}">
      <dgm:prSet/>
      <dgm:spPr/>
      <dgm:t>
        <a:bodyPr/>
        <a:lstStyle/>
        <a:p>
          <a:endParaRPr lang="en-US"/>
        </a:p>
      </dgm:t>
    </dgm:pt>
    <dgm:pt modelId="{0EBCA11E-672B-4633-9907-8DC8492A56EE}">
      <dgm:prSet/>
      <dgm:spPr/>
      <dgm:t>
        <a:bodyPr/>
        <a:lstStyle/>
        <a:p>
          <a:r>
            <a:rPr lang="en-US"/>
            <a:t>Data Cleaning</a:t>
          </a:r>
        </a:p>
      </dgm:t>
    </dgm:pt>
    <dgm:pt modelId="{C2A8E0E3-BFD4-4708-8D8E-B4D9BEAEFE25}" type="parTrans" cxnId="{B2E11C9B-4B0C-4444-96BC-8571890CBF34}">
      <dgm:prSet/>
      <dgm:spPr/>
      <dgm:t>
        <a:bodyPr/>
        <a:lstStyle/>
        <a:p>
          <a:endParaRPr lang="en-US"/>
        </a:p>
      </dgm:t>
    </dgm:pt>
    <dgm:pt modelId="{6819289E-661C-40CA-B6C0-EFF6A3C4AB5E}" type="sibTrans" cxnId="{B2E11C9B-4B0C-4444-96BC-8571890CBF34}">
      <dgm:prSet/>
      <dgm:spPr/>
      <dgm:t>
        <a:bodyPr/>
        <a:lstStyle/>
        <a:p>
          <a:endParaRPr lang="en-US"/>
        </a:p>
      </dgm:t>
    </dgm:pt>
    <dgm:pt modelId="{C2010FC3-1ED8-41E8-9993-7DAD1042758E}">
      <dgm:prSet/>
      <dgm:spPr/>
      <dgm:t>
        <a:bodyPr/>
        <a:lstStyle/>
        <a:p>
          <a:r>
            <a:rPr lang="en-US"/>
            <a:t>Applied EDA Techniques</a:t>
          </a:r>
        </a:p>
      </dgm:t>
    </dgm:pt>
    <dgm:pt modelId="{6D503CC7-A28A-4BA3-82D3-F7CDB0FF3354}" type="parTrans" cxnId="{5704875E-11B5-479D-B6F3-1DD779A8FAC8}">
      <dgm:prSet/>
      <dgm:spPr/>
      <dgm:t>
        <a:bodyPr/>
        <a:lstStyle/>
        <a:p>
          <a:endParaRPr lang="en-US"/>
        </a:p>
      </dgm:t>
    </dgm:pt>
    <dgm:pt modelId="{30946F9C-9BE4-41A6-B49A-7D37D893787A}" type="sibTrans" cxnId="{5704875E-11B5-479D-B6F3-1DD779A8FAC8}">
      <dgm:prSet/>
      <dgm:spPr/>
      <dgm:t>
        <a:bodyPr/>
        <a:lstStyle/>
        <a:p>
          <a:endParaRPr lang="en-US"/>
        </a:p>
      </dgm:t>
    </dgm:pt>
    <dgm:pt modelId="{037AFF45-002F-46FC-AD53-00B7A4EC3C5D}">
      <dgm:prSet/>
      <dgm:spPr/>
      <dgm:t>
        <a:bodyPr/>
        <a:lstStyle/>
        <a:p>
          <a:r>
            <a:rPr lang="en-US"/>
            <a:t>Feature Selection</a:t>
          </a:r>
        </a:p>
      </dgm:t>
    </dgm:pt>
    <dgm:pt modelId="{195E39DE-A1BC-4DA1-B83B-E44CF1CCC46E}" type="parTrans" cxnId="{2D409571-611D-446A-9946-F5902ED941CC}">
      <dgm:prSet/>
      <dgm:spPr/>
      <dgm:t>
        <a:bodyPr/>
        <a:lstStyle/>
        <a:p>
          <a:endParaRPr lang="en-US"/>
        </a:p>
      </dgm:t>
    </dgm:pt>
    <dgm:pt modelId="{AE16A2F8-2437-4228-AF80-24D8232815CD}" type="sibTrans" cxnId="{2D409571-611D-446A-9946-F5902ED941CC}">
      <dgm:prSet/>
      <dgm:spPr/>
      <dgm:t>
        <a:bodyPr/>
        <a:lstStyle/>
        <a:p>
          <a:endParaRPr lang="en-US"/>
        </a:p>
      </dgm:t>
    </dgm:pt>
    <dgm:pt modelId="{72F29F22-6DEC-4D8E-AA40-BBFDEF1B6573}">
      <dgm:prSet/>
      <dgm:spPr/>
      <dgm:t>
        <a:bodyPr/>
        <a:lstStyle/>
        <a:p>
          <a:r>
            <a:rPr lang="en-US"/>
            <a:t>Writing the clean data to MongoDB collection.</a:t>
          </a:r>
        </a:p>
      </dgm:t>
    </dgm:pt>
    <dgm:pt modelId="{BC6A9EC5-25EF-4F25-BACE-2B051037C7CB}" type="parTrans" cxnId="{41574F55-B63A-4E85-94E8-1C5485A8E783}">
      <dgm:prSet/>
      <dgm:spPr/>
      <dgm:t>
        <a:bodyPr/>
        <a:lstStyle/>
        <a:p>
          <a:endParaRPr lang="en-US"/>
        </a:p>
      </dgm:t>
    </dgm:pt>
    <dgm:pt modelId="{3296B651-5F16-480C-BC81-0B5DF299384A}" type="sibTrans" cxnId="{41574F55-B63A-4E85-94E8-1C5485A8E783}">
      <dgm:prSet/>
      <dgm:spPr/>
      <dgm:t>
        <a:bodyPr/>
        <a:lstStyle/>
        <a:p>
          <a:endParaRPr lang="en-US"/>
        </a:p>
      </dgm:t>
    </dgm:pt>
    <dgm:pt modelId="{D0D0392A-1929-4AB6-93C8-786E7C1B0C96}">
      <dgm:prSet/>
      <dgm:spPr/>
      <dgm:t>
        <a:bodyPr/>
        <a:lstStyle/>
        <a:p>
          <a:r>
            <a:rPr lang="en-US" dirty="0"/>
            <a:t>Connecting mongo DB to Tableau</a:t>
          </a:r>
        </a:p>
      </dgm:t>
    </dgm:pt>
    <dgm:pt modelId="{A526E4BC-7C55-4117-9DDC-958A3A790D3B}" type="parTrans" cxnId="{E559F64A-F75A-40C5-A0B5-863C1DDACA8F}">
      <dgm:prSet/>
      <dgm:spPr/>
      <dgm:t>
        <a:bodyPr/>
        <a:lstStyle/>
        <a:p>
          <a:endParaRPr lang="en-US"/>
        </a:p>
      </dgm:t>
    </dgm:pt>
    <dgm:pt modelId="{457738B5-4EB3-4780-8341-1EE4C76D7E18}" type="sibTrans" cxnId="{E559F64A-F75A-40C5-A0B5-863C1DDACA8F}">
      <dgm:prSet/>
      <dgm:spPr/>
      <dgm:t>
        <a:bodyPr/>
        <a:lstStyle/>
        <a:p>
          <a:endParaRPr lang="en-US"/>
        </a:p>
      </dgm:t>
    </dgm:pt>
    <dgm:pt modelId="{D0019871-4627-42E1-A5F5-E701FF7750D0}">
      <dgm:prSet/>
      <dgm:spPr/>
      <dgm:t>
        <a:bodyPr/>
        <a:lstStyle/>
        <a:p>
          <a:r>
            <a:rPr lang="en-US"/>
            <a:t>Visualizing using Pyspark and in Tableau</a:t>
          </a:r>
        </a:p>
      </dgm:t>
    </dgm:pt>
    <dgm:pt modelId="{85668297-8F4C-4D65-991E-2E6D448BDAF7}" type="parTrans" cxnId="{E5287837-0401-4AE5-8A66-7F0C1238AFDD}">
      <dgm:prSet/>
      <dgm:spPr/>
      <dgm:t>
        <a:bodyPr/>
        <a:lstStyle/>
        <a:p>
          <a:endParaRPr lang="en-US"/>
        </a:p>
      </dgm:t>
    </dgm:pt>
    <dgm:pt modelId="{AE7D27FE-51BE-4AFE-B237-C71955ED3D13}" type="sibTrans" cxnId="{E5287837-0401-4AE5-8A66-7F0C1238AFDD}">
      <dgm:prSet/>
      <dgm:spPr/>
      <dgm:t>
        <a:bodyPr/>
        <a:lstStyle/>
        <a:p>
          <a:endParaRPr lang="en-US"/>
        </a:p>
      </dgm:t>
    </dgm:pt>
    <dgm:pt modelId="{53940EC1-B35F-4578-81A9-558BE93BBACE}">
      <dgm:prSet/>
      <dgm:spPr/>
      <dgm:t>
        <a:bodyPr/>
        <a:lstStyle/>
        <a:p>
          <a:r>
            <a:rPr lang="en-US"/>
            <a:t>Model building</a:t>
          </a:r>
        </a:p>
      </dgm:t>
    </dgm:pt>
    <dgm:pt modelId="{9542B720-0342-4D0C-B14F-3C5E9F991DC1}" type="parTrans" cxnId="{7077865C-B7DD-4D84-9C67-4B2E7E273795}">
      <dgm:prSet/>
      <dgm:spPr/>
      <dgm:t>
        <a:bodyPr/>
        <a:lstStyle/>
        <a:p>
          <a:endParaRPr lang="en-US"/>
        </a:p>
      </dgm:t>
    </dgm:pt>
    <dgm:pt modelId="{B96A582D-0C4F-4CA0-8323-6D7408DDC813}" type="sibTrans" cxnId="{7077865C-B7DD-4D84-9C67-4B2E7E273795}">
      <dgm:prSet/>
      <dgm:spPr/>
      <dgm:t>
        <a:bodyPr/>
        <a:lstStyle/>
        <a:p>
          <a:endParaRPr lang="en-US"/>
        </a:p>
      </dgm:t>
    </dgm:pt>
    <dgm:pt modelId="{74D8182F-C877-4657-80C7-DDF4662F4C75}" type="pres">
      <dgm:prSet presAssocID="{247E5E9A-D01D-4CCC-B7D4-C2038426AEA7}" presName="linear" presStyleCnt="0">
        <dgm:presLayoutVars>
          <dgm:animLvl val="lvl"/>
          <dgm:resizeHandles val="exact"/>
        </dgm:presLayoutVars>
      </dgm:prSet>
      <dgm:spPr/>
    </dgm:pt>
    <dgm:pt modelId="{6FCFBB8F-9CC8-42FE-8DE7-0C882BA2A466}" type="pres">
      <dgm:prSet presAssocID="{5E99333E-CEA4-408E-8E4C-19D20BA07E2C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95BB5385-94E9-426F-B9D1-E1B3C9F3473E}" type="pres">
      <dgm:prSet presAssocID="{6F51A175-E21A-4F94-A9A0-10217E413C89}" presName="spacer" presStyleCnt="0"/>
      <dgm:spPr/>
    </dgm:pt>
    <dgm:pt modelId="{668AD688-9A57-4AD1-96DE-0F9CA26A6681}" type="pres">
      <dgm:prSet presAssocID="{0EBCA11E-672B-4633-9907-8DC8492A56EE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9B8201C2-7420-45AB-83AF-65BF95081B0F}" type="pres">
      <dgm:prSet presAssocID="{6819289E-661C-40CA-B6C0-EFF6A3C4AB5E}" presName="spacer" presStyleCnt="0"/>
      <dgm:spPr/>
    </dgm:pt>
    <dgm:pt modelId="{3657A4F1-0C72-439E-9F77-C386ABE13505}" type="pres">
      <dgm:prSet presAssocID="{C2010FC3-1ED8-41E8-9993-7DAD1042758E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438BAC58-781C-40E0-A21C-26FDC012876D}" type="pres">
      <dgm:prSet presAssocID="{30946F9C-9BE4-41A6-B49A-7D37D893787A}" presName="spacer" presStyleCnt="0"/>
      <dgm:spPr/>
    </dgm:pt>
    <dgm:pt modelId="{E4006D8A-C363-4B34-9DAD-EC1624434958}" type="pres">
      <dgm:prSet presAssocID="{037AFF45-002F-46FC-AD53-00B7A4EC3C5D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F44C677F-A26E-48AE-AFA4-909D46880AC9}" type="pres">
      <dgm:prSet presAssocID="{AE16A2F8-2437-4228-AF80-24D8232815CD}" presName="spacer" presStyleCnt="0"/>
      <dgm:spPr/>
    </dgm:pt>
    <dgm:pt modelId="{11B2C493-FECA-42B8-9481-630FB3626CFF}" type="pres">
      <dgm:prSet presAssocID="{72F29F22-6DEC-4D8E-AA40-BBFDEF1B6573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048E5C3E-CF74-4C8B-B923-A286FBD971BE}" type="pres">
      <dgm:prSet presAssocID="{3296B651-5F16-480C-BC81-0B5DF299384A}" presName="spacer" presStyleCnt="0"/>
      <dgm:spPr/>
    </dgm:pt>
    <dgm:pt modelId="{C2156D0E-6D8B-4641-B27F-AA1E72A94819}" type="pres">
      <dgm:prSet presAssocID="{D0D0392A-1929-4AB6-93C8-786E7C1B0C96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708D6BA7-8061-45D0-907C-0D5BFE00AD80}" type="pres">
      <dgm:prSet presAssocID="{457738B5-4EB3-4780-8341-1EE4C76D7E18}" presName="spacer" presStyleCnt="0"/>
      <dgm:spPr/>
    </dgm:pt>
    <dgm:pt modelId="{7B253DC2-5916-418C-8DD2-0EF2DEB21247}" type="pres">
      <dgm:prSet presAssocID="{D0019871-4627-42E1-A5F5-E701FF7750D0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6355DD65-E347-4FB5-B13B-D784254445BA}" type="pres">
      <dgm:prSet presAssocID="{AE7D27FE-51BE-4AFE-B237-C71955ED3D13}" presName="spacer" presStyleCnt="0"/>
      <dgm:spPr/>
    </dgm:pt>
    <dgm:pt modelId="{BAC80E00-1F59-479F-B921-2E6E4110FC2F}" type="pres">
      <dgm:prSet presAssocID="{53940EC1-B35F-4578-81A9-558BE93BBACE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8E0EE229-4545-4B24-8011-9BACD2F916D3}" srcId="{247E5E9A-D01D-4CCC-B7D4-C2038426AEA7}" destId="{5E99333E-CEA4-408E-8E4C-19D20BA07E2C}" srcOrd="0" destOrd="0" parTransId="{19C65616-F53B-40AA-A4B4-F7A026F1B8EB}" sibTransId="{6F51A175-E21A-4F94-A9A0-10217E413C89}"/>
    <dgm:cxn modelId="{E5287837-0401-4AE5-8A66-7F0C1238AFDD}" srcId="{247E5E9A-D01D-4CCC-B7D4-C2038426AEA7}" destId="{D0019871-4627-42E1-A5F5-E701FF7750D0}" srcOrd="6" destOrd="0" parTransId="{85668297-8F4C-4D65-991E-2E6D448BDAF7}" sibTransId="{AE7D27FE-51BE-4AFE-B237-C71955ED3D13}"/>
    <dgm:cxn modelId="{7077865C-B7DD-4D84-9C67-4B2E7E273795}" srcId="{247E5E9A-D01D-4CCC-B7D4-C2038426AEA7}" destId="{53940EC1-B35F-4578-81A9-558BE93BBACE}" srcOrd="7" destOrd="0" parTransId="{9542B720-0342-4D0C-B14F-3C5E9F991DC1}" sibTransId="{B96A582D-0C4F-4CA0-8323-6D7408DDC813}"/>
    <dgm:cxn modelId="{5704875E-11B5-479D-B6F3-1DD779A8FAC8}" srcId="{247E5E9A-D01D-4CCC-B7D4-C2038426AEA7}" destId="{C2010FC3-1ED8-41E8-9993-7DAD1042758E}" srcOrd="2" destOrd="0" parTransId="{6D503CC7-A28A-4BA3-82D3-F7CDB0FF3354}" sibTransId="{30946F9C-9BE4-41A6-B49A-7D37D893787A}"/>
    <dgm:cxn modelId="{E559F64A-F75A-40C5-A0B5-863C1DDACA8F}" srcId="{247E5E9A-D01D-4CCC-B7D4-C2038426AEA7}" destId="{D0D0392A-1929-4AB6-93C8-786E7C1B0C96}" srcOrd="5" destOrd="0" parTransId="{A526E4BC-7C55-4117-9DDC-958A3A790D3B}" sibTransId="{457738B5-4EB3-4780-8341-1EE4C76D7E18}"/>
    <dgm:cxn modelId="{36CC5A6F-43A7-4A8C-8472-DE8EE751FCFF}" type="presOf" srcId="{0EBCA11E-672B-4633-9907-8DC8492A56EE}" destId="{668AD688-9A57-4AD1-96DE-0F9CA26A6681}" srcOrd="0" destOrd="0" presId="urn:microsoft.com/office/officeart/2005/8/layout/vList2"/>
    <dgm:cxn modelId="{2D409571-611D-446A-9946-F5902ED941CC}" srcId="{247E5E9A-D01D-4CCC-B7D4-C2038426AEA7}" destId="{037AFF45-002F-46FC-AD53-00B7A4EC3C5D}" srcOrd="3" destOrd="0" parTransId="{195E39DE-A1BC-4DA1-B83B-E44CF1CCC46E}" sibTransId="{AE16A2F8-2437-4228-AF80-24D8232815CD}"/>
    <dgm:cxn modelId="{F1D2E053-8078-4491-B2E6-AD294FDCEE2A}" type="presOf" srcId="{5E99333E-CEA4-408E-8E4C-19D20BA07E2C}" destId="{6FCFBB8F-9CC8-42FE-8DE7-0C882BA2A466}" srcOrd="0" destOrd="0" presId="urn:microsoft.com/office/officeart/2005/8/layout/vList2"/>
    <dgm:cxn modelId="{41574F55-B63A-4E85-94E8-1C5485A8E783}" srcId="{247E5E9A-D01D-4CCC-B7D4-C2038426AEA7}" destId="{72F29F22-6DEC-4D8E-AA40-BBFDEF1B6573}" srcOrd="4" destOrd="0" parTransId="{BC6A9EC5-25EF-4F25-BACE-2B051037C7CB}" sibTransId="{3296B651-5F16-480C-BC81-0B5DF299384A}"/>
    <dgm:cxn modelId="{B2E11C9B-4B0C-4444-96BC-8571890CBF34}" srcId="{247E5E9A-D01D-4CCC-B7D4-C2038426AEA7}" destId="{0EBCA11E-672B-4633-9907-8DC8492A56EE}" srcOrd="1" destOrd="0" parTransId="{C2A8E0E3-BFD4-4708-8D8E-B4D9BEAEFE25}" sibTransId="{6819289E-661C-40CA-B6C0-EFF6A3C4AB5E}"/>
    <dgm:cxn modelId="{B29F86B9-4413-4154-AA2D-67DD84103FE4}" type="presOf" srcId="{037AFF45-002F-46FC-AD53-00B7A4EC3C5D}" destId="{E4006D8A-C363-4B34-9DAD-EC1624434958}" srcOrd="0" destOrd="0" presId="urn:microsoft.com/office/officeart/2005/8/layout/vList2"/>
    <dgm:cxn modelId="{ABCF7BBF-7904-49EB-AF2A-8A7DBCE2B365}" type="presOf" srcId="{D0D0392A-1929-4AB6-93C8-786E7C1B0C96}" destId="{C2156D0E-6D8B-4641-B27F-AA1E72A94819}" srcOrd="0" destOrd="0" presId="urn:microsoft.com/office/officeart/2005/8/layout/vList2"/>
    <dgm:cxn modelId="{85BAD3CF-A0A6-4F3D-88A5-9182DB9C97FE}" type="presOf" srcId="{72F29F22-6DEC-4D8E-AA40-BBFDEF1B6573}" destId="{11B2C493-FECA-42B8-9481-630FB3626CFF}" srcOrd="0" destOrd="0" presId="urn:microsoft.com/office/officeart/2005/8/layout/vList2"/>
    <dgm:cxn modelId="{732A08D0-4D9D-4648-80C8-52A87D523FA6}" type="presOf" srcId="{C2010FC3-1ED8-41E8-9993-7DAD1042758E}" destId="{3657A4F1-0C72-439E-9F77-C386ABE13505}" srcOrd="0" destOrd="0" presId="urn:microsoft.com/office/officeart/2005/8/layout/vList2"/>
    <dgm:cxn modelId="{0BA012DB-E615-4026-B882-C5D3A6A135B6}" type="presOf" srcId="{247E5E9A-D01D-4CCC-B7D4-C2038426AEA7}" destId="{74D8182F-C877-4657-80C7-DDF4662F4C75}" srcOrd="0" destOrd="0" presId="urn:microsoft.com/office/officeart/2005/8/layout/vList2"/>
    <dgm:cxn modelId="{EB6127E3-ADFB-4FAF-93CE-B3561951D400}" type="presOf" srcId="{D0019871-4627-42E1-A5F5-E701FF7750D0}" destId="{7B253DC2-5916-418C-8DD2-0EF2DEB21247}" srcOrd="0" destOrd="0" presId="urn:microsoft.com/office/officeart/2005/8/layout/vList2"/>
    <dgm:cxn modelId="{92128EF9-4503-4703-A947-2322E0447ECB}" type="presOf" srcId="{53940EC1-B35F-4578-81A9-558BE93BBACE}" destId="{BAC80E00-1F59-479F-B921-2E6E4110FC2F}" srcOrd="0" destOrd="0" presId="urn:microsoft.com/office/officeart/2005/8/layout/vList2"/>
    <dgm:cxn modelId="{43F7DEB1-C2EE-4EF3-B3F9-16CBFE83A224}" type="presParOf" srcId="{74D8182F-C877-4657-80C7-DDF4662F4C75}" destId="{6FCFBB8F-9CC8-42FE-8DE7-0C882BA2A466}" srcOrd="0" destOrd="0" presId="urn:microsoft.com/office/officeart/2005/8/layout/vList2"/>
    <dgm:cxn modelId="{7731C2C6-292B-4D3E-89F8-2EFDCD0081C4}" type="presParOf" srcId="{74D8182F-C877-4657-80C7-DDF4662F4C75}" destId="{95BB5385-94E9-426F-B9D1-E1B3C9F3473E}" srcOrd="1" destOrd="0" presId="urn:microsoft.com/office/officeart/2005/8/layout/vList2"/>
    <dgm:cxn modelId="{B1140EBA-50E3-44DF-A10F-B105CA89FF37}" type="presParOf" srcId="{74D8182F-C877-4657-80C7-DDF4662F4C75}" destId="{668AD688-9A57-4AD1-96DE-0F9CA26A6681}" srcOrd="2" destOrd="0" presId="urn:microsoft.com/office/officeart/2005/8/layout/vList2"/>
    <dgm:cxn modelId="{11D944EC-5582-4BE2-B064-D7D5AFAB7221}" type="presParOf" srcId="{74D8182F-C877-4657-80C7-DDF4662F4C75}" destId="{9B8201C2-7420-45AB-83AF-65BF95081B0F}" srcOrd="3" destOrd="0" presId="urn:microsoft.com/office/officeart/2005/8/layout/vList2"/>
    <dgm:cxn modelId="{848456A4-CBC7-48EE-BBD7-A6AC77A0AE9F}" type="presParOf" srcId="{74D8182F-C877-4657-80C7-DDF4662F4C75}" destId="{3657A4F1-0C72-439E-9F77-C386ABE13505}" srcOrd="4" destOrd="0" presId="urn:microsoft.com/office/officeart/2005/8/layout/vList2"/>
    <dgm:cxn modelId="{62DECDB1-81BC-4919-86FE-7610A1D2C49C}" type="presParOf" srcId="{74D8182F-C877-4657-80C7-DDF4662F4C75}" destId="{438BAC58-781C-40E0-A21C-26FDC012876D}" srcOrd="5" destOrd="0" presId="urn:microsoft.com/office/officeart/2005/8/layout/vList2"/>
    <dgm:cxn modelId="{1A0816D3-8666-4778-889D-8CD42BCA5BDE}" type="presParOf" srcId="{74D8182F-C877-4657-80C7-DDF4662F4C75}" destId="{E4006D8A-C363-4B34-9DAD-EC1624434958}" srcOrd="6" destOrd="0" presId="urn:microsoft.com/office/officeart/2005/8/layout/vList2"/>
    <dgm:cxn modelId="{75CA3E06-45C4-47C7-BD69-8D835067C365}" type="presParOf" srcId="{74D8182F-C877-4657-80C7-DDF4662F4C75}" destId="{F44C677F-A26E-48AE-AFA4-909D46880AC9}" srcOrd="7" destOrd="0" presId="urn:microsoft.com/office/officeart/2005/8/layout/vList2"/>
    <dgm:cxn modelId="{C18B7C27-A9C9-43A0-BF8F-682B5E59367A}" type="presParOf" srcId="{74D8182F-C877-4657-80C7-DDF4662F4C75}" destId="{11B2C493-FECA-42B8-9481-630FB3626CFF}" srcOrd="8" destOrd="0" presId="urn:microsoft.com/office/officeart/2005/8/layout/vList2"/>
    <dgm:cxn modelId="{14E29173-21F2-41F3-9E67-1F1F38464E54}" type="presParOf" srcId="{74D8182F-C877-4657-80C7-DDF4662F4C75}" destId="{048E5C3E-CF74-4C8B-B923-A286FBD971BE}" srcOrd="9" destOrd="0" presId="urn:microsoft.com/office/officeart/2005/8/layout/vList2"/>
    <dgm:cxn modelId="{939060B6-9F22-41B8-A3FB-9E761821B2AF}" type="presParOf" srcId="{74D8182F-C877-4657-80C7-DDF4662F4C75}" destId="{C2156D0E-6D8B-4641-B27F-AA1E72A94819}" srcOrd="10" destOrd="0" presId="urn:microsoft.com/office/officeart/2005/8/layout/vList2"/>
    <dgm:cxn modelId="{A27E681F-89C1-4CFA-AD34-A5ABDC013B7D}" type="presParOf" srcId="{74D8182F-C877-4657-80C7-DDF4662F4C75}" destId="{708D6BA7-8061-45D0-907C-0D5BFE00AD80}" srcOrd="11" destOrd="0" presId="urn:microsoft.com/office/officeart/2005/8/layout/vList2"/>
    <dgm:cxn modelId="{386FF0E6-FF08-4117-84CD-D0A641EF4DC8}" type="presParOf" srcId="{74D8182F-C877-4657-80C7-DDF4662F4C75}" destId="{7B253DC2-5916-418C-8DD2-0EF2DEB21247}" srcOrd="12" destOrd="0" presId="urn:microsoft.com/office/officeart/2005/8/layout/vList2"/>
    <dgm:cxn modelId="{BBC5DD6C-1381-456C-9488-AD7DA3F8510A}" type="presParOf" srcId="{74D8182F-C877-4657-80C7-DDF4662F4C75}" destId="{6355DD65-E347-4FB5-B13B-D784254445BA}" srcOrd="13" destOrd="0" presId="urn:microsoft.com/office/officeart/2005/8/layout/vList2"/>
    <dgm:cxn modelId="{5863DBF7-4D23-4C2D-8045-0A7CC5BF1FE5}" type="presParOf" srcId="{74D8182F-C877-4657-80C7-DDF4662F4C75}" destId="{BAC80E00-1F59-479F-B921-2E6E4110FC2F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F135AC-9C2B-448A-B86C-61D8BFB53BA7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1641D6-F5E6-41FB-AD66-2683B851888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We have taken the dataset from Harvard Dataverse. Here, is the link for the new dataset. </a:t>
          </a:r>
        </a:p>
      </dgm:t>
    </dgm:pt>
    <dgm:pt modelId="{FC4AAACA-44C6-4024-98D8-7F1CEB16522C}" type="parTrans" cxnId="{CCBCD26D-B476-4510-BC30-B4A08B6874F0}">
      <dgm:prSet/>
      <dgm:spPr/>
      <dgm:t>
        <a:bodyPr/>
        <a:lstStyle/>
        <a:p>
          <a:endParaRPr lang="en-US"/>
        </a:p>
      </dgm:t>
    </dgm:pt>
    <dgm:pt modelId="{76D6EBA2-5630-49E8-BB94-F93BADB40569}" type="sibTrans" cxnId="{CCBCD26D-B476-4510-BC30-B4A08B6874F0}">
      <dgm:prSet/>
      <dgm:spPr/>
      <dgm:t>
        <a:bodyPr/>
        <a:lstStyle/>
        <a:p>
          <a:endParaRPr lang="en-US"/>
        </a:p>
      </dgm:t>
    </dgm:pt>
    <dgm:pt modelId="{61C76684-A191-4A5B-A22A-2B25A6D514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Link:</a:t>
          </a:r>
          <a:r>
            <a:rPr lang="en-US">
              <a:hlinkClick xmlns:r="http://schemas.openxmlformats.org/officeDocument/2006/relationships" r:id="rId1"/>
            </a:rPr>
            <a:t>https://dataverse.harvard.edu/dataset.xhtml?persistentId=doi:10.7910/DVN/HG7NV7</a:t>
          </a:r>
          <a:endParaRPr lang="en-US"/>
        </a:p>
      </dgm:t>
    </dgm:pt>
    <dgm:pt modelId="{40A5F6C4-EE8F-403E-AA4C-06DB1FEF36D2}" type="parTrans" cxnId="{7B8D0D3A-3C74-46EC-B05F-25971AED8FCD}">
      <dgm:prSet/>
      <dgm:spPr/>
      <dgm:t>
        <a:bodyPr/>
        <a:lstStyle/>
        <a:p>
          <a:endParaRPr lang="en-US"/>
        </a:p>
      </dgm:t>
    </dgm:pt>
    <dgm:pt modelId="{059CD594-724A-421B-AD2C-73FC72715F44}" type="sibTrans" cxnId="{7B8D0D3A-3C74-46EC-B05F-25971AED8FCD}">
      <dgm:prSet/>
      <dgm:spPr/>
      <dgm:t>
        <a:bodyPr/>
        <a:lstStyle/>
        <a:p>
          <a:endParaRPr lang="en-US"/>
        </a:p>
      </dgm:t>
    </dgm:pt>
    <dgm:pt modelId="{4DBDAB00-22C6-45A6-BD61-9E526712D11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The Dataset consists of data from 1997 to 2008.</a:t>
          </a:r>
        </a:p>
      </dgm:t>
    </dgm:pt>
    <dgm:pt modelId="{C486A229-9358-47F7-A607-67631FB41BBF}" type="parTrans" cxnId="{D9E2410F-6B33-40C6-8F0D-FDB96141FA02}">
      <dgm:prSet/>
      <dgm:spPr/>
      <dgm:t>
        <a:bodyPr/>
        <a:lstStyle/>
        <a:p>
          <a:endParaRPr lang="en-US"/>
        </a:p>
      </dgm:t>
    </dgm:pt>
    <dgm:pt modelId="{D59A3C98-3EBB-4414-9373-2B42FE3D6229}" type="sibTrans" cxnId="{D9E2410F-6B33-40C6-8F0D-FDB96141FA02}">
      <dgm:prSet/>
      <dgm:spPr/>
      <dgm:t>
        <a:bodyPr/>
        <a:lstStyle/>
        <a:p>
          <a:endParaRPr lang="en-US"/>
        </a:p>
      </dgm:t>
    </dgm:pt>
    <dgm:pt modelId="{81B7BEC1-7A76-48CA-963F-53139DA38CD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It has 29 columns and different delays like Arrival Time Delay, Departure Time Delay, Weather Delay, NAS Delay, Carrier Delay, Security Delay and Late Aircraft Delay.</a:t>
          </a:r>
        </a:p>
      </dgm:t>
    </dgm:pt>
    <dgm:pt modelId="{31151801-A026-429A-AE70-FC6368E832EE}" type="parTrans" cxnId="{AB533437-F90A-4604-BBA7-D89FF8B324F8}">
      <dgm:prSet/>
      <dgm:spPr/>
      <dgm:t>
        <a:bodyPr/>
        <a:lstStyle/>
        <a:p>
          <a:endParaRPr lang="en-US"/>
        </a:p>
      </dgm:t>
    </dgm:pt>
    <dgm:pt modelId="{98943A3B-0E8B-486F-855C-69F0F04E2AD3}" type="sibTrans" cxnId="{AB533437-F90A-4604-BBA7-D89FF8B324F8}">
      <dgm:prSet/>
      <dgm:spPr/>
      <dgm:t>
        <a:bodyPr/>
        <a:lstStyle/>
        <a:p>
          <a:endParaRPr lang="en-US"/>
        </a:p>
      </dgm:t>
    </dgm:pt>
    <dgm:pt modelId="{A9CDAEF3-09C3-4350-9119-7D0E994D347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It has 1491 carriers and 3376 airports.</a:t>
          </a:r>
        </a:p>
      </dgm:t>
    </dgm:pt>
    <dgm:pt modelId="{C694C5B0-CA0E-4EBF-8030-51BBAC929D94}" type="parTrans" cxnId="{FA6356F0-6CA7-4E72-9056-2AA3541F6159}">
      <dgm:prSet/>
      <dgm:spPr/>
      <dgm:t>
        <a:bodyPr/>
        <a:lstStyle/>
        <a:p>
          <a:endParaRPr lang="en-US"/>
        </a:p>
      </dgm:t>
    </dgm:pt>
    <dgm:pt modelId="{908255A0-518B-4DEE-B7A8-2FEA7A701265}" type="sibTrans" cxnId="{FA6356F0-6CA7-4E72-9056-2AA3541F6159}">
      <dgm:prSet/>
      <dgm:spPr/>
      <dgm:t>
        <a:bodyPr/>
        <a:lstStyle/>
        <a:p>
          <a:endParaRPr lang="en-US"/>
        </a:p>
      </dgm:t>
    </dgm:pt>
    <dgm:pt modelId="{5785B817-D982-459B-83BD-087E6F5D3858}" type="pres">
      <dgm:prSet presAssocID="{70F135AC-9C2B-448A-B86C-61D8BFB53BA7}" presName="root" presStyleCnt="0">
        <dgm:presLayoutVars>
          <dgm:dir/>
          <dgm:resizeHandles val="exact"/>
        </dgm:presLayoutVars>
      </dgm:prSet>
      <dgm:spPr/>
    </dgm:pt>
    <dgm:pt modelId="{7477FEBC-C938-4F3E-A909-83B8B3293AC7}" type="pres">
      <dgm:prSet presAssocID="{2F1641D6-F5E6-41FB-AD66-2683B851888D}" presName="compNode" presStyleCnt="0"/>
      <dgm:spPr/>
    </dgm:pt>
    <dgm:pt modelId="{9B23900B-C202-4166-AFA1-11560AC61603}" type="pres">
      <dgm:prSet presAssocID="{2F1641D6-F5E6-41FB-AD66-2683B851888D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6D951538-361F-4B30-AD7B-94FCF1F2FB84}" type="pres">
      <dgm:prSet presAssocID="{2F1641D6-F5E6-41FB-AD66-2683B851888D}" presName="iconSpace" presStyleCnt="0"/>
      <dgm:spPr/>
    </dgm:pt>
    <dgm:pt modelId="{4E8B2D34-3D58-46C7-A5B0-CD0D666B3B1E}" type="pres">
      <dgm:prSet presAssocID="{2F1641D6-F5E6-41FB-AD66-2683B851888D}" presName="parTx" presStyleLbl="revTx" presStyleIdx="0" presStyleCnt="8">
        <dgm:presLayoutVars>
          <dgm:chMax val="0"/>
          <dgm:chPref val="0"/>
        </dgm:presLayoutVars>
      </dgm:prSet>
      <dgm:spPr/>
    </dgm:pt>
    <dgm:pt modelId="{8E27D0D5-C1F0-4748-91BA-CB8DEF1B1738}" type="pres">
      <dgm:prSet presAssocID="{2F1641D6-F5E6-41FB-AD66-2683B851888D}" presName="txSpace" presStyleCnt="0"/>
      <dgm:spPr/>
    </dgm:pt>
    <dgm:pt modelId="{BADAB85E-7763-446D-A696-DE31BD3CEB46}" type="pres">
      <dgm:prSet presAssocID="{2F1641D6-F5E6-41FB-AD66-2683B851888D}" presName="desTx" presStyleLbl="revTx" presStyleIdx="1" presStyleCnt="8">
        <dgm:presLayoutVars/>
      </dgm:prSet>
      <dgm:spPr/>
    </dgm:pt>
    <dgm:pt modelId="{73FCE19B-4800-48ED-BC5A-1EA63941A957}" type="pres">
      <dgm:prSet presAssocID="{76D6EBA2-5630-49E8-BB94-F93BADB40569}" presName="sibTrans" presStyleCnt="0"/>
      <dgm:spPr/>
    </dgm:pt>
    <dgm:pt modelId="{05BEA97C-443B-4A32-AB15-529EBABB6A13}" type="pres">
      <dgm:prSet presAssocID="{4DBDAB00-22C6-45A6-BD61-9E526712D11F}" presName="compNode" presStyleCnt="0"/>
      <dgm:spPr/>
    </dgm:pt>
    <dgm:pt modelId="{08CB691C-D85A-4D23-97BC-60B176482985}" type="pres">
      <dgm:prSet presAssocID="{4DBDAB00-22C6-45A6-BD61-9E526712D11F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74EB6F7-191C-4399-B0AE-5743BDE0B569}" type="pres">
      <dgm:prSet presAssocID="{4DBDAB00-22C6-45A6-BD61-9E526712D11F}" presName="iconSpace" presStyleCnt="0"/>
      <dgm:spPr/>
    </dgm:pt>
    <dgm:pt modelId="{FF2E3D9E-5EEF-480F-A469-8E9548C81D82}" type="pres">
      <dgm:prSet presAssocID="{4DBDAB00-22C6-45A6-BD61-9E526712D11F}" presName="parTx" presStyleLbl="revTx" presStyleIdx="2" presStyleCnt="8">
        <dgm:presLayoutVars>
          <dgm:chMax val="0"/>
          <dgm:chPref val="0"/>
        </dgm:presLayoutVars>
      </dgm:prSet>
      <dgm:spPr/>
    </dgm:pt>
    <dgm:pt modelId="{36D647B5-395A-4018-9E23-A6B763CAB809}" type="pres">
      <dgm:prSet presAssocID="{4DBDAB00-22C6-45A6-BD61-9E526712D11F}" presName="txSpace" presStyleCnt="0"/>
      <dgm:spPr/>
    </dgm:pt>
    <dgm:pt modelId="{D590094A-1FDA-4BB4-B290-F1F6177B9BF9}" type="pres">
      <dgm:prSet presAssocID="{4DBDAB00-22C6-45A6-BD61-9E526712D11F}" presName="desTx" presStyleLbl="revTx" presStyleIdx="3" presStyleCnt="8">
        <dgm:presLayoutVars/>
      </dgm:prSet>
      <dgm:spPr/>
    </dgm:pt>
    <dgm:pt modelId="{86159191-F98D-4394-B297-5E0398D0ACE8}" type="pres">
      <dgm:prSet presAssocID="{D59A3C98-3EBB-4414-9373-2B42FE3D6229}" presName="sibTrans" presStyleCnt="0"/>
      <dgm:spPr/>
    </dgm:pt>
    <dgm:pt modelId="{2C1679F6-69DD-4250-AF98-69F86A292AEA}" type="pres">
      <dgm:prSet presAssocID="{81B7BEC1-7A76-48CA-963F-53139DA38CDB}" presName="compNode" presStyleCnt="0"/>
      <dgm:spPr/>
    </dgm:pt>
    <dgm:pt modelId="{D93637E2-07B8-484A-9A3C-F5A79B790626}" type="pres">
      <dgm:prSet presAssocID="{81B7BEC1-7A76-48CA-963F-53139DA38CDB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7BF13B4-470C-4579-83A5-21D66F8AE6CB}" type="pres">
      <dgm:prSet presAssocID="{81B7BEC1-7A76-48CA-963F-53139DA38CDB}" presName="iconSpace" presStyleCnt="0"/>
      <dgm:spPr/>
    </dgm:pt>
    <dgm:pt modelId="{52CB8646-F465-4A9E-BE9A-C38B61063029}" type="pres">
      <dgm:prSet presAssocID="{81B7BEC1-7A76-48CA-963F-53139DA38CDB}" presName="parTx" presStyleLbl="revTx" presStyleIdx="4" presStyleCnt="8">
        <dgm:presLayoutVars>
          <dgm:chMax val="0"/>
          <dgm:chPref val="0"/>
        </dgm:presLayoutVars>
      </dgm:prSet>
      <dgm:spPr/>
    </dgm:pt>
    <dgm:pt modelId="{FD5CF682-13F8-4F22-A652-216AA725A972}" type="pres">
      <dgm:prSet presAssocID="{81B7BEC1-7A76-48CA-963F-53139DA38CDB}" presName="txSpace" presStyleCnt="0"/>
      <dgm:spPr/>
    </dgm:pt>
    <dgm:pt modelId="{2F263A8B-2F90-4040-8757-89663E9066F0}" type="pres">
      <dgm:prSet presAssocID="{81B7BEC1-7A76-48CA-963F-53139DA38CDB}" presName="desTx" presStyleLbl="revTx" presStyleIdx="5" presStyleCnt="8">
        <dgm:presLayoutVars/>
      </dgm:prSet>
      <dgm:spPr/>
    </dgm:pt>
    <dgm:pt modelId="{0DC66DBA-EE8E-4885-9146-6F8AAF84AFBB}" type="pres">
      <dgm:prSet presAssocID="{98943A3B-0E8B-486F-855C-69F0F04E2AD3}" presName="sibTrans" presStyleCnt="0"/>
      <dgm:spPr/>
    </dgm:pt>
    <dgm:pt modelId="{DDD07223-846D-4E65-95CA-6EBB01F6C178}" type="pres">
      <dgm:prSet presAssocID="{A9CDAEF3-09C3-4350-9119-7D0E994D3472}" presName="compNode" presStyleCnt="0"/>
      <dgm:spPr/>
    </dgm:pt>
    <dgm:pt modelId="{CE7577AA-577A-49D0-975D-FBC12FB83DE4}" type="pres">
      <dgm:prSet presAssocID="{A9CDAEF3-09C3-4350-9119-7D0E994D3472}" presName="iconRect" presStyleLbl="nod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lot"/>
        </a:ext>
      </dgm:extLst>
    </dgm:pt>
    <dgm:pt modelId="{C8E4842F-0FF7-4D09-B63E-FC267CAFAE1B}" type="pres">
      <dgm:prSet presAssocID="{A9CDAEF3-09C3-4350-9119-7D0E994D3472}" presName="iconSpace" presStyleCnt="0"/>
      <dgm:spPr/>
    </dgm:pt>
    <dgm:pt modelId="{4822D8D5-DADD-470F-A25C-B1D8A3B63C72}" type="pres">
      <dgm:prSet presAssocID="{A9CDAEF3-09C3-4350-9119-7D0E994D3472}" presName="parTx" presStyleLbl="revTx" presStyleIdx="6" presStyleCnt="8">
        <dgm:presLayoutVars>
          <dgm:chMax val="0"/>
          <dgm:chPref val="0"/>
        </dgm:presLayoutVars>
      </dgm:prSet>
      <dgm:spPr/>
    </dgm:pt>
    <dgm:pt modelId="{EB1A7E99-2316-440C-AC56-48B991C6BECC}" type="pres">
      <dgm:prSet presAssocID="{A9CDAEF3-09C3-4350-9119-7D0E994D3472}" presName="txSpace" presStyleCnt="0"/>
      <dgm:spPr/>
    </dgm:pt>
    <dgm:pt modelId="{5B363208-B2DB-4303-8ACA-DCA72E58C65C}" type="pres">
      <dgm:prSet presAssocID="{A9CDAEF3-09C3-4350-9119-7D0E994D3472}" presName="desTx" presStyleLbl="revTx" presStyleIdx="7" presStyleCnt="8">
        <dgm:presLayoutVars/>
      </dgm:prSet>
      <dgm:spPr/>
    </dgm:pt>
  </dgm:ptLst>
  <dgm:cxnLst>
    <dgm:cxn modelId="{D9E2410F-6B33-40C6-8F0D-FDB96141FA02}" srcId="{70F135AC-9C2B-448A-B86C-61D8BFB53BA7}" destId="{4DBDAB00-22C6-45A6-BD61-9E526712D11F}" srcOrd="1" destOrd="0" parTransId="{C486A229-9358-47F7-A607-67631FB41BBF}" sibTransId="{D59A3C98-3EBB-4414-9373-2B42FE3D6229}"/>
    <dgm:cxn modelId="{ACD2F52B-F4E5-491B-8639-D24A0BB679AD}" type="presOf" srcId="{4DBDAB00-22C6-45A6-BD61-9E526712D11F}" destId="{FF2E3D9E-5EEF-480F-A469-8E9548C81D82}" srcOrd="0" destOrd="0" presId="urn:microsoft.com/office/officeart/2018/2/layout/IconLabelDescriptionList"/>
    <dgm:cxn modelId="{4994F033-D430-4CE7-83A3-471C887D2D24}" type="presOf" srcId="{61C76684-A191-4A5B-A22A-2B25A6D51430}" destId="{BADAB85E-7763-446D-A696-DE31BD3CEB46}" srcOrd="0" destOrd="0" presId="urn:microsoft.com/office/officeart/2018/2/layout/IconLabelDescriptionList"/>
    <dgm:cxn modelId="{AB533437-F90A-4604-BBA7-D89FF8B324F8}" srcId="{70F135AC-9C2B-448A-B86C-61D8BFB53BA7}" destId="{81B7BEC1-7A76-48CA-963F-53139DA38CDB}" srcOrd="2" destOrd="0" parTransId="{31151801-A026-429A-AE70-FC6368E832EE}" sibTransId="{98943A3B-0E8B-486F-855C-69F0F04E2AD3}"/>
    <dgm:cxn modelId="{7B8D0D3A-3C74-46EC-B05F-25971AED8FCD}" srcId="{2F1641D6-F5E6-41FB-AD66-2683B851888D}" destId="{61C76684-A191-4A5B-A22A-2B25A6D51430}" srcOrd="0" destOrd="0" parTransId="{40A5F6C4-EE8F-403E-AA4C-06DB1FEF36D2}" sibTransId="{059CD594-724A-421B-AD2C-73FC72715F44}"/>
    <dgm:cxn modelId="{26FDD646-FDE0-4B2E-BA84-989F90F1539A}" type="presOf" srcId="{70F135AC-9C2B-448A-B86C-61D8BFB53BA7}" destId="{5785B817-D982-459B-83BD-087E6F5D3858}" srcOrd="0" destOrd="0" presId="urn:microsoft.com/office/officeart/2018/2/layout/IconLabelDescriptionList"/>
    <dgm:cxn modelId="{DC106C4B-D9DF-46DE-9EB5-C7623C4A9F6B}" type="presOf" srcId="{A9CDAEF3-09C3-4350-9119-7D0E994D3472}" destId="{4822D8D5-DADD-470F-A25C-B1D8A3B63C72}" srcOrd="0" destOrd="0" presId="urn:microsoft.com/office/officeart/2018/2/layout/IconLabelDescriptionList"/>
    <dgm:cxn modelId="{CCBCD26D-B476-4510-BC30-B4A08B6874F0}" srcId="{70F135AC-9C2B-448A-B86C-61D8BFB53BA7}" destId="{2F1641D6-F5E6-41FB-AD66-2683B851888D}" srcOrd="0" destOrd="0" parTransId="{FC4AAACA-44C6-4024-98D8-7F1CEB16522C}" sibTransId="{76D6EBA2-5630-49E8-BB94-F93BADB40569}"/>
    <dgm:cxn modelId="{2616ED99-8609-4D1F-9915-9ECFAF36E7BD}" type="presOf" srcId="{81B7BEC1-7A76-48CA-963F-53139DA38CDB}" destId="{52CB8646-F465-4A9E-BE9A-C38B61063029}" srcOrd="0" destOrd="0" presId="urn:microsoft.com/office/officeart/2018/2/layout/IconLabelDescriptionList"/>
    <dgm:cxn modelId="{FA6356F0-6CA7-4E72-9056-2AA3541F6159}" srcId="{70F135AC-9C2B-448A-B86C-61D8BFB53BA7}" destId="{A9CDAEF3-09C3-4350-9119-7D0E994D3472}" srcOrd="3" destOrd="0" parTransId="{C694C5B0-CA0E-4EBF-8030-51BBAC929D94}" sibTransId="{908255A0-518B-4DEE-B7A8-2FEA7A701265}"/>
    <dgm:cxn modelId="{894751FF-08D9-4108-BB4E-2F085E57C2B7}" type="presOf" srcId="{2F1641D6-F5E6-41FB-AD66-2683B851888D}" destId="{4E8B2D34-3D58-46C7-A5B0-CD0D666B3B1E}" srcOrd="0" destOrd="0" presId="urn:microsoft.com/office/officeart/2018/2/layout/IconLabelDescriptionList"/>
    <dgm:cxn modelId="{A9757B29-7074-44D8-B52B-9C470E981588}" type="presParOf" srcId="{5785B817-D982-459B-83BD-087E6F5D3858}" destId="{7477FEBC-C938-4F3E-A909-83B8B3293AC7}" srcOrd="0" destOrd="0" presId="urn:microsoft.com/office/officeart/2018/2/layout/IconLabelDescriptionList"/>
    <dgm:cxn modelId="{D064C8AA-41DB-48BD-9680-288B9A7DF06F}" type="presParOf" srcId="{7477FEBC-C938-4F3E-A909-83B8B3293AC7}" destId="{9B23900B-C202-4166-AFA1-11560AC61603}" srcOrd="0" destOrd="0" presId="urn:microsoft.com/office/officeart/2018/2/layout/IconLabelDescriptionList"/>
    <dgm:cxn modelId="{6CBD60B5-74AA-470C-81D0-1FC518B08CDC}" type="presParOf" srcId="{7477FEBC-C938-4F3E-A909-83B8B3293AC7}" destId="{6D951538-361F-4B30-AD7B-94FCF1F2FB84}" srcOrd="1" destOrd="0" presId="urn:microsoft.com/office/officeart/2018/2/layout/IconLabelDescriptionList"/>
    <dgm:cxn modelId="{7D2960EA-9228-4A86-98C3-EB0A3D99D77E}" type="presParOf" srcId="{7477FEBC-C938-4F3E-A909-83B8B3293AC7}" destId="{4E8B2D34-3D58-46C7-A5B0-CD0D666B3B1E}" srcOrd="2" destOrd="0" presId="urn:microsoft.com/office/officeart/2018/2/layout/IconLabelDescriptionList"/>
    <dgm:cxn modelId="{AD830B07-A191-4EF3-BAD8-7F87E4796969}" type="presParOf" srcId="{7477FEBC-C938-4F3E-A909-83B8B3293AC7}" destId="{8E27D0D5-C1F0-4748-91BA-CB8DEF1B1738}" srcOrd="3" destOrd="0" presId="urn:microsoft.com/office/officeart/2018/2/layout/IconLabelDescriptionList"/>
    <dgm:cxn modelId="{3FC73835-1DAF-460C-A584-A0BED2E8049B}" type="presParOf" srcId="{7477FEBC-C938-4F3E-A909-83B8B3293AC7}" destId="{BADAB85E-7763-446D-A696-DE31BD3CEB46}" srcOrd="4" destOrd="0" presId="urn:microsoft.com/office/officeart/2018/2/layout/IconLabelDescriptionList"/>
    <dgm:cxn modelId="{D3B5F62F-0B9E-42B5-AAC6-A1ED59E61E91}" type="presParOf" srcId="{5785B817-D982-459B-83BD-087E6F5D3858}" destId="{73FCE19B-4800-48ED-BC5A-1EA63941A957}" srcOrd="1" destOrd="0" presId="urn:microsoft.com/office/officeart/2018/2/layout/IconLabelDescriptionList"/>
    <dgm:cxn modelId="{E6875226-AAD9-4F20-8EFF-2441231E9E43}" type="presParOf" srcId="{5785B817-D982-459B-83BD-087E6F5D3858}" destId="{05BEA97C-443B-4A32-AB15-529EBABB6A13}" srcOrd="2" destOrd="0" presId="urn:microsoft.com/office/officeart/2018/2/layout/IconLabelDescriptionList"/>
    <dgm:cxn modelId="{F0325BCF-F866-4073-9D05-4B4134E5440A}" type="presParOf" srcId="{05BEA97C-443B-4A32-AB15-529EBABB6A13}" destId="{08CB691C-D85A-4D23-97BC-60B176482985}" srcOrd="0" destOrd="0" presId="urn:microsoft.com/office/officeart/2018/2/layout/IconLabelDescriptionList"/>
    <dgm:cxn modelId="{6AD16600-3DF3-462A-A141-09F25CC877D0}" type="presParOf" srcId="{05BEA97C-443B-4A32-AB15-529EBABB6A13}" destId="{C74EB6F7-191C-4399-B0AE-5743BDE0B569}" srcOrd="1" destOrd="0" presId="urn:microsoft.com/office/officeart/2018/2/layout/IconLabelDescriptionList"/>
    <dgm:cxn modelId="{94ADA1E9-45A1-4BBE-931E-C4EBB1E38F2D}" type="presParOf" srcId="{05BEA97C-443B-4A32-AB15-529EBABB6A13}" destId="{FF2E3D9E-5EEF-480F-A469-8E9548C81D82}" srcOrd="2" destOrd="0" presId="urn:microsoft.com/office/officeart/2018/2/layout/IconLabelDescriptionList"/>
    <dgm:cxn modelId="{9F170CA7-1D37-43CD-9007-B063191723AE}" type="presParOf" srcId="{05BEA97C-443B-4A32-AB15-529EBABB6A13}" destId="{36D647B5-395A-4018-9E23-A6B763CAB809}" srcOrd="3" destOrd="0" presId="urn:microsoft.com/office/officeart/2018/2/layout/IconLabelDescriptionList"/>
    <dgm:cxn modelId="{C2888EB9-4EFD-4223-AC98-704AF8D0A9DA}" type="presParOf" srcId="{05BEA97C-443B-4A32-AB15-529EBABB6A13}" destId="{D590094A-1FDA-4BB4-B290-F1F6177B9BF9}" srcOrd="4" destOrd="0" presId="urn:microsoft.com/office/officeart/2018/2/layout/IconLabelDescriptionList"/>
    <dgm:cxn modelId="{519BC90F-8361-44A6-A375-735D360F9E22}" type="presParOf" srcId="{5785B817-D982-459B-83BD-087E6F5D3858}" destId="{86159191-F98D-4394-B297-5E0398D0ACE8}" srcOrd="3" destOrd="0" presId="urn:microsoft.com/office/officeart/2018/2/layout/IconLabelDescriptionList"/>
    <dgm:cxn modelId="{A536B492-2A9B-4F86-B75B-61A507BDE885}" type="presParOf" srcId="{5785B817-D982-459B-83BD-087E6F5D3858}" destId="{2C1679F6-69DD-4250-AF98-69F86A292AEA}" srcOrd="4" destOrd="0" presId="urn:microsoft.com/office/officeart/2018/2/layout/IconLabelDescriptionList"/>
    <dgm:cxn modelId="{A25EB78A-D674-454E-8151-33C88B7E7C15}" type="presParOf" srcId="{2C1679F6-69DD-4250-AF98-69F86A292AEA}" destId="{D93637E2-07B8-484A-9A3C-F5A79B790626}" srcOrd="0" destOrd="0" presId="urn:microsoft.com/office/officeart/2018/2/layout/IconLabelDescriptionList"/>
    <dgm:cxn modelId="{B14C6899-FF14-4DDB-A174-2A2DBDA19042}" type="presParOf" srcId="{2C1679F6-69DD-4250-AF98-69F86A292AEA}" destId="{57BF13B4-470C-4579-83A5-21D66F8AE6CB}" srcOrd="1" destOrd="0" presId="urn:microsoft.com/office/officeart/2018/2/layout/IconLabelDescriptionList"/>
    <dgm:cxn modelId="{389D7BBE-E414-4F60-8D60-098262CE5CF6}" type="presParOf" srcId="{2C1679F6-69DD-4250-AF98-69F86A292AEA}" destId="{52CB8646-F465-4A9E-BE9A-C38B61063029}" srcOrd="2" destOrd="0" presId="urn:microsoft.com/office/officeart/2018/2/layout/IconLabelDescriptionList"/>
    <dgm:cxn modelId="{21202797-DD19-4F1C-A072-6B96AE32A39E}" type="presParOf" srcId="{2C1679F6-69DD-4250-AF98-69F86A292AEA}" destId="{FD5CF682-13F8-4F22-A652-216AA725A972}" srcOrd="3" destOrd="0" presId="urn:microsoft.com/office/officeart/2018/2/layout/IconLabelDescriptionList"/>
    <dgm:cxn modelId="{CE325602-E91E-4F03-81A8-812486E99DFC}" type="presParOf" srcId="{2C1679F6-69DD-4250-AF98-69F86A292AEA}" destId="{2F263A8B-2F90-4040-8757-89663E9066F0}" srcOrd="4" destOrd="0" presId="urn:microsoft.com/office/officeart/2018/2/layout/IconLabelDescriptionList"/>
    <dgm:cxn modelId="{43610D7A-6363-42E3-84F3-1CCB48BA4114}" type="presParOf" srcId="{5785B817-D982-459B-83BD-087E6F5D3858}" destId="{0DC66DBA-EE8E-4885-9146-6F8AAF84AFBB}" srcOrd="5" destOrd="0" presId="urn:microsoft.com/office/officeart/2018/2/layout/IconLabelDescriptionList"/>
    <dgm:cxn modelId="{8927A603-5C7A-4AB8-BEC3-32C9FC3D86F4}" type="presParOf" srcId="{5785B817-D982-459B-83BD-087E6F5D3858}" destId="{DDD07223-846D-4E65-95CA-6EBB01F6C178}" srcOrd="6" destOrd="0" presId="urn:microsoft.com/office/officeart/2018/2/layout/IconLabelDescriptionList"/>
    <dgm:cxn modelId="{4423C93E-55D8-419C-BBC4-73C2F4565175}" type="presParOf" srcId="{DDD07223-846D-4E65-95CA-6EBB01F6C178}" destId="{CE7577AA-577A-49D0-975D-FBC12FB83DE4}" srcOrd="0" destOrd="0" presId="urn:microsoft.com/office/officeart/2018/2/layout/IconLabelDescriptionList"/>
    <dgm:cxn modelId="{87BC9D61-5935-4062-93BC-2F83D1CE3A06}" type="presParOf" srcId="{DDD07223-846D-4E65-95CA-6EBB01F6C178}" destId="{C8E4842F-0FF7-4D09-B63E-FC267CAFAE1B}" srcOrd="1" destOrd="0" presId="urn:microsoft.com/office/officeart/2018/2/layout/IconLabelDescriptionList"/>
    <dgm:cxn modelId="{36532B9F-8043-4074-BBC5-E2C4DCF8EB81}" type="presParOf" srcId="{DDD07223-846D-4E65-95CA-6EBB01F6C178}" destId="{4822D8D5-DADD-470F-A25C-B1D8A3B63C72}" srcOrd="2" destOrd="0" presId="urn:microsoft.com/office/officeart/2018/2/layout/IconLabelDescriptionList"/>
    <dgm:cxn modelId="{7A09C745-DACC-43DD-AD4A-6927C1F6E9CB}" type="presParOf" srcId="{DDD07223-846D-4E65-95CA-6EBB01F6C178}" destId="{EB1A7E99-2316-440C-AC56-48B991C6BECC}" srcOrd="3" destOrd="0" presId="urn:microsoft.com/office/officeart/2018/2/layout/IconLabelDescriptionList"/>
    <dgm:cxn modelId="{3906467F-1160-40C8-AC6C-6B98BF8B2D7B}" type="presParOf" srcId="{DDD07223-846D-4E65-95CA-6EBB01F6C178}" destId="{5B363208-B2DB-4303-8ACA-DCA72E58C65C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CFBB8F-9CC8-42FE-8DE7-0C882BA2A466}">
      <dsp:nvSpPr>
        <dsp:cNvPr id="0" name=""/>
        <dsp:cNvSpPr/>
      </dsp:nvSpPr>
      <dsp:spPr>
        <a:xfrm>
          <a:off x="0" y="426382"/>
          <a:ext cx="6571413" cy="5516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 Sourcing</a:t>
          </a:r>
        </a:p>
      </dsp:txBody>
      <dsp:txXfrm>
        <a:off x="26930" y="453312"/>
        <a:ext cx="6517553" cy="497795"/>
      </dsp:txXfrm>
    </dsp:sp>
    <dsp:sp modelId="{668AD688-9A57-4AD1-96DE-0F9CA26A6681}">
      <dsp:nvSpPr>
        <dsp:cNvPr id="0" name=""/>
        <dsp:cNvSpPr/>
      </dsp:nvSpPr>
      <dsp:spPr>
        <a:xfrm>
          <a:off x="0" y="1044277"/>
          <a:ext cx="6571413" cy="551655"/>
        </a:xfrm>
        <a:prstGeom prst="roundRect">
          <a:avLst/>
        </a:prstGeom>
        <a:solidFill>
          <a:schemeClr val="accent5">
            <a:hueOff val="-989555"/>
            <a:satOff val="-1719"/>
            <a:lumOff val="1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 Cleaning</a:t>
          </a:r>
        </a:p>
      </dsp:txBody>
      <dsp:txXfrm>
        <a:off x="26930" y="1071207"/>
        <a:ext cx="6517553" cy="497795"/>
      </dsp:txXfrm>
    </dsp:sp>
    <dsp:sp modelId="{3657A4F1-0C72-439E-9F77-C386ABE13505}">
      <dsp:nvSpPr>
        <dsp:cNvPr id="0" name=""/>
        <dsp:cNvSpPr/>
      </dsp:nvSpPr>
      <dsp:spPr>
        <a:xfrm>
          <a:off x="0" y="1662172"/>
          <a:ext cx="6571413" cy="551655"/>
        </a:xfrm>
        <a:prstGeom prst="roundRect">
          <a:avLst/>
        </a:prstGeom>
        <a:solidFill>
          <a:schemeClr val="accent5">
            <a:hueOff val="-1979110"/>
            <a:satOff val="-3438"/>
            <a:lumOff val="2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Applied EDA Techniques</a:t>
          </a:r>
        </a:p>
      </dsp:txBody>
      <dsp:txXfrm>
        <a:off x="26930" y="1689102"/>
        <a:ext cx="6517553" cy="497795"/>
      </dsp:txXfrm>
    </dsp:sp>
    <dsp:sp modelId="{E4006D8A-C363-4B34-9DAD-EC1624434958}">
      <dsp:nvSpPr>
        <dsp:cNvPr id="0" name=""/>
        <dsp:cNvSpPr/>
      </dsp:nvSpPr>
      <dsp:spPr>
        <a:xfrm>
          <a:off x="0" y="2280067"/>
          <a:ext cx="6571413" cy="551655"/>
        </a:xfrm>
        <a:prstGeom prst="roundRect">
          <a:avLst/>
        </a:prstGeom>
        <a:solidFill>
          <a:schemeClr val="accent5">
            <a:hueOff val="-2968665"/>
            <a:satOff val="-5157"/>
            <a:lumOff val="3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Feature Selection</a:t>
          </a:r>
        </a:p>
      </dsp:txBody>
      <dsp:txXfrm>
        <a:off x="26930" y="2306997"/>
        <a:ext cx="6517553" cy="497795"/>
      </dsp:txXfrm>
    </dsp:sp>
    <dsp:sp modelId="{11B2C493-FECA-42B8-9481-630FB3626CFF}">
      <dsp:nvSpPr>
        <dsp:cNvPr id="0" name=""/>
        <dsp:cNvSpPr/>
      </dsp:nvSpPr>
      <dsp:spPr>
        <a:xfrm>
          <a:off x="0" y="2897963"/>
          <a:ext cx="6571413" cy="551655"/>
        </a:xfrm>
        <a:prstGeom prst="roundRect">
          <a:avLst/>
        </a:prstGeom>
        <a:solidFill>
          <a:schemeClr val="accent5">
            <a:hueOff val="-3958220"/>
            <a:satOff val="-6875"/>
            <a:lumOff val="4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Writing the clean data to MongoDB collection.</a:t>
          </a:r>
        </a:p>
      </dsp:txBody>
      <dsp:txXfrm>
        <a:off x="26930" y="2924893"/>
        <a:ext cx="6517553" cy="497795"/>
      </dsp:txXfrm>
    </dsp:sp>
    <dsp:sp modelId="{C2156D0E-6D8B-4641-B27F-AA1E72A94819}">
      <dsp:nvSpPr>
        <dsp:cNvPr id="0" name=""/>
        <dsp:cNvSpPr/>
      </dsp:nvSpPr>
      <dsp:spPr>
        <a:xfrm>
          <a:off x="0" y="3515858"/>
          <a:ext cx="6571413" cy="551655"/>
        </a:xfrm>
        <a:prstGeom prst="roundRect">
          <a:avLst/>
        </a:prstGeom>
        <a:solidFill>
          <a:schemeClr val="accent5">
            <a:hueOff val="-4947775"/>
            <a:satOff val="-8594"/>
            <a:lumOff val="5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Connecting mongo DB to Tableau</a:t>
          </a:r>
        </a:p>
      </dsp:txBody>
      <dsp:txXfrm>
        <a:off x="26930" y="3542788"/>
        <a:ext cx="6517553" cy="497795"/>
      </dsp:txXfrm>
    </dsp:sp>
    <dsp:sp modelId="{7B253DC2-5916-418C-8DD2-0EF2DEB21247}">
      <dsp:nvSpPr>
        <dsp:cNvPr id="0" name=""/>
        <dsp:cNvSpPr/>
      </dsp:nvSpPr>
      <dsp:spPr>
        <a:xfrm>
          <a:off x="0" y="4133753"/>
          <a:ext cx="6571413" cy="551655"/>
        </a:xfrm>
        <a:prstGeom prst="roundRect">
          <a:avLst/>
        </a:prstGeom>
        <a:solidFill>
          <a:schemeClr val="accent5">
            <a:hueOff val="-5937330"/>
            <a:satOff val="-10313"/>
            <a:lumOff val="6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Visualizing using Pyspark and in Tableau</a:t>
          </a:r>
        </a:p>
      </dsp:txBody>
      <dsp:txXfrm>
        <a:off x="26930" y="4160683"/>
        <a:ext cx="6517553" cy="497795"/>
      </dsp:txXfrm>
    </dsp:sp>
    <dsp:sp modelId="{BAC80E00-1F59-479F-B921-2E6E4110FC2F}">
      <dsp:nvSpPr>
        <dsp:cNvPr id="0" name=""/>
        <dsp:cNvSpPr/>
      </dsp:nvSpPr>
      <dsp:spPr>
        <a:xfrm>
          <a:off x="0" y="4751648"/>
          <a:ext cx="6571413" cy="551655"/>
        </a:xfrm>
        <a:prstGeom prst="roundRect">
          <a:avLst/>
        </a:prstGeom>
        <a:solidFill>
          <a:schemeClr val="accent5">
            <a:hueOff val="-6926885"/>
            <a:satOff val="-12032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Model building</a:t>
          </a:r>
        </a:p>
      </dsp:txBody>
      <dsp:txXfrm>
        <a:off x="26930" y="4778578"/>
        <a:ext cx="6517553" cy="4977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23900B-C202-4166-AFA1-11560AC61603}">
      <dsp:nvSpPr>
        <dsp:cNvPr id="0" name=""/>
        <dsp:cNvSpPr/>
      </dsp:nvSpPr>
      <dsp:spPr>
        <a:xfrm>
          <a:off x="13219" y="541227"/>
          <a:ext cx="811316" cy="8113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8B2D34-3D58-46C7-A5B0-CD0D666B3B1E}">
      <dsp:nvSpPr>
        <dsp:cNvPr id="0" name=""/>
        <dsp:cNvSpPr/>
      </dsp:nvSpPr>
      <dsp:spPr>
        <a:xfrm>
          <a:off x="13219" y="1493105"/>
          <a:ext cx="2318046" cy="1741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We have taken the dataset from Harvard Dataverse. Here, is the link for the new dataset. </a:t>
          </a:r>
        </a:p>
      </dsp:txBody>
      <dsp:txXfrm>
        <a:off x="13219" y="1493105"/>
        <a:ext cx="2318046" cy="1741500"/>
      </dsp:txXfrm>
    </dsp:sp>
    <dsp:sp modelId="{BADAB85E-7763-446D-A696-DE31BD3CEB46}">
      <dsp:nvSpPr>
        <dsp:cNvPr id="0" name=""/>
        <dsp:cNvSpPr/>
      </dsp:nvSpPr>
      <dsp:spPr>
        <a:xfrm>
          <a:off x="13219" y="3299983"/>
          <a:ext cx="2318046" cy="510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Link:</a:t>
          </a:r>
          <a:r>
            <a:rPr lang="en-US" sz="1100" kern="1200">
              <a:hlinkClick xmlns:r="http://schemas.openxmlformats.org/officeDocument/2006/relationships" r:id="rId3"/>
            </a:rPr>
            <a:t>https://dataverse.harvard.edu/dataset.xhtml?persistentId=doi:10.7910/DVN/HG7NV7</a:t>
          </a:r>
          <a:endParaRPr lang="en-US" sz="1100" kern="1200"/>
        </a:p>
      </dsp:txBody>
      <dsp:txXfrm>
        <a:off x="13219" y="3299983"/>
        <a:ext cx="2318046" cy="510126"/>
      </dsp:txXfrm>
    </dsp:sp>
    <dsp:sp modelId="{08CB691C-D85A-4D23-97BC-60B176482985}">
      <dsp:nvSpPr>
        <dsp:cNvPr id="0" name=""/>
        <dsp:cNvSpPr/>
      </dsp:nvSpPr>
      <dsp:spPr>
        <a:xfrm>
          <a:off x="2736924" y="541227"/>
          <a:ext cx="811316" cy="811316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2E3D9E-5EEF-480F-A469-8E9548C81D82}">
      <dsp:nvSpPr>
        <dsp:cNvPr id="0" name=""/>
        <dsp:cNvSpPr/>
      </dsp:nvSpPr>
      <dsp:spPr>
        <a:xfrm>
          <a:off x="2736924" y="1493105"/>
          <a:ext cx="2318046" cy="1741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The Dataset consists of data from 1997 to 2008.</a:t>
          </a:r>
        </a:p>
      </dsp:txBody>
      <dsp:txXfrm>
        <a:off x="2736924" y="1493105"/>
        <a:ext cx="2318046" cy="1741500"/>
      </dsp:txXfrm>
    </dsp:sp>
    <dsp:sp modelId="{D590094A-1FDA-4BB4-B290-F1F6177B9BF9}">
      <dsp:nvSpPr>
        <dsp:cNvPr id="0" name=""/>
        <dsp:cNvSpPr/>
      </dsp:nvSpPr>
      <dsp:spPr>
        <a:xfrm>
          <a:off x="2736924" y="3299983"/>
          <a:ext cx="2318046" cy="510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3637E2-07B8-484A-9A3C-F5A79B790626}">
      <dsp:nvSpPr>
        <dsp:cNvPr id="0" name=""/>
        <dsp:cNvSpPr/>
      </dsp:nvSpPr>
      <dsp:spPr>
        <a:xfrm>
          <a:off x="5460629" y="541227"/>
          <a:ext cx="811316" cy="811316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CB8646-F465-4A9E-BE9A-C38B61063029}">
      <dsp:nvSpPr>
        <dsp:cNvPr id="0" name=""/>
        <dsp:cNvSpPr/>
      </dsp:nvSpPr>
      <dsp:spPr>
        <a:xfrm>
          <a:off x="5460629" y="1493105"/>
          <a:ext cx="2318046" cy="1741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It has 29 columns and different delays like Arrival Time Delay, Departure Time Delay, Weather Delay, NAS Delay, Carrier Delay, Security Delay and Late Aircraft Delay.</a:t>
          </a:r>
        </a:p>
      </dsp:txBody>
      <dsp:txXfrm>
        <a:off x="5460629" y="1493105"/>
        <a:ext cx="2318046" cy="1741500"/>
      </dsp:txXfrm>
    </dsp:sp>
    <dsp:sp modelId="{2F263A8B-2F90-4040-8757-89663E9066F0}">
      <dsp:nvSpPr>
        <dsp:cNvPr id="0" name=""/>
        <dsp:cNvSpPr/>
      </dsp:nvSpPr>
      <dsp:spPr>
        <a:xfrm>
          <a:off x="5460629" y="3299983"/>
          <a:ext cx="2318046" cy="510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7577AA-577A-49D0-975D-FBC12FB83DE4}">
      <dsp:nvSpPr>
        <dsp:cNvPr id="0" name=""/>
        <dsp:cNvSpPr/>
      </dsp:nvSpPr>
      <dsp:spPr>
        <a:xfrm>
          <a:off x="8184333" y="541227"/>
          <a:ext cx="811316" cy="811316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22D8D5-DADD-470F-A25C-B1D8A3B63C72}">
      <dsp:nvSpPr>
        <dsp:cNvPr id="0" name=""/>
        <dsp:cNvSpPr/>
      </dsp:nvSpPr>
      <dsp:spPr>
        <a:xfrm>
          <a:off x="8184333" y="1493105"/>
          <a:ext cx="2318046" cy="1741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It has 1491 carriers and 3376 airports.</a:t>
          </a:r>
        </a:p>
      </dsp:txBody>
      <dsp:txXfrm>
        <a:off x="8184333" y="1493105"/>
        <a:ext cx="2318046" cy="1741500"/>
      </dsp:txXfrm>
    </dsp:sp>
    <dsp:sp modelId="{5B363208-B2DB-4303-8ACA-DCA72E58C65C}">
      <dsp:nvSpPr>
        <dsp:cNvPr id="0" name=""/>
        <dsp:cNvSpPr/>
      </dsp:nvSpPr>
      <dsp:spPr>
        <a:xfrm>
          <a:off x="8184333" y="3299983"/>
          <a:ext cx="2318046" cy="510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30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8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1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058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21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5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10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38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38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0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25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5/17/2023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26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https://www.flickr.com/photos/141573413@N04/41425693524" TargetMode="External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4451559-81F2-4775-ACF4-DF3065AA0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FB27F9D7-BBC0-437E-8255-BA784A415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"/>
            <a:ext cx="2134216" cy="2258161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4338F18C-1ACE-40BD-BA86-BC5FB14B1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"/>
            <a:ext cx="2134216" cy="2258161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6D3FFDA-09F9-434B-A54C-3BA968CC5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81312" y="743744"/>
            <a:ext cx="4860256" cy="4589316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E2F2EF4-82B2-4140-908D-6A19E2298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81312" y="743744"/>
            <a:ext cx="4860256" cy="4589316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E85DD554-C440-40CC-98C8-539C1CC5B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9729" y="648365"/>
            <a:ext cx="4860256" cy="458931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39E14C-0104-BA27-AE8F-97FC583EA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9064" y="739881"/>
            <a:ext cx="5220494" cy="3028072"/>
          </a:xfrm>
        </p:spPr>
        <p:txBody>
          <a:bodyPr>
            <a:normAutofit/>
          </a:bodyPr>
          <a:lstStyle/>
          <a:p>
            <a:r>
              <a:rPr lang="en-US" sz="4200" dirty="0"/>
              <a:t>Flight delay analysis</a:t>
            </a:r>
            <a:br>
              <a:rPr lang="en-US" sz="4200" dirty="0"/>
            </a:br>
            <a:endParaRPr lang="en-US" sz="4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34FA92-BCFB-1E33-4D75-EEC6ADB57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6332" y="3919421"/>
            <a:ext cx="4579668" cy="1166797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dirty="0"/>
              <a:t>Team: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AMULYA POTLURI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NAVEEN REDDY GARLAPATI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PARDHASARADHI GOLAMARU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/>
          </a:p>
        </p:txBody>
      </p:sp>
      <p:grpSp>
        <p:nvGrpSpPr>
          <p:cNvPr id="52" name="Graphic 185">
            <a:extLst>
              <a:ext uri="{FF2B5EF4-FFF2-40B4-BE49-F238E27FC236}">
                <a16:creationId xmlns:a16="http://schemas.microsoft.com/office/drawing/2014/main" id="{104222E9-8358-4916-9750-7360B852D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58345" y="1312929"/>
            <a:ext cx="843745" cy="375828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9AF59CF-4A2A-41BA-9CC5-8280A43DF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0F44388-FD53-4AA9-928D-5F1A601D6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F8913D-CBD1-435B-AB49-24FDD29A4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3D1DEAD-DFB2-4410-A2FE-ECC5532A1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753AAB1-8B04-4543-81E5-DC30BA9C3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591B527F-3837-7034-E03B-C52945C15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482" y="2037552"/>
            <a:ext cx="4205295" cy="1881869"/>
          </a:xfrm>
          <a:prstGeom prst="rect">
            <a:avLst/>
          </a:prstGeom>
        </p:spPr>
      </p:pic>
      <p:sp>
        <p:nvSpPr>
          <p:cNvPr id="59" name="Oval 58">
            <a:extLst>
              <a:ext uri="{FF2B5EF4-FFF2-40B4-BE49-F238E27FC236}">
                <a16:creationId xmlns:a16="http://schemas.microsoft.com/office/drawing/2014/main" id="{92CC5FBB-C05B-4004-8615-9F83F22B8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4980" y="4074364"/>
            <a:ext cx="365125" cy="365125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7E04A9E-7A77-4C68-B7EC-5222AFF53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4980" y="4074364"/>
            <a:ext cx="365125" cy="36512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8A2FC649-5933-4BB1-9BDC-A70DADE31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2612" y="5333060"/>
            <a:ext cx="1589388" cy="1524940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89EFC1E9-BB97-4B2D-A3D6-D288EAB67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2612" y="5333060"/>
            <a:ext cx="1589388" cy="1524940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 descr="A web of dots connected">
            <a:extLst>
              <a:ext uri="{FF2B5EF4-FFF2-40B4-BE49-F238E27FC236}">
                <a16:creationId xmlns:a16="http://schemas.microsoft.com/office/drawing/2014/main" id="{0BB7E3CA-4BEE-8962-5D05-D798DA002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418" y="4282138"/>
            <a:ext cx="4207948" cy="1883056"/>
          </a:xfrm>
          <a:prstGeom prst="rect">
            <a:avLst/>
          </a:prstGeom>
          <a:ln w="28575">
            <a:noFill/>
          </a:ln>
        </p:spPr>
      </p:pic>
    </p:spTree>
    <p:extLst>
      <p:ext uri="{BB962C8B-B14F-4D97-AF65-F5344CB8AC3E}">
        <p14:creationId xmlns:p14="http://schemas.microsoft.com/office/powerpoint/2010/main" val="1467381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3AECD-5303-F3B1-F035-D93E978C9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Airports with highest Arrivals and Departures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77B373-386B-5463-EADA-EB4B96130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9605" y="1923724"/>
            <a:ext cx="9512789" cy="3930852"/>
          </a:xfrm>
        </p:spPr>
      </p:pic>
    </p:spTree>
    <p:extLst>
      <p:ext uri="{BB962C8B-B14F-4D97-AF65-F5344CB8AC3E}">
        <p14:creationId xmlns:p14="http://schemas.microsoft.com/office/powerpoint/2010/main" val="2385351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EBE3D-069C-4673-061D-C2CF25E9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Busiest Airport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26B8DF-2188-FA05-CFAB-6B076F7FC7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825" y="2028552"/>
            <a:ext cx="9550891" cy="1892397"/>
          </a:xfrm>
        </p:spPr>
      </p:pic>
    </p:spTree>
    <p:extLst>
      <p:ext uri="{BB962C8B-B14F-4D97-AF65-F5344CB8AC3E}">
        <p14:creationId xmlns:p14="http://schemas.microsoft.com/office/powerpoint/2010/main" val="2789689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0E4DF-70D1-F183-04C6-4D0DC0503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619"/>
            <a:ext cx="10515600" cy="1325563"/>
          </a:xfrm>
        </p:spPr>
        <p:txBody>
          <a:bodyPr/>
          <a:lstStyle/>
          <a:p>
            <a:r>
              <a:rPr lang="en-US" dirty="0"/>
              <a:t>Top 10 Airports with highest average Arrival and Departure delays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DD3940-CFE9-96CB-F706-2CCFBE8B6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139" y="2429475"/>
            <a:ext cx="5147451" cy="256522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D6238D-6717-C0DA-0A09-FA3D04730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432" y="2463980"/>
            <a:ext cx="5066403" cy="248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81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47A26-5C59-0D4B-9034-96C052AC3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200AC8-4218-9403-AF3D-D41A6A09CF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7729" y="1947521"/>
            <a:ext cx="9493738" cy="2787793"/>
          </a:xfrm>
        </p:spPr>
      </p:pic>
    </p:spTree>
    <p:extLst>
      <p:ext uri="{BB962C8B-B14F-4D97-AF65-F5344CB8AC3E}">
        <p14:creationId xmlns:p14="http://schemas.microsoft.com/office/powerpoint/2010/main" val="3818546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0776D-04E5-23DA-A7F5-73CF60B67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Loading into Mongo DB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432DDC-353A-A4FC-9B56-9EC10DFAA3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7339" y="1931087"/>
            <a:ext cx="8217322" cy="4140413"/>
          </a:xfrm>
        </p:spPr>
      </p:pic>
    </p:spTree>
    <p:extLst>
      <p:ext uri="{BB962C8B-B14F-4D97-AF65-F5344CB8AC3E}">
        <p14:creationId xmlns:p14="http://schemas.microsoft.com/office/powerpoint/2010/main" val="2020894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CDC7F-F392-EE03-F691-70A4864F6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B42078-6781-1101-F389-CE06630115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9179" y="1581158"/>
            <a:ext cx="9314740" cy="2543274"/>
          </a:xfrm>
        </p:spPr>
      </p:pic>
    </p:spTree>
    <p:extLst>
      <p:ext uri="{BB962C8B-B14F-4D97-AF65-F5344CB8AC3E}">
        <p14:creationId xmlns:p14="http://schemas.microsoft.com/office/powerpoint/2010/main" val="3731078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020E2-269F-EBC7-862F-D74E02D9C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A84774-F218-1BA6-40B1-AE24955286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8919" y="1440715"/>
            <a:ext cx="8019391" cy="253100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78A863-CDAA-B6D3-ECD2-69767E84F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042" y="4114970"/>
            <a:ext cx="8110268" cy="332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708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3C07C-FD53-DED9-6CFF-EB8357327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EE4D65-6E52-2552-0D68-3261564103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341" y="2064444"/>
            <a:ext cx="9087317" cy="3873699"/>
          </a:xfrm>
        </p:spPr>
      </p:pic>
    </p:spTree>
    <p:extLst>
      <p:ext uri="{BB962C8B-B14F-4D97-AF65-F5344CB8AC3E}">
        <p14:creationId xmlns:p14="http://schemas.microsoft.com/office/powerpoint/2010/main" val="981353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C75A9-BF8E-5A3A-8478-9DF81BE05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3177"/>
          </a:xfrm>
        </p:spPr>
        <p:txBody>
          <a:bodyPr/>
          <a:lstStyle/>
          <a:p>
            <a:r>
              <a:rPr lang="en-US" dirty="0"/>
              <a:t>Tableau Visualization</a:t>
            </a:r>
          </a:p>
        </p:txBody>
      </p:sp>
      <p:pic>
        <p:nvPicPr>
          <p:cNvPr id="9" name="Content Placeholder 8" descr="A screenshot of a graph&#10;&#10;Description automatically generated with medium confidence">
            <a:extLst>
              <a:ext uri="{FF2B5EF4-FFF2-40B4-BE49-F238E27FC236}">
                <a16:creationId xmlns:a16="http://schemas.microsoft.com/office/drawing/2014/main" id="{979379C0-9C46-5B8E-C784-3D9A6880C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26" y="2069990"/>
            <a:ext cx="5754995" cy="435133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4C4BAC-4A2D-74CE-F1EE-CD3829C22716}"/>
              </a:ext>
            </a:extLst>
          </p:cNvPr>
          <p:cNvSpPr txBox="1"/>
          <p:nvPr/>
        </p:nvSpPr>
        <p:spPr>
          <a:xfrm>
            <a:off x="1058626" y="1384431"/>
            <a:ext cx="4298378" cy="379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 10 Busiest airports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BCDC71-A0FC-F84B-AC20-C251B037F809}"/>
              </a:ext>
            </a:extLst>
          </p:cNvPr>
          <p:cNvSpPr txBox="1"/>
          <p:nvPr/>
        </p:nvSpPr>
        <p:spPr>
          <a:xfrm>
            <a:off x="7332453" y="2191109"/>
            <a:ext cx="40213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Plotted a graph on top 10 origins with highest flight 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ATL had the highest flight arrivals.</a:t>
            </a:r>
          </a:p>
        </p:txBody>
      </p:sp>
    </p:spTree>
    <p:extLst>
      <p:ext uri="{BB962C8B-B14F-4D97-AF65-F5344CB8AC3E}">
        <p14:creationId xmlns:p14="http://schemas.microsoft.com/office/powerpoint/2010/main" val="3202787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4ADC8-EECE-0954-D65D-D1A5F920A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6913"/>
          </a:xfrm>
        </p:spPr>
        <p:txBody>
          <a:bodyPr>
            <a:normAutofit fontScale="90000"/>
          </a:bodyPr>
          <a:lstStyle/>
          <a:p>
            <a:r>
              <a:rPr lang="en-US" dirty="0"/>
              <a:t>Top 10 Arrival delay destinations</a:t>
            </a:r>
          </a:p>
        </p:txBody>
      </p:sp>
      <p:pic>
        <p:nvPicPr>
          <p:cNvPr id="5" name="Content Placeholder 4" descr="A screenshot of a graph&#10;&#10;Description automatically generated with medium confidence">
            <a:extLst>
              <a:ext uri="{FF2B5EF4-FFF2-40B4-BE49-F238E27FC236}">
                <a16:creationId xmlns:a16="http://schemas.microsoft.com/office/drawing/2014/main" id="{08787033-C79E-33CE-853D-B868E10FA1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66862"/>
            <a:ext cx="6501747" cy="492601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46D542-DAE5-9B59-30E8-9C8CF7088E0A}"/>
              </a:ext>
            </a:extLst>
          </p:cNvPr>
          <p:cNvSpPr txBox="1"/>
          <p:nvPr/>
        </p:nvSpPr>
        <p:spPr>
          <a:xfrm>
            <a:off x="7608499" y="2294626"/>
            <a:ext cx="39422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Plotted a graph on top 10 airports that are experiencing arrival delays from 2004 to 2008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say that ORD airport had total highest arrival delays so far.</a:t>
            </a:r>
          </a:p>
        </p:txBody>
      </p:sp>
    </p:spTree>
    <p:extLst>
      <p:ext uri="{BB962C8B-B14F-4D97-AF65-F5344CB8AC3E}">
        <p14:creationId xmlns:p14="http://schemas.microsoft.com/office/powerpoint/2010/main" val="3744940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BA533-FDAE-2781-67CF-BBDF7A074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11896-B5F3-0807-0FE0-CA87BC1B8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Flights being the most preferable mode of transport because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its speed and comfort.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Though millions of people travel on daily basis. there are few obstacles like flight cancellations and delays which may create discomfort in their journey.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Moving Further, we will be analyzing the flight data in terms of delays, cancellations and preferred carriers. Besides that, we will be looking some visualizations followed by a prediction model helping with the best airline to travel.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420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A9530-8AF1-4F0F-0E8F-873D9F5B3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946"/>
          </a:xfrm>
        </p:spPr>
        <p:txBody>
          <a:bodyPr/>
          <a:lstStyle/>
          <a:p>
            <a:r>
              <a:rPr lang="en-US" dirty="0"/>
              <a:t>Carrier Count of flights over the years</a:t>
            </a:r>
          </a:p>
        </p:txBody>
      </p:sp>
      <p:pic>
        <p:nvPicPr>
          <p:cNvPr id="5" name="Content Placeholder 4" descr="A screen shot of a graph&#10;&#10;Description automatically generated with low confidence">
            <a:extLst>
              <a:ext uri="{FF2B5EF4-FFF2-40B4-BE49-F238E27FC236}">
                <a16:creationId xmlns:a16="http://schemas.microsoft.com/office/drawing/2014/main" id="{C0760242-6AC3-8D7A-44CA-B9D98C9908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92" y="1518249"/>
            <a:ext cx="7122911" cy="467596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DB60E2-54D1-F358-1AAC-F9B3AC64C05C}"/>
              </a:ext>
            </a:extLst>
          </p:cNvPr>
          <p:cNvSpPr txBox="1"/>
          <p:nvPr/>
        </p:nvSpPr>
        <p:spPr>
          <a:xfrm>
            <a:off x="8324492" y="2337758"/>
            <a:ext cx="3657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 graph, we can say that the carrier delays experienced a slight fluctuation from 2004 to 2008.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636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3ACD4-C914-66D0-64F3-1DE0FB8B8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0981"/>
          </a:xfrm>
        </p:spPr>
        <p:txBody>
          <a:bodyPr/>
          <a:lstStyle/>
          <a:p>
            <a:r>
              <a:rPr lang="en-US" dirty="0"/>
              <a:t>Airports with Most Departure delays</a:t>
            </a:r>
          </a:p>
        </p:txBody>
      </p:sp>
      <p:pic>
        <p:nvPicPr>
          <p:cNvPr id="5" name="Content Placeholder 4" descr="A screenshot of a graph&#10;&#10;Description automatically generated with medium confidence">
            <a:extLst>
              <a:ext uri="{FF2B5EF4-FFF2-40B4-BE49-F238E27FC236}">
                <a16:creationId xmlns:a16="http://schemas.microsoft.com/office/drawing/2014/main" id="{EC8A7F19-7463-A71C-281E-D471520AF4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1889"/>
            <a:ext cx="6830683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B987DD-9E1A-DDFF-B0A6-9B9C72D25663}"/>
              </a:ext>
            </a:extLst>
          </p:cNvPr>
          <p:cNvSpPr txBox="1"/>
          <p:nvPr/>
        </p:nvSpPr>
        <p:spPr>
          <a:xfrm>
            <a:off x="7729268" y="2475152"/>
            <a:ext cx="45525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Plotted a graph on top 10 carriers that are experiencing departure delays from 2004 to 2008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say that ATL origin had more flights with departure delays</a:t>
            </a:r>
          </a:p>
        </p:txBody>
      </p:sp>
    </p:spTree>
    <p:extLst>
      <p:ext uri="{BB962C8B-B14F-4D97-AF65-F5344CB8AC3E}">
        <p14:creationId xmlns:p14="http://schemas.microsoft.com/office/powerpoint/2010/main" val="1020320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2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CF6748-DBF6-4C7A-02DB-C4BF4BA0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21" y="396117"/>
            <a:ext cx="5217172" cy="1158857"/>
          </a:xfrm>
        </p:spPr>
        <p:txBody>
          <a:bodyPr anchor="b">
            <a:normAutofit/>
          </a:bodyPr>
          <a:lstStyle/>
          <a:p>
            <a:r>
              <a:rPr lang="en-US" sz="3700"/>
              <a:t>Conclusion and Learnings</a:t>
            </a:r>
          </a:p>
        </p:txBody>
      </p:sp>
      <p:grpSp>
        <p:nvGrpSpPr>
          <p:cNvPr id="368" name="Group 14">
            <a:extLst>
              <a:ext uri="{FF2B5EF4-FFF2-40B4-BE49-F238E27FC236}">
                <a16:creationId xmlns:a16="http://schemas.microsoft.com/office/drawing/2014/main" id="{268C940D-4516-4630-B49F-65C1A82FE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91258" y="619275"/>
            <a:ext cx="932200" cy="932200"/>
            <a:chOff x="10791258" y="619275"/>
            <a:chExt cx="932200" cy="932200"/>
          </a:xfrm>
        </p:grpSpPr>
        <p:sp>
          <p:nvSpPr>
            <p:cNvPr id="16" name="Graphic 212">
              <a:extLst>
                <a:ext uri="{FF2B5EF4-FFF2-40B4-BE49-F238E27FC236}">
                  <a16:creationId xmlns:a16="http://schemas.microsoft.com/office/drawing/2014/main" id="{160C130F-E752-44CF-98A8-75490C2A2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69" name="Graphic 212">
              <a:extLst>
                <a:ext uri="{FF2B5EF4-FFF2-40B4-BE49-F238E27FC236}">
                  <a16:creationId xmlns:a16="http://schemas.microsoft.com/office/drawing/2014/main" id="{9690DAC5-9FBA-4943-959B-751AF2B46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3829E6B-8093-2F44-28ED-5E77F9744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520" y="1747592"/>
            <a:ext cx="5217173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500" dirty="0"/>
              <a:t>We have analyzed that the Atlanta is in top place with highest flight arrivals and departures from 2004 to 2008.</a:t>
            </a:r>
          </a:p>
          <a:p>
            <a:pPr>
              <a:lnSpc>
                <a:spcPct val="100000"/>
              </a:lnSpc>
            </a:pPr>
            <a:r>
              <a:rPr lang="en-US" sz="1500" dirty="0"/>
              <a:t>Majority of the delays are due to </a:t>
            </a:r>
            <a:r>
              <a:rPr lang="en-US" sz="1500" dirty="0" err="1"/>
              <a:t>LateAirCraft</a:t>
            </a:r>
            <a:r>
              <a:rPr lang="en-US" sz="1500" dirty="0"/>
              <a:t> Delay and Security Delay is least observed.</a:t>
            </a:r>
          </a:p>
          <a:p>
            <a:pPr>
              <a:lnSpc>
                <a:spcPct val="100000"/>
              </a:lnSpc>
            </a:pPr>
            <a:r>
              <a:rPr lang="en-US" sz="1500" dirty="0"/>
              <a:t>Chicago O'Hare International(ORD) Airport had the highest Arrival Delays.</a:t>
            </a:r>
          </a:p>
          <a:p>
            <a:pPr>
              <a:lnSpc>
                <a:spcPct val="100000"/>
              </a:lnSpc>
            </a:pPr>
            <a:r>
              <a:rPr lang="en-US" sz="1500" dirty="0"/>
              <a:t>Southwest(WN) carrier had the highest flight count from 2004 to 2008.</a:t>
            </a:r>
          </a:p>
          <a:p>
            <a:pPr>
              <a:lnSpc>
                <a:spcPct val="100000"/>
              </a:lnSpc>
            </a:pPr>
            <a:r>
              <a:rPr lang="en-US" sz="1500" dirty="0"/>
              <a:t>Built a machine learning model using Logistic Regression and achieved an accuracy of 80.6%.</a:t>
            </a:r>
          </a:p>
          <a:p>
            <a:pPr>
              <a:lnSpc>
                <a:spcPct val="100000"/>
              </a:lnSpc>
            </a:pPr>
            <a:r>
              <a:rPr lang="en-US" sz="1500" dirty="0"/>
              <a:t>Combining flight delay data with other data sources, such as weather or traffic data, can provide a more complete understanding of the factors that contribute to delays.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500" dirty="0"/>
          </a:p>
          <a:p>
            <a:pPr>
              <a:lnSpc>
                <a:spcPct val="100000"/>
              </a:lnSpc>
            </a:pPr>
            <a:endParaRPr lang="en-US" sz="1500" dirty="0"/>
          </a:p>
          <a:p>
            <a:pPr>
              <a:lnSpc>
                <a:spcPct val="100000"/>
              </a:lnSpc>
            </a:pPr>
            <a:endParaRPr lang="en-US" sz="1500" dirty="0"/>
          </a:p>
          <a:p>
            <a:pPr>
              <a:lnSpc>
                <a:spcPct val="100000"/>
              </a:lnSpc>
            </a:pPr>
            <a:endParaRPr lang="en-US" sz="1500" dirty="0"/>
          </a:p>
          <a:p>
            <a:pPr>
              <a:lnSpc>
                <a:spcPct val="100000"/>
              </a:lnSpc>
            </a:pPr>
            <a:endParaRPr lang="en-US" sz="1500" dirty="0"/>
          </a:p>
        </p:txBody>
      </p:sp>
      <p:grpSp>
        <p:nvGrpSpPr>
          <p:cNvPr id="370" name="Group 18">
            <a:extLst>
              <a:ext uri="{FF2B5EF4-FFF2-40B4-BE49-F238E27FC236}">
                <a16:creationId xmlns:a16="http://schemas.microsoft.com/office/drawing/2014/main" id="{C93F2521-5FCA-4EE4-ADB9-C71AB81B8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91531" y="1216299"/>
            <a:ext cx="1598829" cy="531293"/>
            <a:chOff x="6491531" y="1420258"/>
            <a:chExt cx="1598829" cy="531293"/>
          </a:xfrm>
          <a:solidFill>
            <a:schemeClr val="tx1"/>
          </a:solidFill>
        </p:grpSpPr>
        <p:grpSp>
          <p:nvGrpSpPr>
            <p:cNvPr id="20" name="Graphic 190">
              <a:extLst>
                <a:ext uri="{FF2B5EF4-FFF2-40B4-BE49-F238E27FC236}">
                  <a16:creationId xmlns:a16="http://schemas.microsoft.com/office/drawing/2014/main" id="{701F4A7E-EE52-4FFF-847D-941A57F6E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44C45BFB-2AD2-45F8-9F4B-9151A686E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82FD8094-5F5E-411D-96E3-0D8E76B94F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371" name="Graphic 190">
              <a:extLst>
                <a:ext uri="{FF2B5EF4-FFF2-40B4-BE49-F238E27FC236}">
                  <a16:creationId xmlns:a16="http://schemas.microsoft.com/office/drawing/2014/main" id="{F3FB933A-7D1C-4A1F-9589-2006261FD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965C4036-D195-4D1E-B436-A03795967C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54F38E9F-35FC-437D-BE4E-33FDF60565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pic>
        <p:nvPicPr>
          <p:cNvPr id="372" name="Picture 8" descr="Aerial view of parked aeroplane">
            <a:extLst>
              <a:ext uri="{FF2B5EF4-FFF2-40B4-BE49-F238E27FC236}">
                <a16:creationId xmlns:a16="http://schemas.microsoft.com/office/drawing/2014/main" id="{1328BDD2-6A07-9AFA-EEEA-A57F3A301E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2" r="25002" b="1"/>
          <a:stretch/>
        </p:blipFill>
        <p:spPr>
          <a:xfrm>
            <a:off x="7253021" y="1820334"/>
            <a:ext cx="3555043" cy="3217333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2B7E220D-70BE-46E1-87EA-9239C1082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54385" y="4466592"/>
            <a:ext cx="1443404" cy="1443428"/>
            <a:chOff x="10154385" y="4452524"/>
            <a:chExt cx="1443404" cy="1443428"/>
          </a:xfrm>
          <a:solidFill>
            <a:schemeClr val="tx1"/>
          </a:solidFill>
        </p:grpSpPr>
        <p:grpSp>
          <p:nvGrpSpPr>
            <p:cNvPr id="28" name="Graphic 4">
              <a:extLst>
                <a:ext uri="{FF2B5EF4-FFF2-40B4-BE49-F238E27FC236}">
                  <a16:creationId xmlns:a16="http://schemas.microsoft.com/office/drawing/2014/main" id="{FC1A5110-77D2-40E7-81AD-268BA675F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4FA2A3FD-1B3F-42AF-BC02-85F36E0565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7AD487CA-8FBC-4540-AC49-97AE50C651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0D84CF57-47D1-43F3-A27F-4554C8874D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CBEE7FBD-98AD-4AD4-8928-24BF44632D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84FD382E-B389-4D8F-A55E-6DFA291F0E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98382AB7-ABEA-406A-BC9C-E929CB72C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687410AC-739F-4AF0-B3F3-BA1EE2D846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297F7ECB-7025-4A18-B6C1-9A8F179D8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E8BF277F-8AC7-4B9F-A748-658BC32F47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3861EEE4-BFC2-47F9-B33D-2CF7EF91D1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6EDB4948-A661-493E-A726-89FD160435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690295D3-F01C-40D4-AC18-38CDB597DD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DE279E4F-F139-423E-AF42-7C309EE9EE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BE503EF8-F0B7-4F0E-B82E-742BB8DB8E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8BF1F2E6-2E0A-4F5C-AF29-167B9214DE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D465F6F4-1BA9-4F7B-9980-3571C7C5CC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FFF3428D-3135-4073-AB27-8292AA421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2EE4FAE5-DC40-43E2-BACB-84C2CCDA3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97E1E565-91F8-469C-998D-413D4E3D00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7AADD30B-6564-45CD-A760-00AD0ED73C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3B9ABBD5-5E76-4812-A4CF-2A8B16ADA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2F97912E-EDA5-4A75-A106-B25426BB66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A8D15062-DCA7-43EE-AB75-CD9C80F379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80EB5712-3433-46B4-A8DF-04A8D03E3E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6F3BFE28-EB41-4640-802B-FAA4F73787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203F4E0E-E3AE-4B10-B1BC-529CC3CD03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1B83F41D-7419-46EC-8C00-37127DC3AA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9991303F-ED54-4483-97A9-3143D1CA72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0B99A87F-D826-40DC-B688-B209D5253B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3CB798D6-E3C9-41B2-8F20-F0CF870681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9CF03CDA-070F-49AE-B37C-4D08A1BAD2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D4CBFC42-413D-4BC6-9BEA-078040C01E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24A02437-3BDD-4242-9C52-0DB006A35E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7209D1D0-DC11-43F3-8050-D8C01D3B62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8A37369D-62F1-4A67-B1A1-658CBED41D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68CD3744-B811-40BE-B10F-4D5B1AA93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3048B8EA-2CD0-40CF-B570-BD99E0F77C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2D8EA840-350B-405A-A1BB-40D93A00ED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6BFAC7FE-90ED-4400-9E88-D3EB802CF4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F8A49AFF-4D6A-4290-A811-6ADBC2A2A5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A5267CD0-3312-488A-ADC9-2A215FC9B5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734AF3AE-4171-471C-AFDE-0A4B563D95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9761283D-6867-470C-85BB-833A5997B7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232907EC-87D6-4A76-97C7-ED83798B87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9AE06A14-FDDB-4888-9F8A-C027B6FC7A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408FBBF8-91F0-43DF-84FE-8585BD4C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40F8B312-3204-4812-9CED-599503CC06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B3163C36-49A9-42CD-84AB-945A548107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C737819E-C741-419C-8B07-6CBF226F4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86094C82-164A-490B-A711-CBC5914A7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B97614F7-51E5-4AEF-B768-8C452874D2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B6227872-28BD-445D-96AD-EF00622F89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C1DC2CF0-2FA0-43FC-9509-0C6DB072B6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9795B481-57FF-4E8E-83AA-E5D2E3E2F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148378AF-5FAD-46E5-9709-EA405E6749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A673CCD4-0D19-45A5-A1E8-0C6F8E2C41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EE686E15-638D-450E-BD41-9EEC16695B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19970629-2923-493A-A315-FA7EDF1312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D8839461-CBD3-4A9A-BBCF-09A8835874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06ACA65A-A638-4499-9A58-4BBB2D8502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1E2A7DEF-7652-4468-8E3F-6FF0C0A9F9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B20F00C4-6808-4F91-8495-A7C27E49A1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4254291C-CB21-424F-AF32-0C70F16421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C6D37468-BE92-4741-86A9-1417F2AA43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2A361414-EF46-4101-B08C-BA761D10D3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62B99449-370E-4EEE-9DB6-159197F278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FAA977E9-699A-4D73-B0CF-CE0C4EB20C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9EDD115C-F555-4352-B8FB-C7F9829FAA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9454379A-04D7-4413-8E59-262DB6BCD1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8E65F25A-79A5-4F0D-A340-475979F28C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838E1E5B-3968-49BD-843C-C8C0F44C6E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94CA466D-7602-4464-BAB2-071A59F8A9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4A1357E7-09DA-4B68-A637-F277764E94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1EFCA436-DAC9-4B9E-82BE-E0DE3F5C8A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FA482722-F397-4F01-97DD-D018FE6378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5CF6C289-6A1B-4031-84CC-4DA52D08ED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42F190D1-D9E1-46D5-A212-6560B860B6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08ADD086-4DD1-4EBA-BC75-CD93AE4D44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75A280D7-478F-468E-9644-B09B8FDEB7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C9BE9354-BB23-458F-9AE3-DD8AC4F1E6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861A354D-F521-44EF-9140-7393D26D2E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C76B3340-3BF4-4FB9-B7FA-751617C73B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C802BF6D-7C7F-41BF-B0CA-C5E6AFABB3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712FB0EF-009B-4384-BD25-D3C6EBCC97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922F2BA9-9373-465D-8F24-F58DB9B1B7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4FAD72B3-1B8B-4B05-B201-419A776FB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AC81E68B-1417-445D-9B51-60A0F91E5B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7D5A9E27-E07F-4466-9021-D25D85CDC9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CF5DC41D-2B9C-4659-9F3E-C3A2BDE8B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5AA3263F-DADF-4BDD-82AC-F44BC4FE0F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8999662B-626A-4D98-920C-CDA407F83B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D6C410A6-2F1A-4222-8D50-2781C5D7E5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9221CD39-A736-45F1-92AA-8533C1D277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B3025FBC-7A41-410A-AC63-DD483277D2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09A5D562-F236-406C-A6FF-163F8FE290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98086E1B-8B11-4A2D-BB70-33C51E4762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7B908F0B-B32A-46B3-8587-82EC271B8C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B2687ECF-D561-41B0-AD3C-7F627A412B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F7F6218A-89E1-41D8-8C8C-6CF0F70F50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CAFE4E14-C851-4334-9F44-DFD70DD46D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7011BCD2-D4B9-4726-8FF7-FF4B12983A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D21E20DA-52FD-41FC-AB37-5468D9F208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69EB0F03-97F9-4207-9552-FD5F92185E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F1675131-367D-4E22-8170-BE1BCA565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8CA3664D-20A4-4FCC-9CD3-E7A452C5B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A9515CFE-D1C5-4594-A572-DB2235C694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DCFB6755-EA85-4DA9-A570-59F500E95F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824F6828-D6CE-44D4-BF48-6FA7F58862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97E302B6-BC6F-4DF5-B1FA-3BEE992671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42327E29-F07F-4C06-A1E3-19EBCABEE3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1FF70127-1DB3-4507-ABD4-BE6242907A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9655D743-D6D1-4AAF-8644-B7B6053308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AEB3D1EA-07D1-4406-BF5A-AEA41D7D21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0DFB99DC-1A5F-455D-9AD5-B84298D1CB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30CD14F4-787A-4CB1-87CB-FD4A288166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A23CE74A-BDFD-4B56-84CA-734581FCF2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9E4FE61F-77E6-40E1-97B9-2B88B7CE9C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3C5471DE-7760-4942-9752-D8676B2BED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AFC6266D-DA02-4614-88F2-7077DCC291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AE1A43A2-78D9-4279-B715-FED7BD949D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A2B18DEA-1741-42E2-9097-7B5DE00183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A78E9B74-5DCA-4B60-89A6-2B3A85E24A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057B4547-96DD-4BA0-994D-C76DE93AD3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30454D66-4E7A-44FE-9822-3D34133AB3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29051627-5724-440D-8B81-D4F83BE986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38507626-34D1-4BBF-B9EF-BDE8BBBFD6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209CB8E9-BC41-4D95-B65F-8285256ADF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FB597DBE-D5A0-45B1-A659-8452BF04A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053D2250-26AE-4ED4-8644-0A23D1CBC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932173CC-8796-4913-BFB5-DEABBA8553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79FC0C90-AECD-45F4-8BAD-CA3DAC393C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9475113E-1AC5-4621-A394-9D0657FC01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EF8491AB-6DD8-4293-B4D7-550388F1BB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1851A60B-8BBD-4C38-9143-0AF1DC7836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B9810BA7-727E-4871-A866-A0CD5EE6CD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E2252C24-7565-4F9E-81B7-F0385F30CB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91095F58-4C7C-4261-AF74-4C8BEA99F8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A79FED60-FFC3-4420-BB54-25D7E3D20C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1B619CEC-F915-4E63-AF98-E4212F9F66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03FBB620-A91A-4FF4-B380-DC4FEC600F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912F7E0D-8362-4060-BB77-EC596B279A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4F11F9EE-F36A-4206-AE5B-60825B153B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F342A80B-ACB4-4C6F-8250-212611A28B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D4EC40C9-93C0-498E-A05D-17EF46BB9B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E42CF2F2-4895-495A-B10B-EE6C93BDB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2AFEDFDC-CB51-46B4-8294-26B55F973A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AD19ED5F-B560-4366-AD14-9EC71C7ED6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42E95D3F-2E55-4021-9D6F-B6E7224C9B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F45660DB-2DA2-4937-B362-69FA55D2B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FA488514-5D26-42FF-BD81-E9F2E1DE36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421E4366-604D-4893-BE4C-08D448A06C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9128E702-7B78-4B59-BAB4-530DF53A8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97456D98-32F2-4486-81EE-5CBDC51379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F3173B06-C53D-4E52-B3D3-7D10BB963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A5E08649-A0F1-4F92-9B1A-23DD0768E2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0386755E-BD00-42F5-8AFD-3FE177FD6E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38479D89-3237-4F5A-9785-2F84E973FC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F86502C8-2734-48E5-9834-A8435644CD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CEA77AA6-BB37-4CE8-9E75-DB4F595BA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CF79F8C8-5618-4880-A26B-8310380F0E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" name="Freeform: Shape 358">
                <a:extLst>
                  <a:ext uri="{FF2B5EF4-FFF2-40B4-BE49-F238E27FC236}">
                    <a16:creationId xmlns:a16="http://schemas.microsoft.com/office/drawing/2014/main" id="{880EE80C-A78F-4B21-985E-50CACEF2EB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" name="Freeform: Shape 359">
                <a:extLst>
                  <a:ext uri="{FF2B5EF4-FFF2-40B4-BE49-F238E27FC236}">
                    <a16:creationId xmlns:a16="http://schemas.microsoft.com/office/drawing/2014/main" id="{0EDC8879-9797-42E5-AB8E-E36229BF3F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1B37764D-AF04-4F2C-81D9-5EFA3E5C02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31C6105B-1E1B-4444-A6E5-5B157F3C16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559B4EC8-EFFF-4DCA-AAB8-26AF6679DE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id="{ED93E274-9D58-4EC9-80D4-33D9D3A090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" name="Freeform: Shape 364">
                <a:extLst>
                  <a:ext uri="{FF2B5EF4-FFF2-40B4-BE49-F238E27FC236}">
                    <a16:creationId xmlns:a16="http://schemas.microsoft.com/office/drawing/2014/main" id="{6E5616A1-0B5F-4D6D-910E-792B393B33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" name="Freeform: Shape 365">
                <a:extLst>
                  <a:ext uri="{FF2B5EF4-FFF2-40B4-BE49-F238E27FC236}">
                    <a16:creationId xmlns:a16="http://schemas.microsoft.com/office/drawing/2014/main" id="{BDD0D9C8-A2E7-4C95-BBC5-5E2D62D67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" name="Freeform: Shape 366">
                <a:extLst>
                  <a:ext uri="{FF2B5EF4-FFF2-40B4-BE49-F238E27FC236}">
                    <a16:creationId xmlns:a16="http://schemas.microsoft.com/office/drawing/2014/main" id="{509401FA-7222-4A17-828C-1729888E93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9" name="Graphic 4">
              <a:extLst>
                <a:ext uri="{FF2B5EF4-FFF2-40B4-BE49-F238E27FC236}">
                  <a16:creationId xmlns:a16="http://schemas.microsoft.com/office/drawing/2014/main" id="{7B025375-9B31-46A6-87EC-BA8E94E67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54AFC84-3FCF-4783-9CE6-BE7BCF5CB7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EC3B2D5-1605-4334-8CC6-33D5D53E7F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893286B7-109A-47DD-BD18-3A8E2FCDF5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A6E4611D-D180-45CC-95F3-4D780BF21A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075D9DF6-64E6-48A9-89BE-1AEDF3DBA2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A77E91B6-62FE-4219-8648-2FA062EE04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E05794AA-8ED8-4FEB-B9E2-3D6829552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0CEF7D50-E12D-4F46-9B10-16E903FB7F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4D885088-5CE2-4ABB-AC5F-8E295C63A4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B7F9B5BB-81CC-442B-B607-5F084799E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1CC6AB35-BB47-42CE-9492-77B57C3613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13E089E-A0F7-4B85-BFEF-EABBF38248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9306C271-11BD-4ACA-99FC-BC847B6ABD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A51C39C2-B68B-4FB3-AF93-3B6EFC5EB8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D19A9E62-BA64-414F-9053-428828BD4F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90F1A2A5-D670-4734-B018-570175184E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D896E20F-D59A-4E5C-AAC2-ED79FCAC3C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3B49622-0DD4-4378-A974-3EC752B2DE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BF83D4D-5E95-4F61-8A1C-624625209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FB270157-AA6D-4EE4-9506-368F8C97C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94DA0BEE-AE9D-4CE8-B249-C229E628E8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AD089CCA-7A85-405E-9AF7-96F814E3B8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E30352E-9DBA-4777-A093-B6F3D60607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264C5F14-2A45-42AA-948A-6C7D19578F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B3CF5D72-A8B6-4A2B-8F09-46F06C3B96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8D32D7ED-2507-43E0-BCA0-69F1D92198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6029896F-72B5-4FBB-98D7-A4A6B7A8E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C735037E-DA25-4564-960C-F744D00E1C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975717CD-2FAA-46E2-825A-5A409DC36D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9ABAD2C5-9937-47FF-9A17-132CEA54C7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5319C0FD-333B-49B2-B54F-959084B1C6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A3F88462-C743-4DF3-9A31-09108B3DD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5A47CC3C-9310-422C-8AF8-CF56E286B3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64CBAB0F-DFA6-4370-AF0D-EAEA0DA18E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CB75D567-78A7-4986-B241-E03EB5B6A7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A6065FE5-5B5D-426F-A331-FFB91E483E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48748863-F066-4C39-BA9E-951EA19F14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2988B46B-EC58-4704-8960-75C617B2CE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C8F94F3-22A8-4403-BAF4-DA1344D120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144F6B6-FBD2-44C5-93F2-36FB060AB8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FDFF1114-943E-4377-9482-AC35E9B91E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E29A169E-8860-41C6-B2BA-656C9E87F5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D1DA92F1-025A-41CC-892D-006269B6C0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5B423574-AD0E-466C-A690-E3BF7ABCC0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C37E67DD-12D5-49FA-AE92-B1F4186329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3E085075-A03E-4D1C-A2BE-219D51E775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A552ECBE-4DF7-4004-80CB-33A3864DC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B1DFB18-112F-43BE-938F-949ACF4CE4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7107EA75-B66F-478F-A9A4-8BE4090A18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B032A1FF-0163-4F65-9627-3D0E330E79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68F81DD7-3941-40F3-A5C5-1D25AD61E7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767D955C-E4A5-47E9-B07D-7C7FD8E395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331DEA5B-7DF4-4F3E-B837-7388E6701C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F640D8A9-2845-4810-99AA-3464C47FB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1AA428D-A610-40EA-926D-72664C6A3A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88B6BF5-3A26-476D-AF79-46892B0AEB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A0D38E94-BDA0-466A-866C-7D754B54B6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2E4807B4-64BB-4BB1-A6C7-B9F8B78FE5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B74427A-2B27-4328-8ECD-0166E61D8A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058C6F50-4093-4240-B613-EA20F73E29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41C2F64-B446-495C-B3ED-DA19115FD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DEDDACDA-D780-49ED-88B3-AC1E6CECD3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3B6F340F-6BFF-4869-B569-850333B1C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C4FC277F-1805-46F5-8D99-EE30A5FCD1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DE3D8861-A4CB-46F2-812C-4857D1E763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5C3AD847-D9CA-4EC5-890E-21244786F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CA89CE44-4244-411C-A74F-1446D8BC13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60E6026F-2714-4620-8EE9-3C55C2D6C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C0A828ED-45A9-4D69-975D-19CD36650C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970CBCD0-B8B7-483D-A17D-9351A1A47F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8BDEF120-B9AE-44F5-B98D-937D9C9293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A8C22314-7ABA-46AF-98F6-EA626787D8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8E57EC52-CDFD-4DC8-8C7F-DA76CBC94D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2E44CDAD-CC81-4519-A934-3E75CB58F7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D7234B76-B5E7-497F-8C9A-BEADE7D2A5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D308AC98-72DE-4623-8351-5CDBA5F858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16BCA60F-A345-4A89-8E76-8F628DE24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B712711F-FF52-40E0-8B6D-7AB132EFBB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EBB99ABA-6734-4713-A9AA-6A0613DB3D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A8DBC39A-A841-4DAD-A5EE-BAD254A4FA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E88E8002-19BD-4C58-ACEF-D092676D50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637DEA0B-D0C3-4386-B016-9012088810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1E085198-3B84-4E70-8004-5B739F0D0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1F8854E4-646B-4843-9429-2E68B3AE9A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D75E4420-1C5B-4C29-9622-F3DA7E0BF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69099746-E839-480D-A294-3851848558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35C60C66-6A6A-42B6-82CE-9F5BCAD5FF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A85425DE-B5F8-4166-8F76-168A6E6F58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AF5E9558-8664-40E2-818A-C90536250A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620CC716-8E51-492E-95F3-7DF5778E85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87956267-D439-4A6C-8779-9864DDF69C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E566625F-0177-4163-AAC6-DD5AA3525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01580694-1781-46F9-B2C4-76F4689BAD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1635D9A5-51BC-49A2-9AE2-4C8147FC5E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B6D58AC8-F8B3-4C3D-AE9F-26677AE638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53CA316E-6515-47CF-9F53-7A0EE31AFA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F8E79866-F842-47A5-8D8C-0185FD69D0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A1939D2F-E660-4CFF-BF9C-2146DD9CC1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3F048F16-4CC3-406C-93A3-3CEDF31C42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BA5658A8-AB7B-409C-A206-50CDD5818C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1A4F8AC2-9FA1-4E5B-ACB2-661CAABFEE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6438DDE6-AE18-4B2A-92CE-57D6032A1C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19B002FA-1035-4DE8-8097-3675A4FB2E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699ADFD1-CBA1-4C59-A545-CA6EEAF2C4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85DDA6CB-B8BF-4E57-BF2E-5C880FAF87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6A8B2946-9D70-4DD4-B9B2-606E8F83A0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C319A466-F3AE-4F1F-BD2F-77D9F148B0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C6CF0A07-A757-404E-9880-5AF3D52DE4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DD3C2686-5B08-4159-865F-1B0A72E7EB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5AAB7354-0524-4F71-83F0-35FAFA9EE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C93C7EEE-727B-4A0D-AA01-3B0893F866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7F98C909-0D3D-402C-86A1-9647DA57B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29CF4616-0FC7-4D90-97D4-47F26C31BF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A5151952-7057-44BC-B171-EC280CDD30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0CC14CA9-836E-4131-9614-CC7AF80C7A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B9227461-A59A-437A-A371-0B3DD0510E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4564435B-AE59-45CC-A733-1D61AB9A5F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24964014-4F54-4767-B2A1-1E68A49A2E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AB12DA42-BE2F-486C-A207-50F0B2A0D6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F35083CD-4EE4-48A6-BDE4-DCEB0CD087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2ACA69B4-304D-4E76-91E8-B824CC474C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05FBB8B7-7087-4F0C-8A80-BA19FA3C59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708B546A-B18E-4E08-B52F-1F1FB4515C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4D083028-5844-4BA9-91D6-6066256F8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46BDB7B8-D976-4509-BB67-E960BEB6E3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1F8D90CC-4AD0-49F4-B215-61FD0A2FE8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FA255F4C-2D85-48C3-A425-B1B090100A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64D88F2F-ACB0-4172-BB9F-71ABC334DB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6102F024-AF29-4883-BE6C-52EFD02071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809DB4B0-EDB8-4635-9A3D-B48E596585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BA4BB9B4-19AF-4964-8FDE-1C02C01F37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3466ACF5-678D-47AC-A8E1-250FBEA6E5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CF4BE354-56F1-4CC0-ABC3-CFA2255599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1FF6AB4A-7E14-48F4-B58E-D3BCD7F55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826A8026-2DFD-4691-81ED-CF8C6C8101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DCBE85A3-D478-4EBF-A094-768EDE80E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9B03629E-D0C6-47D9-9E55-FB00BFBAD0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7ECA1C99-3F19-4C93-9683-CDDBE2840F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6E53F2EA-BC30-4BEC-BBA5-FF485FD8B6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4FE941FB-7EBE-489D-B1D8-06BC9E2F78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4FCECFFB-D979-4814-99CC-B8C0CCE047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5218BC88-1436-4861-9108-ED5C49172D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7C43492A-8ADB-4CDA-976F-F9159DE14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448A8C4E-CD2B-4E83-895D-6B1071C5E9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2315E315-11E8-4514-BE71-EEA42E2372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26C36A72-5D83-400B-9DC6-D6A4F7D365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DF388598-6DD8-4B12-8DBD-1F8933348E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42ADD8C0-C6F0-46A9-8D78-B6026B55BD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B5CC1749-FD2F-40FD-AA5A-CAFE9C6E2F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38F5A197-D6C9-4BDB-A9DE-7FFE84B351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0B6C64F3-7126-4337-9067-15A64EF535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5A902BCF-C9BF-4566-AC1E-1E91502F2B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09B1FBFF-C965-462A-9B34-D01689CAFE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C13CFECF-7502-40A2-92A6-3DBC74DF93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01280C84-683C-4088-8E3C-8A98A6749E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3747508C-3AE5-4D8D-A086-A46FDBEDEE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EEC02501-119D-4C07-AB8C-A131B125B1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8F899201-EDD3-4F1A-89A6-345290E70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225488C2-1481-42C0-AE4D-4052F7EFF7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84F224FC-B0FB-4A2E-A9BD-0F7CFB241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D04F68AF-F37B-4407-8471-E549ADCFAA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6030291B-8F7B-4D02-A35F-561C0DAA8A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3E961417-D5BB-4D51-8FD8-3402284256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133EAFF3-FE9C-4606-89F9-19982C0FE9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01882DC7-070C-47B0-B378-FA112A6CAC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BDF1B4B0-0A75-4538-A610-7272090817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6E4AD28E-F206-45E2-9B00-A2E68FFB43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735023C8-4EFD-461A-8FFD-C78035856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7FFEB6B5-C11C-4B5F-BCC4-C86C5659E6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0366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7EBFC0-F33A-2E0B-5DA9-6F3DE32C0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1433" y="396118"/>
            <a:ext cx="6802523" cy="903700"/>
          </a:xfrm>
        </p:spPr>
        <p:txBody>
          <a:bodyPr anchor="b">
            <a:normAutofit/>
          </a:bodyPr>
          <a:lstStyle/>
          <a:p>
            <a:r>
              <a:rPr lang="en-US" sz="3700" dirty="0"/>
              <a:t>Implementation Improvements</a:t>
            </a:r>
          </a:p>
        </p:txBody>
      </p:sp>
      <p:grpSp>
        <p:nvGrpSpPr>
          <p:cNvPr id="11" name="Graphic 38">
            <a:extLst>
              <a:ext uri="{FF2B5EF4-FFF2-40B4-BE49-F238E27FC236}">
                <a16:creationId xmlns:a16="http://schemas.microsoft.com/office/drawing/2014/main" id="{35C37387-FC74-4DFB-841A-B7688148C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6583" y="795582"/>
            <a:ext cx="1910252" cy="709660"/>
            <a:chOff x="2267504" y="2540250"/>
            <a:chExt cx="1990951" cy="739640"/>
          </a:xfrm>
          <a:solidFill>
            <a:schemeClr val="tx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2D8A01F-F541-4FE1-9384-7A5B686AE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067F35E-69E0-4628-B498-7058AF51F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" name="Graphic 38">
            <a:extLst>
              <a:ext uri="{FF2B5EF4-FFF2-40B4-BE49-F238E27FC236}">
                <a16:creationId xmlns:a16="http://schemas.microsoft.com/office/drawing/2014/main" id="{CD0F749C-1D4C-430F-B946-6DAF4C309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6583" y="795582"/>
            <a:ext cx="1910252" cy="709660"/>
            <a:chOff x="2267504" y="2540250"/>
            <a:chExt cx="1990951" cy="739640"/>
          </a:xfrm>
          <a:solidFill>
            <a:schemeClr val="tx1">
              <a:alpha val="60000"/>
            </a:schemeClr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B331624-2D22-4B4E-A3E6-0D4F79493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020173F-D274-41F7-8EF8-70D857D30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D9FE21DE-050D-4E27-A007-AAE4EF842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3491269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7EF10EC-D135-4F55-A642-AFA283DD9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3491269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Plane in red circle">
            <a:extLst>
              <a:ext uri="{FF2B5EF4-FFF2-40B4-BE49-F238E27FC236}">
                <a16:creationId xmlns:a16="http://schemas.microsoft.com/office/drawing/2014/main" id="{DBCD078A-7C55-500A-FF2B-4E3FFA2ED4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28" r="11721" b="-4"/>
          <a:stretch/>
        </p:blipFill>
        <p:spPr>
          <a:xfrm>
            <a:off x="1526293" y="1554974"/>
            <a:ext cx="3555043" cy="3217333"/>
          </a:xfrm>
          <a:prstGeom prst="rect">
            <a:avLst/>
          </a:prstGeom>
        </p:spPr>
      </p:pic>
      <p:grpSp>
        <p:nvGrpSpPr>
          <p:cNvPr id="23" name="Graphic 4">
            <a:extLst>
              <a:ext uri="{FF2B5EF4-FFF2-40B4-BE49-F238E27FC236}">
                <a16:creationId xmlns:a16="http://schemas.microsoft.com/office/drawing/2014/main" id="{89D47E22-F192-4DEC-AE19-484993AE8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4637983"/>
            <a:ext cx="975169" cy="975171"/>
            <a:chOff x="5829300" y="3162300"/>
            <a:chExt cx="532256" cy="532257"/>
          </a:xfrm>
          <a:solidFill>
            <a:schemeClr val="tx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D5B481D-50AE-46D4-9C2F-ADF882A44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A9696D1-2645-4CDB-999E-2BCB171DD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F893A7D-6FAA-4ABA-8FBF-12AE8BB15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E098AA5-8EA7-4B49-A943-13BDB0687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2B7441F-24D2-47F6-AEF3-0B16E0EBD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78C9959-A685-4BAF-98D3-38CEE7F61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65439F3-230A-42C1-985A-F3801AFDE8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CA0CAF8-ABFC-4754-B816-1A982DB04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197C506-00E2-4325-8F3D-B7A52BFAD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C8AF387-37B3-40A6-BEB9-5F1D326D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861A354-F1B5-4CFC-8B29-36A08A6E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4239475-71DB-497A-B17E-B50BC0F12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9CF385-DC69-4555-8C67-BFB833B86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8" name="Graphic 4">
            <a:extLst>
              <a:ext uri="{FF2B5EF4-FFF2-40B4-BE49-F238E27FC236}">
                <a16:creationId xmlns:a16="http://schemas.microsoft.com/office/drawing/2014/main" id="{8546F01E-28C6-4D97-ACC0-50485CD54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4637983"/>
            <a:ext cx="975169" cy="975171"/>
            <a:chOff x="5829300" y="3162300"/>
            <a:chExt cx="532256" cy="532257"/>
          </a:xfrm>
          <a:solidFill>
            <a:schemeClr val="tx1">
              <a:alpha val="60000"/>
            </a:schemeClr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B0908F7-1F79-4980-843B-7010EE8E8C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3653996-A332-4C70-839A-B246E0543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9F15CE8-59C3-4EB5-9C7C-4BAAC5F7D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61B38B2-7390-4304-A200-E656AE089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A0DCEB4-FD1D-4E15-A000-1A9CB77DA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DCE85A3-7077-4FEE-B140-C20B1A230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4748CC5-5652-4C4F-A5CE-41DA8383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47D79CB-5BE7-49A3-8C81-100690235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F449AC0-C0F3-4D2F-9134-78DDFD1B2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7A8DFB0-41C7-4703-BCC0-902265911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1A0CFB7-B9CE-4B04-92B5-FE295DF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7344B6F-954A-49BE-B5E9-19A09DC6B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F263CDF5-777C-406D-B2B2-0FF351D11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11091-6583-8E02-343C-6523A50A3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6783" y="1747592"/>
            <a:ext cx="5217173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Building a model with 10 years data.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Origin Airport specific delay prediction and recommendations.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Code to be run in cluster for performance optimization.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Flight delay data can be used to optimize flight schedules, provide customer insights, and be combined with other external data sources to improve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13129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aphic 38">
            <a:extLst>
              <a:ext uri="{FF2B5EF4-FFF2-40B4-BE49-F238E27FC236}">
                <a16:creationId xmlns:a16="http://schemas.microsoft.com/office/drawing/2014/main" id="{A3709225-45BD-4CB5-BED5-6A68EDA55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22669" y="764273"/>
            <a:ext cx="1910252" cy="709660"/>
            <a:chOff x="2267504" y="2540250"/>
            <a:chExt cx="1990951" cy="739640"/>
          </a:xfrm>
          <a:solidFill>
            <a:schemeClr val="tx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C942C2B-45B1-458A-8005-9D3AB3433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3F7C494-DAD3-45A9-B68C-D69E3DED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" name="Graphic 38">
            <a:extLst>
              <a:ext uri="{FF2B5EF4-FFF2-40B4-BE49-F238E27FC236}">
                <a16:creationId xmlns:a16="http://schemas.microsoft.com/office/drawing/2014/main" id="{BC9D362F-A0BC-46E8-B739-CC9BEBDA5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22669" y="764273"/>
            <a:ext cx="1910252" cy="709660"/>
            <a:chOff x="2267504" y="2540250"/>
            <a:chExt cx="1990951" cy="739640"/>
          </a:xfrm>
          <a:solidFill>
            <a:schemeClr val="tx1">
              <a:alpha val="60000"/>
            </a:schemeClr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BA52944-DE64-4F5C-B8FC-B70E68B5E0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56C7690-20D4-475A-BC10-531EE3E15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B403C-2029-A778-0A98-FFE65746C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150" y="2318833"/>
            <a:ext cx="521717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/>
              <a:t> </a:t>
            </a:r>
            <a:r>
              <a:rPr lang="en-US" sz="8000" dirty="0"/>
              <a:t>Thank you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665E5EC-40DD-4076-879B-B07223D5A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045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6F7F90D-227A-418D-9A0A-2E04468C6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045" y="4752208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E7D4015C-127C-9410-F668-6E44585A2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2995" y="1551629"/>
            <a:ext cx="3217333" cy="3217333"/>
          </a:xfrm>
          <a:prstGeom prst="rect">
            <a:avLst/>
          </a:prstGeom>
        </p:spPr>
      </p:pic>
      <p:grpSp>
        <p:nvGrpSpPr>
          <p:cNvPr id="24" name="Graphic 4">
            <a:extLst>
              <a:ext uri="{FF2B5EF4-FFF2-40B4-BE49-F238E27FC236}">
                <a16:creationId xmlns:a16="http://schemas.microsoft.com/office/drawing/2014/main" id="{E2DB0E87-A743-40DF-A082-9D0767DC4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35753" y="4903343"/>
            <a:ext cx="975169" cy="975171"/>
            <a:chOff x="5829300" y="3162300"/>
            <a:chExt cx="532256" cy="532257"/>
          </a:xfrm>
          <a:solidFill>
            <a:schemeClr val="tx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C4CB329-05C8-413D-9C7D-0D0971977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55A2053-BA33-4AD1-AE53-12E0B713D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6B486E5-C097-4CB7-8E4E-651DB6E06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F1E8012-3B20-4A44-93FB-9CB5882D5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ADD32FA-095F-48AB-AA71-053F4D7A5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8B29E0D-87FE-476C-A364-9680E4DE1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431F908-419F-44CA-8BA2-BB96254CC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56E902C-1CA2-4A3D-8C73-5537C04E7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26707B0-58E2-46EF-A5B0-515DD2BD3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890154F-9612-499A-A309-D0E7F20F7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1467740-8E67-48D4-847A-8DD3AD454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D73D957-ED24-4DD6-8B95-237396544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D024E57-FA5B-4FC0-AAB1-16E4F8FC3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9" name="Graphic 4">
            <a:extLst>
              <a:ext uri="{FF2B5EF4-FFF2-40B4-BE49-F238E27FC236}">
                <a16:creationId xmlns:a16="http://schemas.microsoft.com/office/drawing/2014/main" id="{AAA73A3E-7B86-4D04-B8D7-C566697E5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35753" y="4903343"/>
            <a:ext cx="975169" cy="975171"/>
            <a:chOff x="5829300" y="3162300"/>
            <a:chExt cx="532256" cy="532257"/>
          </a:xfrm>
          <a:solidFill>
            <a:schemeClr val="tx1">
              <a:alpha val="60000"/>
            </a:schemeClr>
          </a:solidFill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490932E-B0A8-480B-AA47-673D90BDC4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CA4BAFD-9F09-472D-B03B-8191FB75A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67D5D29-0826-40F5-BD36-3F594CC5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4CC2EAE-558B-4335-89A8-5C4DC70E0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2B87642-ADE1-4FFB-A934-4BF2FD17C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CD3D3DF-A163-4B1E-A95E-96630955F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6A15EA9-0256-417D-AC7F-6A0AC9EFF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254976A-4809-49C6-9043-98C676C8B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4202E5B-07F3-45F4-96FD-6FD0E98F44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B42F12C-1A6E-462E-99E4-4213B57C8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C9A8868-4142-4A34-B40A-E34E03081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0A35967-9A1D-4088-B5F9-7CECDD700F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295E6DA-CA8A-466A-8F34-033A482B2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7963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B73D287-48F0-41E2-8B0B-DE4C7D175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8" y="5364542"/>
            <a:ext cx="1562428" cy="1493465"/>
            <a:chOff x="3121343" y="4864099"/>
            <a:chExt cx="2085971" cy="1993901"/>
          </a:xfrm>
          <a:solidFill>
            <a:schemeClr val="tx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BC3C2F6-A83E-46F7-89F9-C282A9234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D78D60A-D765-47AF-BF8C-DD38B6749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B61CBF5-5283-4C6A-9049-AA88E1756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7A00BB8-8401-4CFA-A40C-8A60D39AE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2F6FC59-F5F7-4ED5-8DCD-CF1060899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124749C-25FB-43F3-97CC-16D3738B1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3CAAC4D-89A7-40FC-A14D-14E7137A5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9F8FFC8-0941-4853-894E-6FBB72564C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84F021A-2C9B-422B-8408-BB819B3147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53138C4-3227-4945-9CE8-AF90A759D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C9C4482-176D-49FB-BFC0-2DCD9283E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37D9F02-FC5F-4AA6-83BD-AE4EC012D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23DF942-E0FC-4481-99E4-5EDE1F760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90339B3-35D7-5070-6371-C08CE7281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 sz="2400"/>
              <a:t>IMPLEMENTATION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CCA69EF-E8B5-4598-BEAD-258F15765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5862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85D65ED-8248-4E7D-AF41-C2685CAE7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0894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837256-CCF5-9789-BB31-0CB388ADD0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2381016"/>
              </p:ext>
            </p:extLst>
          </p:nvPr>
        </p:nvGraphicFramePr>
        <p:xfrm>
          <a:off x="4782386" y="447277"/>
          <a:ext cx="6571413" cy="5729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4056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3BDFF-A334-DA47-EC31-47F114FE7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not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2ABAA-BE0E-12D1-DDDF-AC5592549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using mongo spark connector we have read the data from google drive and loaded the cleaned data to Mongo DB.</a:t>
            </a:r>
          </a:p>
          <a:p>
            <a:r>
              <a:rPr lang="en-US" dirty="0"/>
              <a:t>We have analyzed 5 years data instead of 10 years of data.</a:t>
            </a:r>
          </a:p>
        </p:txBody>
      </p:sp>
    </p:spTree>
    <p:extLst>
      <p:ext uri="{BB962C8B-B14F-4D97-AF65-F5344CB8AC3E}">
        <p14:creationId xmlns:p14="http://schemas.microsoft.com/office/powerpoint/2010/main" val="4209295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84512-A678-B968-00F9-8AC1236F9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BC8473-079D-D9D3-9A30-C39F4C6C22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47463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5280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836128-58DE-4E5A-B27E-DFE747CA0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8" y="5364542"/>
            <a:ext cx="1562428" cy="1493465"/>
            <a:chOff x="3121343" y="4864099"/>
            <a:chExt cx="2085971" cy="1993901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DA0090F-4FBF-434D-83B1-B274F83A9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8DF6032-C07A-45C6-8A4F-04EF4EDC0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5B89F44-A096-479D-AD1F-120561C2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AA56DC6-6D85-C18D-830B-6FFBE2AD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905" y="1096511"/>
            <a:ext cx="4030132" cy="464172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Architecture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0A98BBA-D3EA-45DC-B8A1-9C61397D4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5862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E4C95AB-2BD7-4E38-BDD5-1E41F3A9B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0894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304E747E-9F3A-32FA-FDEE-FF64044C247C}"/>
              </a:ext>
            </a:extLst>
          </p:cNvPr>
          <p:cNvSpPr/>
          <p:nvPr/>
        </p:nvSpPr>
        <p:spPr>
          <a:xfrm>
            <a:off x="5693106" y="1725283"/>
            <a:ext cx="516221" cy="293298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Logo, company name&#10;&#10;Description automatically generated">
            <a:extLst>
              <a:ext uri="{FF2B5EF4-FFF2-40B4-BE49-F238E27FC236}">
                <a16:creationId xmlns:a16="http://schemas.microsoft.com/office/drawing/2014/main" id="{489A375A-8109-7896-8DE1-B5C1EAFBE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288" y="4673294"/>
            <a:ext cx="997789" cy="944144"/>
          </a:xfrm>
          <a:prstGeom prst="rect">
            <a:avLst/>
          </a:prstGeom>
        </p:spPr>
      </p:pic>
      <p:pic>
        <p:nvPicPr>
          <p:cNvPr id="9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98B2F5B5-3743-1FA6-452E-19934B66E8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775" y="3835540"/>
            <a:ext cx="604882" cy="837747"/>
          </a:xfrm>
          <a:prstGeom prst="rect">
            <a:avLst/>
          </a:prstGeom>
        </p:spPr>
      </p:pic>
      <p:pic>
        <p:nvPicPr>
          <p:cNvPr id="28" name="Picture 27" descr="A picture containing font, symbol, logo, graphics&#10;&#10;Description automatically generated">
            <a:extLst>
              <a:ext uri="{FF2B5EF4-FFF2-40B4-BE49-F238E27FC236}">
                <a16:creationId xmlns:a16="http://schemas.microsoft.com/office/drawing/2014/main" id="{D645761E-D472-B6BF-F297-21798CA78B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411419" y="3948057"/>
            <a:ext cx="1054128" cy="612712"/>
          </a:xfrm>
          <a:prstGeom prst="rect">
            <a:avLst/>
          </a:prstGeom>
        </p:spPr>
      </p:pic>
      <p:pic>
        <p:nvPicPr>
          <p:cNvPr id="36" name="Content Placeholder 36" descr="A diagram of data storage&#10;&#10;Description automatically generated with low confidence">
            <a:extLst>
              <a:ext uri="{FF2B5EF4-FFF2-40B4-BE49-F238E27FC236}">
                <a16:creationId xmlns:a16="http://schemas.microsoft.com/office/drawing/2014/main" id="{58C52900-516B-0093-BFE3-02357C6B0A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008" y="1266100"/>
            <a:ext cx="58017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564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4F675-80A6-3C11-D071-150B87114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11012-8EA4-8DC6-EF12-C12843EF0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5171" y="2484407"/>
            <a:ext cx="3519576" cy="188918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2A1DEC-FA81-A3F9-9E5D-C2021A93DF2C}"/>
              </a:ext>
            </a:extLst>
          </p:cNvPr>
          <p:cNvSpPr txBox="1"/>
          <p:nvPr/>
        </p:nvSpPr>
        <p:spPr>
          <a:xfrm>
            <a:off x="681487" y="2363638"/>
            <a:ext cx="3648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plotted a graph to check the flight count on yearly basis.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471CD3-1455-6972-ED20-00298A9A2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045" y="1511120"/>
            <a:ext cx="5397777" cy="445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857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20F5B-E0BC-264F-E71E-094583331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CAC743-3933-C50C-7C89-0D93843B7A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3251" y="1523700"/>
            <a:ext cx="692155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9CDAD9-94D5-E77E-519A-77A38A3FEB77}"/>
              </a:ext>
            </a:extLst>
          </p:cNvPr>
          <p:cNvSpPr txBox="1"/>
          <p:nvPr/>
        </p:nvSpPr>
        <p:spPr>
          <a:xfrm>
            <a:off x="623903" y="2700068"/>
            <a:ext cx="39336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plotted a graph most preferred top 15 carriers from 2003 to 2008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observed that the WN carrier is most preferred. 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3268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6362C-B121-F11F-9FE3-07ED5A005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4D2D5C-6F60-2DDB-A42D-DB91166C91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611" y="1690688"/>
            <a:ext cx="3181513" cy="204798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B6CC8A-76F2-A182-6110-92FC755AB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291" y="1781008"/>
            <a:ext cx="3081418" cy="18673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F1189F-2581-4A9B-8B02-E55AF44FCF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8131" y="1690688"/>
            <a:ext cx="2996527" cy="18544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5EB1780-CD43-BC08-4541-82EA2CEE54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7870" y="3945284"/>
            <a:ext cx="3418839" cy="209262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F7D9955-F9FC-9AD7-C1D7-706DBDD2C3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6709" y="4064379"/>
            <a:ext cx="3091723" cy="185443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9A68158-40C4-4D30-C1BB-A410862F508E}"/>
              </a:ext>
            </a:extLst>
          </p:cNvPr>
          <p:cNvSpPr txBox="1"/>
          <p:nvPr/>
        </p:nvSpPr>
        <p:spPr>
          <a:xfrm>
            <a:off x="362309" y="4325567"/>
            <a:ext cx="39681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Majority of the delays from 2004 to 2008 occurred are due to </a:t>
            </a:r>
            <a:r>
              <a:rPr lang="en-US" dirty="0" err="1"/>
              <a:t>LateAircraftDelay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Security delays are observed at the least.</a:t>
            </a:r>
          </a:p>
        </p:txBody>
      </p:sp>
    </p:spTree>
    <p:extLst>
      <p:ext uri="{BB962C8B-B14F-4D97-AF65-F5344CB8AC3E}">
        <p14:creationId xmlns:p14="http://schemas.microsoft.com/office/powerpoint/2010/main" val="229256792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2555</TotalTime>
  <Words>656</Words>
  <Application>Microsoft Office PowerPoint</Application>
  <PresentationFormat>Widescreen</PresentationFormat>
  <Paragraphs>72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Avenir Next LT Pro</vt:lpstr>
      <vt:lpstr>Times New Roman</vt:lpstr>
      <vt:lpstr>FunkyShapesVTI</vt:lpstr>
      <vt:lpstr>Flight delay analysis </vt:lpstr>
      <vt:lpstr>PROBLEM STATEMENT</vt:lpstr>
      <vt:lpstr>IMPLEMENTATION</vt:lpstr>
      <vt:lpstr>What is not implemented</vt:lpstr>
      <vt:lpstr>ABOUT DATA</vt:lpstr>
      <vt:lpstr>Architecture</vt:lpstr>
      <vt:lpstr>Exploratory Data Analysis</vt:lpstr>
      <vt:lpstr>Exploratory Data Analysis</vt:lpstr>
      <vt:lpstr>Exploratory Data Analysis</vt:lpstr>
      <vt:lpstr>Airports with highest Arrivals and Departures</vt:lpstr>
      <vt:lpstr>Busiest Airport</vt:lpstr>
      <vt:lpstr>Top 10 Airports with highest average Arrival and Departure delays</vt:lpstr>
      <vt:lpstr>Data cleaning</vt:lpstr>
      <vt:lpstr>Data Loading into Mongo DB</vt:lpstr>
      <vt:lpstr>Feature Engineering</vt:lpstr>
      <vt:lpstr>Logistic Regression</vt:lpstr>
      <vt:lpstr>Logistic Regression</vt:lpstr>
      <vt:lpstr>Tableau Visualization</vt:lpstr>
      <vt:lpstr>Top 10 Arrival delay destinations</vt:lpstr>
      <vt:lpstr>Carrier Count of flights over the years</vt:lpstr>
      <vt:lpstr>Airports with Most Departure delays</vt:lpstr>
      <vt:lpstr>Conclusion and Learnings</vt:lpstr>
      <vt:lpstr>Implementation Improvements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delay analysis</dc:title>
  <dc:creator>Amulya Potluri</dc:creator>
  <cp:lastModifiedBy>Amulya Potluri</cp:lastModifiedBy>
  <cp:revision>14</cp:revision>
  <dcterms:created xsi:type="dcterms:W3CDTF">2023-04-09T16:01:02Z</dcterms:created>
  <dcterms:modified xsi:type="dcterms:W3CDTF">2023-05-17T22:20:34Z</dcterms:modified>
</cp:coreProperties>
</file>