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Covid Vaccination Application</a:t>
            </a:r>
          </a:p>
          <a:p>
            <a:pPr>
              <a:lnSpc>
                <a:spcPct val="114000"/>
              </a:lnSpc>
            </a:pPr>
            <a:r>
              <a:rPr lang="en-IN" altLang="en-US" dirty="0"/>
              <a:t>Working on end-to-end case study of Covid Vaccination Application along with Validations, Swagger </a:t>
            </a:r>
            <a:r>
              <a:rPr lang="en-US" altLang="en-US" dirty="0"/>
              <a:t>and Angular used for user interface with Postgres as Database.</a:t>
            </a:r>
          </a:p>
          <a:p>
            <a:pPr>
              <a:lnSpc>
                <a:spcPct val="114000"/>
              </a:lnSpc>
            </a:pPr>
            <a:r>
              <a:rPr lang="en-US" altLang="nl-NL" b="1" dirty="0"/>
              <a:t>JEE Full Stack with Angular</a:t>
            </a:r>
          </a:p>
          <a:p>
            <a:pPr>
              <a:lnSpc>
                <a:spcPct val="114000"/>
              </a:lnSpc>
            </a:pPr>
            <a:r>
              <a:rPr lang="en-US" altLang="nl-NL" dirty="0"/>
              <a:t>Successfully completed the above course with good percentage and Knowledge.</a:t>
            </a:r>
          </a:p>
          <a:p>
            <a:pPr>
              <a:lnSpc>
                <a:spcPct val="114000"/>
              </a:lnSpc>
            </a:pPr>
            <a:r>
              <a:rPr lang="en-US" altLang="nl-NL" b="1" dirty="0"/>
              <a:t>Consideration to Achieve Pulsatality Using BLDC </a:t>
            </a:r>
          </a:p>
          <a:p>
            <a:pPr marL="342900" lvl="0" indent="-342900">
              <a:lnSpc>
                <a:spcPct val="107000"/>
              </a:lnSpc>
              <a:buFont typeface="Arial" panose="020B0604020202020204" pitchFamily="34" charset="0"/>
              <a:buChar char="●"/>
            </a:pPr>
            <a:r>
              <a:rPr lang="en-US" sz="1200" b="1" dirty="0">
                <a:solidFill>
                  <a:srgbClr val="000000"/>
                </a:solidFill>
                <a:effectLst/>
                <a:latin typeface="Noto Sans Symbols"/>
                <a:ea typeface="Calibri" panose="020F0502020204030204" pitchFamily="34" charset="0"/>
                <a:cs typeface="Noto Sans Symbols"/>
              </a:rPr>
              <a:t>Description:</a:t>
            </a:r>
            <a:r>
              <a:rPr lang="en-US" sz="1200" dirty="0">
                <a:solidFill>
                  <a:srgbClr val="000000"/>
                </a:solidFill>
                <a:effectLst/>
                <a:latin typeface="Noto Sans Symbols"/>
                <a:ea typeface="Calibri" panose="020F0502020204030204" pitchFamily="34" charset="0"/>
                <a:cs typeface="Noto Sans Symbols"/>
              </a:rPr>
              <a:t> It is a process of detecting and identifying the people who are not wearing the mask in the public.</a:t>
            </a:r>
            <a:endParaRPr lang="en-IN" sz="12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US" sz="1200" b="1" dirty="0">
                <a:solidFill>
                  <a:srgbClr val="000000"/>
                </a:solidFill>
                <a:effectLst/>
                <a:latin typeface="Noto Sans Symbols"/>
                <a:ea typeface="Calibri" panose="020F0502020204030204" pitchFamily="34" charset="0"/>
                <a:cs typeface="Noto Sans Symbols"/>
              </a:rPr>
              <a:t>My contribution: </a:t>
            </a:r>
            <a:r>
              <a:rPr lang="en-US" sz="1200" dirty="0">
                <a:solidFill>
                  <a:srgbClr val="000000"/>
                </a:solidFill>
                <a:latin typeface="Noto Sans Symbols"/>
                <a:ea typeface="Calibri" panose="020F0502020204030204" pitchFamily="34" charset="0"/>
                <a:cs typeface="Noto Sans Symbols"/>
              </a:rPr>
              <a:t>Worked in data processing stages and analyzing of algorithms</a:t>
            </a:r>
            <a:r>
              <a:rPr lang="en-US" sz="1200" b="1" dirty="0">
                <a:solidFill>
                  <a:srgbClr val="000000"/>
                </a:solidFill>
                <a:latin typeface="Noto Sans Symbols"/>
                <a:ea typeface="Calibri" panose="020F0502020204030204" pitchFamily="34" charset="0"/>
                <a:cs typeface="Noto Sans Symbols"/>
              </a:rPr>
              <a:t>.</a:t>
            </a:r>
            <a:endParaRPr lang="en-IN" sz="1200" dirty="0">
              <a:effectLst/>
              <a:latin typeface="Noto Sans Symbols"/>
              <a:ea typeface="Noto Sans Symbols"/>
              <a:cs typeface="Noto Sans Symbols"/>
            </a:endParaRP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2012"/>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4452"/>
            <a:ext cx="3449525" cy="181991"/>
          </a:xfrm>
        </p:spPr>
        <p:txBody>
          <a:bodyPr/>
          <a:lstStyle/>
          <a:p>
            <a:pPr eaLnBrk="1" hangingPunct="1"/>
            <a:r>
              <a:rPr lang="nl-NL" altLang="nl-NL" dirty="0"/>
              <a:t>appani.amulya@capgemini.com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+91 7995706263</a:t>
            </a:r>
          </a:p>
          <a:p>
            <a:pPr eaLnBrk="1" hangingPunct="1"/>
            <a:endParaRPr lang="nl-NL" altLang="nl-NL" dirty="0"/>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sz="1050" dirty="0"/>
              <a:t>Proficient in </a:t>
            </a:r>
            <a:r>
              <a:rPr lang="en-US" sz="1050" b="1" dirty="0"/>
              <a:t>C and JAVA</a:t>
            </a:r>
            <a:r>
              <a:rPr lang="en-US" sz="1050" dirty="0"/>
              <a:t>.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Rest Controller , JPA with Hibernate and Angular</a:t>
            </a:r>
            <a:r>
              <a:rPr lang="en-US" sz="1050" dirty="0"/>
              <a:t>.</a:t>
            </a:r>
          </a:p>
          <a:p>
            <a:pPr marL="171450" indent="-171450">
              <a:buFont typeface="Arial" panose="020B0604020202020204" pitchFamily="34" charset="0"/>
              <a:buChar char="•"/>
            </a:pPr>
            <a:r>
              <a:rPr lang="en-US" sz="1050" dirty="0"/>
              <a:t>Practical Understanding of </a:t>
            </a:r>
            <a:r>
              <a:rPr lang="en-US" sz="1050" b="1" dirty="0"/>
              <a:t>Query Language </a:t>
            </a:r>
            <a:r>
              <a:rPr lang="en-US" sz="1050" dirty="0"/>
              <a:t>Like </a:t>
            </a:r>
            <a:r>
              <a:rPr lang="en-US" sz="1050" b="1" dirty="0"/>
              <a:t>Postgres SQL, My SQL.</a:t>
            </a:r>
          </a:p>
          <a:p>
            <a:pPr marL="171450" indent="-171450">
              <a:buFont typeface="Arial" panose="020B0604020202020204" pitchFamily="34" charset="0"/>
              <a:buChar char="•"/>
            </a:pPr>
            <a:r>
              <a:rPr lang="en-US" sz="1050" dirty="0"/>
              <a:t>Hands on experience in developing web pages using </a:t>
            </a:r>
            <a:r>
              <a:rPr lang="en-US" sz="1050" b="1" dirty="0"/>
              <a:t>HTML5, CSS3, Angular</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Full Stack developer</a:t>
            </a:r>
            <a:r>
              <a:rPr lang="en-US" altLang="en-US" sz="1050" dirty="0"/>
              <a:t> with working knowledge on </a:t>
            </a:r>
            <a:r>
              <a:rPr lang="en-US" altLang="en-US" sz="1050" b="1" dirty="0"/>
              <a:t>Angular</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Angular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2967621" y="197261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31678198"/>
              </p:ext>
            </p:extLst>
          </p:nvPr>
        </p:nvGraphicFramePr>
        <p:xfrm>
          <a:off x="9010437" y="1340090"/>
          <a:ext cx="3181562" cy="4970870"/>
        </p:xfrm>
        <a:graphic>
          <a:graphicData uri="http://schemas.openxmlformats.org/drawingml/2006/table">
            <a:tbl>
              <a:tblPr firstRow="1" bandRow="1">
                <a:tableStyleId>{0E3FDE45-AF77-4B5C-9715-49D594BDF05E}</a:tableStyleId>
              </a:tblPr>
              <a:tblGrid>
                <a:gridCol w="578972">
                  <a:extLst>
                    <a:ext uri="{9D8B030D-6E8A-4147-A177-3AD203B41FA5}">
                      <a16:colId xmlns:a16="http://schemas.microsoft.com/office/drawing/2014/main" val="3331298770"/>
                    </a:ext>
                  </a:extLst>
                </a:gridCol>
                <a:gridCol w="2602590">
                  <a:extLst>
                    <a:ext uri="{9D8B030D-6E8A-4147-A177-3AD203B41FA5}">
                      <a16:colId xmlns:a16="http://schemas.microsoft.com/office/drawing/2014/main" val="879084521"/>
                    </a:ext>
                  </a:extLst>
                </a:gridCol>
              </a:tblGrid>
              <a:tr h="42217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C Basics , Arrays, Stacks ,Queues , Data Structures , Sorting.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Core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Declarations and Access Control , Basic OOPS concept , Collections , Exceptions , multi-threading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JAVA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Advanced</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solidFill>
                            <a:schemeClr val="tx1"/>
                          </a:solidFill>
                        </a:rPr>
                        <a:t>JDBC , JPA with Hibernate.</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Spring core , Rest Data JPA, Data JPA , Data Rest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Essentials of angular , Templates , Styles&amp; Directives , Dependency Injection and services , Reactive and Temporary Forms , Routing.</a:t>
                      </a: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 , MySQL.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Bootstrap , JavaScript, TypeScript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Postgres , Spring STS.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Science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7" name="Text Placeholder 6">
            <a:extLst>
              <a:ext uri="{FF2B5EF4-FFF2-40B4-BE49-F238E27FC236}">
                <a16:creationId xmlns:a16="http://schemas.microsoft.com/office/drawing/2014/main" id="{82D7D797-4426-479F-904A-1065611FDC99}"/>
              </a:ext>
            </a:extLst>
          </p:cNvPr>
          <p:cNvSpPr>
            <a:spLocks noGrp="1"/>
          </p:cNvSpPr>
          <p:nvPr>
            <p:ph type="body" sz="quarter" idx="41"/>
          </p:nvPr>
        </p:nvSpPr>
        <p:spPr>
          <a:xfrm>
            <a:off x="2468563" y="239969"/>
            <a:ext cx="6223654" cy="306703"/>
          </a:xfrm>
        </p:spPr>
        <p:txBody>
          <a:bodyPr/>
          <a:lstStyle/>
          <a:p>
            <a:r>
              <a:rPr lang="en-IN" dirty="0"/>
              <a:t>APPANI AMULYA</a:t>
            </a:r>
          </a:p>
        </p:txBody>
      </p:sp>
      <p:pic>
        <p:nvPicPr>
          <p:cNvPr id="16" name="Picture Placeholder 15" descr="A person wearing glasses&#10;&#10;Description automatically generated with low confidence">
            <a:extLst>
              <a:ext uri="{FF2B5EF4-FFF2-40B4-BE49-F238E27FC236}">
                <a16:creationId xmlns:a16="http://schemas.microsoft.com/office/drawing/2014/main" id="{3C3597C1-A7C8-4300-99BC-A0773D756B9E}"/>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2139" r="2139"/>
          <a:stretch>
            <a:fillRect/>
          </a:stretch>
        </p:blipFill>
        <p:spPr>
          <a:xfrm>
            <a:off x="445328" y="244629"/>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465</TotalTime>
  <Words>327</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Noto Sans Symbols</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Amulya, Appani</cp:lastModifiedBy>
  <cp:revision>49</cp:revision>
  <dcterms:created xsi:type="dcterms:W3CDTF">2020-09-22T06:24:34Z</dcterms:created>
  <dcterms:modified xsi:type="dcterms:W3CDTF">2022-04-24T08:21:04Z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