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5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36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4608004" y="0"/>
                </a:moveTo>
                <a:lnTo>
                  <a:pt x="0" y="0"/>
                </a:lnTo>
                <a:lnTo>
                  <a:pt x="0" y="244614"/>
                </a:lnTo>
                <a:lnTo>
                  <a:pt x="4608004" y="24461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004" cy="36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4608004" y="0"/>
                </a:moveTo>
                <a:lnTo>
                  <a:pt x="0" y="0"/>
                </a:lnTo>
                <a:lnTo>
                  <a:pt x="0" y="244614"/>
                </a:lnTo>
                <a:lnTo>
                  <a:pt x="4608004" y="24461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159063"/>
            <a:ext cx="3361308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0.png" /><Relationship Id="rId5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1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193" y="72297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767398"/>
            <a:ext cx="4040504" cy="449580"/>
            <a:chOff x="309193" y="767398"/>
            <a:chExt cx="4040504" cy="449580"/>
          </a:xfrm>
        </p:grpSpPr>
        <p:sp>
          <p:nvSpPr>
            <p:cNvPr id="5" name="object 5"/>
            <p:cNvSpPr/>
            <p:nvPr/>
          </p:nvSpPr>
          <p:spPr>
            <a:xfrm>
              <a:off x="359994" y="1115301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794" y="1102601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8848" y="773531"/>
              <a:ext cx="50749" cy="341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767398"/>
              <a:ext cx="3989704" cy="398780"/>
            </a:xfrm>
            <a:custGeom>
              <a:avLst/>
              <a:gdLst/>
              <a:ahLst/>
              <a:cxnLst/>
              <a:rect l="l" t="t" r="r" b="b"/>
              <a:pathLst>
                <a:path w="3989704" h="398780">
                  <a:moveTo>
                    <a:pt x="3989654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80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3938854" y="398702"/>
                  </a:lnTo>
                  <a:lnTo>
                    <a:pt x="3958579" y="394694"/>
                  </a:lnTo>
                  <a:lnTo>
                    <a:pt x="3974732" y="383780"/>
                  </a:lnTo>
                  <a:lnTo>
                    <a:pt x="3985646" y="367627"/>
                  </a:lnTo>
                  <a:lnTo>
                    <a:pt x="3989654" y="347902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811636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3227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7989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786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7735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66850" y="825548"/>
            <a:ext cx="1676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b="1" spc="20"/>
              <a:t>JHAN</a:t>
            </a:r>
            <a:r>
              <a:rPr b="1" spc="-50"/>
              <a:t> </a:t>
            </a:r>
            <a:r>
              <a:rPr b="1" spc="-5"/>
              <a:t>TRAVEL</a:t>
            </a:r>
            <a:r>
              <a:rPr lang="en-IN" b="1" spc="-5" dirty="0"/>
              <a:t>S</a:t>
            </a:r>
            <a:endParaRPr b="1"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812317" y="1376183"/>
            <a:ext cx="3029585" cy="1683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ONLINE BUS </a:t>
            </a:r>
            <a:r>
              <a:rPr sz="1100" b="1" spc="-35" dirty="0">
                <a:solidFill>
                  <a:srgbClr val="FF0000"/>
                </a:solidFill>
                <a:latin typeface="LM Sans 10"/>
                <a:cs typeface="LM Sans 10"/>
              </a:rPr>
              <a:t>SEAT </a:t>
            </a:r>
            <a:r>
              <a:rPr sz="1100" b="1" spc="-25" dirty="0">
                <a:solidFill>
                  <a:srgbClr val="FF0000"/>
                </a:solidFill>
                <a:latin typeface="LM Sans 10"/>
                <a:cs typeface="LM Sans 10"/>
              </a:rPr>
              <a:t>RESERVATION</a:t>
            </a:r>
            <a:r>
              <a:rPr sz="1100" b="1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SYSTEM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LM Sans 10"/>
              <a:cs typeface="LM Sans 10"/>
            </a:endParaRPr>
          </a:p>
          <a:p>
            <a:pPr marL="610870" marR="648970" algn="ctr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V.Nikhitha - 18wh1a0579  </a:t>
            </a:r>
            <a:r>
              <a:rPr sz="1100" spc="-10" dirty="0">
                <a:latin typeface="LM Sans 10"/>
                <a:cs typeface="LM Sans 10"/>
              </a:rPr>
              <a:t>K.Jashwanthi </a:t>
            </a:r>
            <a:r>
              <a:rPr sz="1100" spc="-5" dirty="0">
                <a:latin typeface="LM Sans 10"/>
                <a:cs typeface="LM Sans 10"/>
              </a:rPr>
              <a:t>- 18wh1a0588  </a:t>
            </a:r>
            <a:r>
              <a:rPr sz="1100" spc="-10">
                <a:latin typeface="LM Sans 10"/>
                <a:cs typeface="LM Sans 10"/>
              </a:rPr>
              <a:t>R.Sai Harshith</a:t>
            </a:r>
            <a:r>
              <a:rPr lang="en-IN" sz="1100" spc="-10" dirty="0">
                <a:latin typeface="LM Sans 10"/>
                <a:cs typeface="LM Sans 10"/>
              </a:rPr>
              <a:t>a-</a:t>
            </a:r>
            <a:r>
              <a:rPr sz="1100" spc="-5">
                <a:latin typeface="LM Sans 10"/>
                <a:cs typeface="LM Sans 10"/>
              </a:rPr>
              <a:t>18wh1a0599</a:t>
            </a:r>
            <a:endParaRPr sz="1100">
              <a:latin typeface="LM Sans 10"/>
              <a:cs typeface="LM Sans 10"/>
            </a:endParaRPr>
          </a:p>
          <a:p>
            <a:pPr marR="38735"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V.Amulya </a:t>
            </a:r>
            <a:r>
              <a:rPr sz="1100" spc="-15" dirty="0">
                <a:latin typeface="LM Sans 10"/>
                <a:cs typeface="LM Sans 10"/>
              </a:rPr>
              <a:t>Chandhana </a:t>
            </a:r>
            <a:r>
              <a:rPr sz="1100" spc="-5" dirty="0">
                <a:latin typeface="LM Sans 10"/>
                <a:cs typeface="LM Sans 10"/>
              </a:rPr>
              <a:t>-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18wh1a05A3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LM Sans 10"/>
              <a:cs typeface="LM Sans 10"/>
            </a:endParaRPr>
          </a:p>
          <a:p>
            <a:pPr marR="37465" algn="ctr">
              <a:lnSpc>
                <a:spcPct val="100000"/>
              </a:lnSpc>
            </a:pPr>
            <a:r>
              <a:rPr sz="1100" spc="-5">
                <a:latin typeface="LM Sans 10"/>
                <a:cs typeface="LM Sans 10"/>
              </a:rPr>
              <a:t>August 2</a:t>
            </a:r>
            <a:r>
              <a:rPr lang="en-IN" sz="1100" spc="-5" dirty="0">
                <a:latin typeface="LM Sans 10"/>
                <a:cs typeface="LM Sans 10"/>
              </a:rPr>
              <a:t>8</a:t>
            </a:r>
            <a:r>
              <a:rPr sz="1100" spc="-5">
                <a:latin typeface="LM Sans 10"/>
                <a:cs typeface="LM Sans 10"/>
              </a:rPr>
              <a:t>,</a:t>
            </a:r>
            <a:r>
              <a:rPr sz="1100" spc="-15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2020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6738" y="507135"/>
            <a:ext cx="168031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LOGIN</a:t>
            </a:r>
            <a:r>
              <a:rPr sz="1100" b="1" spc="-6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LM Sans 10"/>
                <a:cs typeface="LM Sans 10"/>
              </a:rPr>
              <a:t>PAGE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2531" y="507135"/>
            <a:ext cx="3279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FF0000"/>
                </a:solidFill>
                <a:latin typeface="LM Sans 10"/>
                <a:cs typeface="LM Sans 10"/>
              </a:rPr>
              <a:t>AVAILABLE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BUSES BASED ON USER’S</a:t>
            </a:r>
            <a:r>
              <a:rPr sz="1100" b="1" spc="4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LM Sans 10"/>
                <a:cs typeface="LM Sans 10"/>
              </a:rPr>
              <a:t>CHOICE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6581" y="507135"/>
            <a:ext cx="214906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FF0000"/>
                </a:solidFill>
                <a:latin typeface="LM Sans 10"/>
                <a:cs typeface="LM Sans 10"/>
              </a:rPr>
              <a:t>SEAT </a:t>
            </a:r>
            <a:r>
              <a:rPr sz="1100" b="1" spc="-25" dirty="0">
                <a:solidFill>
                  <a:srgbClr val="FF0000"/>
                </a:solidFill>
                <a:latin typeface="LM Sans 10"/>
                <a:cs typeface="LM Sans 10"/>
              </a:rPr>
              <a:t>LAYOUT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OF</a:t>
            </a: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BUS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8946" y="507135"/>
            <a:ext cx="258150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CONFIRMATION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OF</a:t>
            </a:r>
            <a:r>
              <a:rPr sz="1100" b="1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TICKET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530" y="507135"/>
            <a:ext cx="247451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USER’S </a:t>
            </a:r>
            <a:r>
              <a:rPr sz="1100" b="1" spc="-15" dirty="0">
                <a:solidFill>
                  <a:srgbClr val="FF0000"/>
                </a:solidFill>
                <a:latin typeface="LM Sans 10"/>
                <a:cs typeface="LM Sans 10"/>
              </a:rPr>
              <a:t>CONFIRMED</a:t>
            </a: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TICKETS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3286" y="507135"/>
            <a:ext cx="232096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ADMIN HOME</a:t>
            </a:r>
            <a:r>
              <a:rPr sz="1100" b="1" spc="-5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LM Sans 10"/>
                <a:cs typeface="LM Sans 10"/>
              </a:rPr>
              <a:t>PAGE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2682" y="507135"/>
            <a:ext cx="316736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ADDING BUSES BY</a:t>
            </a:r>
            <a:r>
              <a:rPr sz="1100" b="1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ADMIN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6416" y="507135"/>
            <a:ext cx="215163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ALL BUSES</a:t>
            </a:r>
            <a:r>
              <a:rPr sz="1100" b="1" spc="-5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LIST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3482" y="507135"/>
            <a:ext cx="235456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solidFill>
                  <a:srgbClr val="FF0000"/>
                </a:solidFill>
                <a:latin typeface="LM Sans 10"/>
                <a:cs typeface="LM Sans 10"/>
              </a:rPr>
              <a:t>UPDATING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BUS</a:t>
            </a:r>
            <a:r>
              <a:rPr sz="1100" b="1" spc="-3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LM Sans 10"/>
                <a:cs typeface="LM Sans 10"/>
              </a:rPr>
              <a:t>DETAILS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9112" y="507135"/>
            <a:ext cx="22351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BAGGAGE</a:t>
            </a:r>
            <a:r>
              <a:rPr sz="1100" b="1" spc="-5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FORM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90550"/>
            <a:chOff x="0" y="0"/>
            <a:chExt cx="4608195" cy="590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" y="282575"/>
            <a:ext cx="2438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/>
              <a:t>TABLE </a:t>
            </a:r>
            <a:r>
              <a:rPr spc="20"/>
              <a:t>OF</a:t>
            </a:r>
            <a:r>
              <a:rPr lang="en-IN" spc="20" dirty="0"/>
              <a:t> CONTENTS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135" y="1256966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379" y="124403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1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24395" y="1159063"/>
            <a:ext cx="3361308" cy="1493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23060">
              <a:lnSpc>
                <a:spcPct val="125299"/>
              </a:lnSpc>
              <a:spcBef>
                <a:spcPts val="100"/>
              </a:spcBef>
            </a:pPr>
            <a:r>
              <a:rPr spc="-10" dirty="0"/>
              <a:t>ABOUT THE</a:t>
            </a:r>
            <a:r>
              <a:rPr spc="-50" dirty="0"/>
              <a:t> </a:t>
            </a:r>
            <a:r>
              <a:rPr spc="-10" dirty="0"/>
              <a:t>PROJECT  </a:t>
            </a:r>
            <a:r>
              <a:rPr spc="-20"/>
              <a:t>SOFTWARES</a:t>
            </a:r>
            <a:r>
              <a:rPr spc="-15"/>
              <a:t> </a:t>
            </a:r>
            <a:r>
              <a:rPr spc="-10"/>
              <a:t>U</a:t>
            </a:r>
            <a:r>
              <a:rPr lang="en-US" spc="-10" dirty="0"/>
              <a:t>SED</a:t>
            </a:r>
            <a:endParaRPr spc="-10" dirty="0"/>
          </a:p>
          <a:p>
            <a:pPr marL="12700" marR="5080">
              <a:lnSpc>
                <a:spcPct val="125299"/>
              </a:lnSpc>
            </a:pPr>
            <a:r>
              <a:rPr spc="-15" dirty="0"/>
              <a:t>FRAMEWORKS </a:t>
            </a:r>
            <a:r>
              <a:rPr spc="-10" dirty="0"/>
              <a:t>AND </a:t>
            </a:r>
            <a:r>
              <a:rPr spc="-35" dirty="0"/>
              <a:t>DATABASE </a:t>
            </a:r>
            <a:r>
              <a:rPr spc="-10"/>
              <a:t>SERVERS </a:t>
            </a:r>
            <a:r>
              <a:rPr lang="en-US" spc="-10" dirty="0"/>
              <a:t>USED</a:t>
            </a:r>
          </a:p>
          <a:p>
            <a:pPr marL="12700" marR="5080">
              <a:lnSpc>
                <a:spcPct val="125299"/>
              </a:lnSpc>
            </a:pPr>
            <a:r>
              <a:rPr spc="-10"/>
              <a:t>SYSTEM </a:t>
            </a:r>
            <a:r>
              <a:rPr spc="-10" dirty="0"/>
              <a:t>REQUIREMENTS</a:t>
            </a:r>
          </a:p>
          <a:p>
            <a:pPr marL="12700" marR="1744345">
              <a:lnSpc>
                <a:spcPct val="125299"/>
              </a:lnSpc>
            </a:pPr>
            <a:r>
              <a:rPr spc="-15" dirty="0"/>
              <a:t>LANGUAGES </a:t>
            </a:r>
            <a:r>
              <a:rPr spc="-10" dirty="0"/>
              <a:t>USED  PROJECT </a:t>
            </a:r>
            <a:r>
              <a:rPr spc="-15" dirty="0"/>
              <a:t>FLOW  CHALLENGES</a:t>
            </a:r>
            <a:r>
              <a:rPr spc="-50" dirty="0"/>
              <a:t> </a:t>
            </a:r>
            <a:r>
              <a:rPr spc="-35" dirty="0"/>
              <a:t>FACED</a:t>
            </a:r>
          </a:p>
        </p:txBody>
      </p:sp>
      <p:sp>
        <p:nvSpPr>
          <p:cNvPr id="10" name="object 10"/>
          <p:cNvSpPr/>
          <p:nvPr/>
        </p:nvSpPr>
        <p:spPr>
          <a:xfrm>
            <a:off x="449135" y="146699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3379" y="145406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2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135" y="167703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3379" y="166409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3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135" y="1887064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3379" y="187413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4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135" y="2097096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3379" y="208416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5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135" y="230712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379" y="229419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6</a:t>
            </a:r>
            <a:endParaRPr sz="600">
              <a:latin typeface="LM Roman 8"/>
              <a:cs typeface="LM Roman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9135" y="2517162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3379" y="250422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Roman 8"/>
                <a:cs typeface="LM Roman 8"/>
              </a:rPr>
              <a:t>7</a:t>
            </a:r>
            <a:endParaRPr sz="600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6057" y="507135"/>
            <a:ext cx="227439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0000"/>
                </a:solidFill>
                <a:latin typeface="LM Sans 10"/>
                <a:cs typeface="LM Sans 10"/>
              </a:rPr>
              <a:t>BAGGAGE</a:t>
            </a:r>
            <a:r>
              <a:rPr sz="1100" b="1" spc="-5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LIST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CHALLANGES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FACED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15535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470061"/>
            <a:ext cx="3585655" cy="7789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Displaying </a:t>
            </a:r>
            <a:r>
              <a:rPr sz="1100" spc="-5" dirty="0">
                <a:latin typeface="LM Sans 10"/>
                <a:cs typeface="LM Sans 10"/>
              </a:rPr>
              <a:t>the Buses </a:t>
            </a:r>
            <a:r>
              <a:rPr sz="1100" spc="-10" dirty="0">
                <a:latin typeface="LM Sans 10"/>
                <a:cs typeface="LM Sans 10"/>
              </a:rPr>
              <a:t>availability according </a:t>
            </a:r>
            <a:r>
              <a:rPr sz="1100" spc="-5" dirty="0">
                <a:latin typeface="LM Sans 10"/>
                <a:cs typeface="LM Sans 10"/>
              </a:rPr>
              <a:t>to the  source,destination </a:t>
            </a:r>
            <a:r>
              <a:rPr sz="1100" spc="-10" dirty="0">
                <a:latin typeface="LM Sans 10"/>
                <a:cs typeface="LM Sans 10"/>
              </a:rPr>
              <a:t>and date </a:t>
            </a:r>
            <a:r>
              <a:rPr sz="1100" spc="-5" dirty="0">
                <a:latin typeface="LM Sans 10"/>
                <a:cs typeface="LM Sans 10"/>
              </a:rPr>
              <a:t>of journey given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user.</a:t>
            </a:r>
            <a:endParaRPr sz="1100">
              <a:latin typeface="LM Sans 10"/>
              <a:cs typeface="LM Sans 10"/>
            </a:endParaRPr>
          </a:p>
          <a:p>
            <a:pPr marL="12700" marR="1207770">
              <a:lnSpc>
                <a:spcPct val="125299"/>
              </a:lnSpc>
            </a:pPr>
            <a:r>
              <a:rPr sz="1100" spc="-15" dirty="0">
                <a:latin typeface="LM Sans 10"/>
                <a:cs typeface="LM Sans 10"/>
              </a:rPr>
              <a:t>Showcasing </a:t>
            </a:r>
            <a:r>
              <a:rPr sz="1100" spc="-5">
                <a:latin typeface="LM Sans 10"/>
                <a:cs typeface="LM Sans 10"/>
              </a:rPr>
              <a:t>the sea</a:t>
            </a:r>
            <a:r>
              <a:rPr lang="en-IN" sz="1100" spc="-5" dirty="0">
                <a:latin typeface="LM Sans 10"/>
                <a:cs typeface="LM Sans 10"/>
              </a:rPr>
              <a:t>t </a:t>
            </a:r>
            <a:r>
              <a:rPr sz="1100" spc="-15">
                <a:latin typeface="LM Sans 10"/>
                <a:cs typeface="LM Sans 10"/>
              </a:rPr>
              <a:t>availability</a:t>
            </a:r>
            <a:r>
              <a:rPr sz="1100" spc="-15" dirty="0">
                <a:latin typeface="LM Sans 10"/>
                <a:cs typeface="LM Sans 10"/>
              </a:rPr>
              <a:t>.  </a:t>
            </a:r>
            <a:r>
              <a:rPr sz="1100" spc="-10" dirty="0">
                <a:latin typeface="LM Sans 10"/>
                <a:cs typeface="LM Sans 10"/>
              </a:rPr>
              <a:t>Cancellation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Ticket.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551" y="19356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214565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3450" y="1273175"/>
            <a:ext cx="27432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b="1" spc="-10" dirty="0">
                <a:solidFill>
                  <a:srgbClr val="FF0000"/>
                </a:solidFill>
                <a:latin typeface="LM Sans 10"/>
                <a:cs typeface="LM Sans 10"/>
              </a:rPr>
              <a:t>THANK</a:t>
            </a:r>
            <a:r>
              <a:rPr sz="2800" b="1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LM Sans 10"/>
                <a:cs typeface="LM Sans 10"/>
              </a:rPr>
              <a:t>YOU</a:t>
            </a:r>
            <a:endParaRPr sz="28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ABOUT THE</a:t>
            </a:r>
            <a:r>
              <a:rPr spc="-5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137918"/>
            <a:ext cx="3913504" cy="17504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>
                <a:solidFill>
                  <a:srgbClr val="FF0000"/>
                </a:solidFill>
                <a:latin typeface="LM Sans 10"/>
                <a:cs typeface="LM Sans 10"/>
              </a:rPr>
              <a:t>JHAN </a:t>
            </a:r>
            <a:r>
              <a:rPr sz="1100" spc="-20">
                <a:solidFill>
                  <a:srgbClr val="FF0000"/>
                </a:solidFill>
                <a:latin typeface="LM Sans 10"/>
                <a:cs typeface="LM Sans 10"/>
              </a:rPr>
              <a:t>TRAVELS</a:t>
            </a:r>
            <a:r>
              <a:rPr lang="en-IN" sz="1100" spc="-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2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online bus seat reservation </a:t>
            </a:r>
            <a:r>
              <a:rPr sz="1100" spc="-10" dirty="0">
                <a:latin typeface="LM Sans 10"/>
                <a:cs typeface="LM Sans 10"/>
              </a:rPr>
              <a:t>website.This  website </a:t>
            </a:r>
            <a:r>
              <a:rPr sz="1100" spc="-5" dirty="0">
                <a:latin typeface="LM Sans 10"/>
                <a:cs typeface="LM Sans 10"/>
              </a:rPr>
              <a:t>enables the users to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buses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entering the  source, destination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date </a:t>
            </a:r>
            <a:r>
              <a:rPr sz="1100" spc="-5">
                <a:latin typeface="LM Sans 10"/>
                <a:cs typeface="LM Sans 10"/>
              </a:rPr>
              <a:t>of </a:t>
            </a:r>
            <a:r>
              <a:rPr sz="1100" spc="-15">
                <a:latin typeface="LM Sans 10"/>
                <a:cs typeface="LM Sans 10"/>
              </a:rPr>
              <a:t>journey.</a:t>
            </a:r>
            <a:r>
              <a:rPr lang="en-US" sz="1100" spc="-15" dirty="0">
                <a:latin typeface="LM Sans 10"/>
                <a:cs typeface="LM Sans 10"/>
              </a:rPr>
              <a:t>Users </a:t>
            </a:r>
            <a:r>
              <a:rPr sz="1100" spc="-1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then </a:t>
            </a:r>
            <a:r>
              <a:rPr sz="1100" dirty="0">
                <a:latin typeface="LM Sans 10"/>
                <a:cs typeface="LM Sans 10"/>
              </a:rPr>
              <a:t>choose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5" dirty="0">
                <a:latin typeface="LM Sans 10"/>
                <a:cs typeface="LM Sans 10"/>
              </a:rPr>
              <a:t>bus </a:t>
            </a:r>
            <a:r>
              <a:rPr sz="1100" spc="-5">
                <a:latin typeface="LM Sans 10"/>
                <a:cs typeface="LM Sans 10"/>
              </a:rPr>
              <a:t>of </a:t>
            </a:r>
            <a:r>
              <a:rPr lang="en-US" sz="1100" spc="-5" dirty="0">
                <a:latin typeface="LM Sans 10"/>
                <a:cs typeface="LM Sans 10"/>
              </a:rPr>
              <a:t>their</a:t>
            </a:r>
            <a:r>
              <a:rPr sz="1100" spc="-5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choice .In </a:t>
            </a:r>
            <a:r>
              <a:rPr sz="1100" spc="-15" dirty="0">
                <a:latin typeface="LM Sans 10"/>
                <a:cs typeface="LM Sans 10"/>
              </a:rPr>
              <a:t>order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5" dirty="0">
                <a:latin typeface="LM Sans 10"/>
                <a:cs typeface="LM Sans 10"/>
              </a:rPr>
              <a:t>book </a:t>
            </a:r>
            <a:r>
              <a:rPr sz="1100" spc="-5" dirty="0">
                <a:latin typeface="LM Sans 10"/>
                <a:cs typeface="LM Sans 10"/>
              </a:rPr>
              <a:t>the seats the user must  complete the registration process </a:t>
            </a:r>
            <a:r>
              <a:rPr sz="1100" spc="-10" dirty="0">
                <a:latin typeface="LM Sans 10"/>
                <a:cs typeface="LM Sans 10"/>
              </a:rPr>
              <a:t>.Then </a:t>
            </a:r>
            <a:r>
              <a:rPr sz="1100" spc="-5" dirty="0">
                <a:latin typeface="LM Sans 10"/>
                <a:cs typeface="LM Sans 10"/>
              </a:rPr>
              <a:t>they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select the seats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>
                <a:latin typeface="LM Sans 10"/>
                <a:cs typeface="LM Sans 10"/>
              </a:rPr>
              <a:t>in their </a:t>
            </a:r>
            <a:r>
              <a:rPr sz="1100" spc="-5" dirty="0">
                <a:latin typeface="LM Sans 10"/>
                <a:cs typeface="LM Sans 10"/>
              </a:rPr>
              <a:t>selected </a:t>
            </a:r>
            <a:r>
              <a:rPr sz="1100" spc="-5">
                <a:latin typeface="LM Sans 10"/>
                <a:cs typeface="LM Sans 10"/>
              </a:rPr>
              <a:t>bus.Once </a:t>
            </a:r>
            <a:r>
              <a:rPr sz="1100">
                <a:latin typeface="LM Sans 10"/>
                <a:cs typeface="LM Sans 10"/>
              </a:rPr>
              <a:t>booking</a:t>
            </a:r>
            <a:r>
              <a:rPr lang="en-US" sz="1100" dirty="0">
                <a:latin typeface="LM Sans 10"/>
                <a:cs typeface="LM Sans 10"/>
              </a:rPr>
              <a:t> </a:t>
            </a:r>
            <a:r>
              <a:rPr sz="1100" spc="-265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done </a:t>
            </a:r>
            <a:r>
              <a:rPr sz="1100" spc="-10" dirty="0">
                <a:latin typeface="LM Sans 10"/>
                <a:cs typeface="LM Sans 10"/>
              </a:rPr>
              <a:t>a conformation </a:t>
            </a:r>
            <a:r>
              <a:rPr sz="1100" spc="-5" dirty="0">
                <a:latin typeface="LM Sans 10"/>
                <a:cs typeface="LM Sans 10"/>
              </a:rPr>
              <a:t>mail is sent  to the user.The user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view their </a:t>
            </a:r>
            <a:r>
              <a:rPr sz="1100" spc="-10" dirty="0">
                <a:latin typeface="LM Sans 10"/>
                <a:cs typeface="LM Sans 10"/>
              </a:rPr>
              <a:t>tickets and can </a:t>
            </a:r>
            <a:r>
              <a:rPr sz="1100" spc="-5" dirty="0">
                <a:latin typeface="LM Sans 10"/>
                <a:cs typeface="LM Sans 10"/>
              </a:rPr>
              <a:t>cancel </a:t>
            </a:r>
            <a:r>
              <a:rPr sz="1100" spc="-10" dirty="0">
                <a:latin typeface="LM Sans 10"/>
                <a:cs typeface="LM Sans 10"/>
              </a:rPr>
              <a:t>them </a:t>
            </a:r>
            <a:r>
              <a:rPr sz="1100" spc="-5">
                <a:latin typeface="LM Sans 10"/>
                <a:cs typeface="LM Sans 10"/>
              </a:rPr>
              <a:t>if required.Also </a:t>
            </a:r>
            <a:r>
              <a:rPr sz="1100" spc="-10" dirty="0">
                <a:latin typeface="LM Sans 10"/>
                <a:cs typeface="LM Sans 10"/>
              </a:rPr>
              <a:t>provided a unique </a:t>
            </a:r>
            <a:r>
              <a:rPr sz="1100" spc="-5" dirty="0">
                <a:latin typeface="LM Sans 10"/>
                <a:cs typeface="LM Sans 10"/>
              </a:rPr>
              <a:t>feature </a:t>
            </a:r>
            <a:r>
              <a:rPr sz="1100" dirty="0">
                <a:latin typeface="LM Sans 10"/>
                <a:cs typeface="LM Sans 10"/>
              </a:rPr>
              <a:t>“Baggage” </a:t>
            </a:r>
            <a:r>
              <a:rPr sz="1100" spc="-5" dirty="0">
                <a:latin typeface="LM Sans 10"/>
                <a:cs typeface="LM Sans 10"/>
              </a:rPr>
              <a:t>which </a:t>
            </a:r>
            <a:r>
              <a:rPr sz="1100" spc="-10">
                <a:latin typeface="LM Sans 10"/>
                <a:cs typeface="LM Sans 10"/>
              </a:rPr>
              <a:t>allows </a:t>
            </a:r>
            <a:r>
              <a:rPr sz="1100" spc="-5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user to </a:t>
            </a:r>
            <a:r>
              <a:rPr sz="1100" spc="-10" dirty="0">
                <a:latin typeface="LM Sans 10"/>
                <a:cs typeface="LM Sans 10"/>
              </a:rPr>
              <a:t>export </a:t>
            </a:r>
            <a:r>
              <a:rPr sz="1100" spc="-5" dirty="0">
                <a:latin typeface="LM Sans 10"/>
                <a:cs typeface="LM Sans 10"/>
              </a:rPr>
              <a:t>only the baggage to the respective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destination.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90550"/>
            <a:chOff x="0" y="0"/>
            <a:chExt cx="4608195" cy="590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SOFTWARES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USED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6115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4" y="1484335"/>
            <a:ext cx="1604455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740">
              <a:lnSpc>
                <a:spcPct val="125299"/>
              </a:lnSpc>
              <a:spcBef>
                <a:spcPts val="100"/>
              </a:spcBef>
            </a:pPr>
            <a:r>
              <a:rPr sz="1100" spc="-5">
                <a:latin typeface="LM Sans 10"/>
                <a:cs typeface="LM Sans 10"/>
              </a:rPr>
              <a:t>Visual</a:t>
            </a:r>
            <a:r>
              <a:rPr sz="1100" spc="-100">
                <a:latin typeface="LM Sans 10"/>
                <a:cs typeface="LM Sans 10"/>
              </a:rPr>
              <a:t> </a:t>
            </a:r>
            <a:r>
              <a:rPr sz="1100" spc="-5">
                <a:latin typeface="LM Sans 10"/>
                <a:cs typeface="LM Sans 10"/>
              </a:rPr>
              <a:t>Studio </a:t>
            </a:r>
            <a:endParaRPr lang="en-IN" sz="1100" spc="-5" dirty="0">
              <a:latin typeface="LM Sans 10"/>
              <a:cs typeface="LM Sans 10"/>
            </a:endParaRPr>
          </a:p>
          <a:p>
            <a:pPr marL="12700" marR="205740">
              <a:lnSpc>
                <a:spcPct val="125299"/>
              </a:lnSpc>
              <a:spcBef>
                <a:spcPts val="100"/>
              </a:spcBef>
            </a:pPr>
            <a:r>
              <a:rPr sz="1100" spc="-5">
                <a:latin typeface="LM Sans 10"/>
                <a:cs typeface="LM Sans 10"/>
              </a:rPr>
              <a:t> </a:t>
            </a:r>
            <a:r>
              <a:rPr sz="1100">
                <a:latin typeface="LM Sans 10"/>
                <a:cs typeface="LM Sans 10"/>
              </a:rPr>
              <a:t>Node</a:t>
            </a:r>
            <a:r>
              <a:rPr sz="1100" spc="-20">
                <a:latin typeface="LM Sans 10"/>
                <a:cs typeface="LM Sans 10"/>
              </a:rPr>
              <a:t> </a:t>
            </a:r>
            <a:r>
              <a:rPr sz="1100" spc="-10">
                <a:latin typeface="LM Sans 10"/>
                <a:cs typeface="LM Sans 10"/>
              </a:rPr>
              <a:t>JS</a:t>
            </a:r>
            <a:endParaRPr lang="en-IN" sz="1100" spc="-10" dirty="0">
              <a:latin typeface="LM Sans 10"/>
              <a:cs typeface="LM Sans 10"/>
            </a:endParaRPr>
          </a:p>
          <a:p>
            <a:pPr marL="12700" marR="205740">
              <a:lnSpc>
                <a:spcPct val="125299"/>
              </a:lnSpc>
              <a:spcBef>
                <a:spcPts val="100"/>
              </a:spcBef>
            </a:pPr>
            <a:r>
              <a:rPr lang="en-IN" sz="1100" spc="-10" dirty="0">
                <a:latin typeface="LM Sans 10"/>
                <a:cs typeface="LM Sans 10"/>
              </a:rPr>
              <a:t>Eclipse Java EE</a:t>
            </a:r>
          </a:p>
          <a:p>
            <a:pPr marL="12700" marR="205740">
              <a:lnSpc>
                <a:spcPct val="125299"/>
              </a:lnSpc>
              <a:spcBef>
                <a:spcPts val="100"/>
              </a:spcBef>
              <a:buFont typeface="Wingdings" pitchFamily="2" charset="2"/>
              <a:buChar char="§"/>
            </a:pP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551" y="182159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03163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90550"/>
            <a:chOff x="0" y="0"/>
            <a:chExt cx="4608195" cy="590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FRAMEWORKS </a:t>
            </a:r>
            <a:r>
              <a:rPr spc="20" dirty="0"/>
              <a:t>AND </a:t>
            </a:r>
            <a:r>
              <a:rPr spc="-15" dirty="0"/>
              <a:t>DATABASE </a:t>
            </a:r>
            <a:r>
              <a:rPr spc="20" dirty="0"/>
              <a:t>SERVERS</a:t>
            </a:r>
            <a:r>
              <a:rPr spc="10" dirty="0"/>
              <a:t> </a:t>
            </a:r>
            <a:r>
              <a:rPr spc="20" dirty="0"/>
              <a:t>USED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33588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5459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231014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52017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73020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3850" y="968375"/>
            <a:ext cx="1805356" cy="19909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solidFill>
                  <a:srgbClr val="FF0000"/>
                </a:solidFill>
                <a:latin typeface="LM Sans 10"/>
                <a:cs typeface="LM Sans 10"/>
              </a:rPr>
              <a:t>FRAMEWORKS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289560" marR="876935">
              <a:lnSpc>
                <a:spcPct val="125299"/>
              </a:lnSpc>
            </a:pPr>
            <a:r>
              <a:rPr sz="1100" spc="-10">
                <a:latin typeface="LM Sans 10"/>
                <a:cs typeface="LM Sans 10"/>
              </a:rPr>
              <a:t>Angul</a:t>
            </a:r>
            <a:r>
              <a:rPr sz="1100" spc="-40">
                <a:latin typeface="LM Sans 10"/>
                <a:cs typeface="LM Sans 10"/>
              </a:rPr>
              <a:t>a</a:t>
            </a:r>
            <a:r>
              <a:rPr lang="en-IN" sz="1100" spc="-40" dirty="0">
                <a:latin typeface="LM Sans 10"/>
                <a:cs typeface="LM Sans 10"/>
              </a:rPr>
              <a:t>r</a:t>
            </a:r>
            <a:endParaRPr lang="en-IN" sz="1100" spc="-5" dirty="0">
              <a:latin typeface="LM Sans 10"/>
              <a:cs typeface="LM Sans 10"/>
            </a:endParaRPr>
          </a:p>
          <a:p>
            <a:pPr marL="289560" marR="876935">
              <a:lnSpc>
                <a:spcPct val="125299"/>
              </a:lnSpc>
            </a:pPr>
            <a:r>
              <a:rPr lang="en-IN" sz="1100" spc="-5" dirty="0">
                <a:latin typeface="LM Sans 10"/>
                <a:cs typeface="LM Sans 10"/>
              </a:rPr>
              <a:t> </a:t>
            </a:r>
            <a:r>
              <a:rPr lang="en-IN" sz="1100" spc="-5" dirty="0" err="1">
                <a:latin typeface="LM Sans 10"/>
                <a:cs typeface="LM Sans 10"/>
              </a:rPr>
              <a:t>jQ</a:t>
            </a:r>
            <a:r>
              <a:rPr sz="1100" spc="-5">
                <a:latin typeface="LM Sans 10"/>
                <a:cs typeface="LM Sans 10"/>
              </a:rPr>
              <a:t>uery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750">
              <a:latin typeface="LM Sans 10"/>
              <a:cs typeface="LM Sans 10"/>
            </a:endParaRPr>
          </a:p>
          <a:p>
            <a:pPr marL="289560" marR="184150" indent="-277495">
              <a:lnSpc>
                <a:spcPct val="125299"/>
              </a:lnSpc>
            </a:pPr>
            <a:r>
              <a:rPr sz="1100" spc="-35" dirty="0">
                <a:solidFill>
                  <a:srgbClr val="FF0000"/>
                </a:solidFill>
                <a:latin typeface="LM Sans 10"/>
                <a:cs typeface="LM Sans 10"/>
              </a:rPr>
              <a:t>DATABASE </a:t>
            </a:r>
            <a:r>
              <a:rPr sz="1100" spc="-10">
                <a:solidFill>
                  <a:srgbClr val="FF0000"/>
                </a:solidFill>
                <a:latin typeface="LM Sans 10"/>
                <a:cs typeface="LM Sans 10"/>
              </a:rPr>
              <a:t>SERVERS</a:t>
            </a:r>
            <a:r>
              <a:rPr sz="1100" spc="-4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>
                <a:solidFill>
                  <a:srgbClr val="FF0000"/>
                </a:solidFill>
                <a:latin typeface="LM Sans 10"/>
                <a:cs typeface="LM Sans 10"/>
              </a:rPr>
              <a:t>:  </a:t>
            </a:r>
            <a:endParaRPr lang="en-US" sz="1100" spc="-5" dirty="0">
              <a:solidFill>
                <a:srgbClr val="FF0000"/>
              </a:solidFill>
              <a:latin typeface="LM Sans 10"/>
              <a:cs typeface="LM Sans 10"/>
            </a:endParaRPr>
          </a:p>
          <a:p>
            <a:pPr marL="289560" marR="184150" indent="-277495">
              <a:lnSpc>
                <a:spcPct val="125299"/>
              </a:lnSpc>
            </a:pP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       </a:t>
            </a:r>
          </a:p>
          <a:p>
            <a:pPr marL="289560" marR="184150" indent="-277495">
              <a:lnSpc>
                <a:spcPct val="125299"/>
              </a:lnSpc>
            </a:pP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       </a:t>
            </a:r>
            <a:r>
              <a:rPr lang="en-US" sz="1100" spc="-10" dirty="0">
                <a:latin typeface="LM Sans 10"/>
                <a:cs typeface="LM Sans 10"/>
              </a:rPr>
              <a:t>MYSQL </a:t>
            </a:r>
          </a:p>
          <a:p>
            <a:pPr marL="289560" marR="5080">
              <a:lnSpc>
                <a:spcPct val="125299"/>
              </a:lnSpc>
            </a:pPr>
            <a:r>
              <a:rPr sz="1100" spc="-5">
                <a:latin typeface="LM Sans 10"/>
                <a:cs typeface="LM Sans 10"/>
              </a:rPr>
              <a:t>Apcahe </a:t>
            </a:r>
            <a:r>
              <a:rPr sz="1100" spc="-25">
                <a:latin typeface="LM Sans 10"/>
                <a:cs typeface="LM Sans 10"/>
              </a:rPr>
              <a:t>Tomcat</a:t>
            </a:r>
            <a:r>
              <a:rPr sz="1100" spc="-45">
                <a:latin typeface="LM Sans 10"/>
                <a:cs typeface="LM Sans 10"/>
              </a:rPr>
              <a:t> </a:t>
            </a:r>
            <a:r>
              <a:rPr sz="1100" spc="-5">
                <a:latin typeface="LM Sans 10"/>
                <a:cs typeface="LM Sans 10"/>
              </a:rPr>
              <a:t>Server  Hibernate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90550"/>
            <a:chOff x="0" y="0"/>
            <a:chExt cx="4608195" cy="590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SYSTEM</a:t>
            </a:r>
            <a:r>
              <a:rPr spc="5" dirty="0"/>
              <a:t> </a:t>
            </a:r>
            <a:r>
              <a:rPr spc="20" dirty="0"/>
              <a:t>REQUIREMENTS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45431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327084"/>
            <a:ext cx="263271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49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OS </a:t>
            </a:r>
            <a:r>
              <a:rPr sz="1100" spc="-5" dirty="0">
                <a:latin typeface="LM Sans 10"/>
                <a:cs typeface="LM Sans 10"/>
              </a:rPr>
              <a:t>- </a:t>
            </a:r>
            <a:r>
              <a:rPr sz="1100" spc="-15" dirty="0">
                <a:latin typeface="LM Sans 10"/>
                <a:cs typeface="LM Sans 10"/>
              </a:rPr>
              <a:t>Windows </a:t>
            </a:r>
            <a:r>
              <a:rPr sz="1100" spc="-5" dirty="0">
                <a:latin typeface="LM Sans 10"/>
                <a:cs typeface="LM Sans 10"/>
              </a:rPr>
              <a:t>10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15" dirty="0">
                <a:latin typeface="LM Sans 10"/>
                <a:cs typeface="LM Sans 10"/>
              </a:rPr>
              <a:t>Windows </a:t>
            </a:r>
            <a:r>
              <a:rPr sz="1100" spc="-5" dirty="0">
                <a:latin typeface="LM Sans 10"/>
                <a:cs typeface="LM Sans 10"/>
              </a:rPr>
              <a:t>7/Linux  Processor - Intel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i5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Java version -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JDK-8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Disk </a:t>
            </a:r>
            <a:r>
              <a:rPr sz="1100" spc="-10" dirty="0">
                <a:latin typeface="LM Sans 10"/>
                <a:cs typeface="LM Sans 10"/>
              </a:rPr>
              <a:t>Storage </a:t>
            </a:r>
            <a:r>
              <a:rPr sz="1100" spc="-5" dirty="0">
                <a:latin typeface="LM Sans 10"/>
                <a:cs typeface="LM Sans 10"/>
              </a:rPr>
              <a:t>- </a:t>
            </a:r>
            <a:r>
              <a:rPr sz="1100" spc="-10" dirty="0">
                <a:latin typeface="LM Sans 10"/>
                <a:cs typeface="LM Sans 10"/>
              </a:rPr>
              <a:t>minimum 4GB </a:t>
            </a:r>
            <a:r>
              <a:rPr sz="1100" spc="-5" dirty="0">
                <a:latin typeface="LM Sans 10"/>
                <a:cs typeface="LM Sans 10"/>
              </a:rPr>
              <a:t>free disk </a:t>
            </a:r>
            <a:r>
              <a:rPr sz="1100" spc="-10" dirty="0">
                <a:latin typeface="LM Sans 10"/>
                <a:cs typeface="LM Sans 10"/>
              </a:rPr>
              <a:t>space  </a:t>
            </a:r>
            <a:r>
              <a:rPr sz="1100" spc="-5" dirty="0">
                <a:latin typeface="LM Sans 10"/>
                <a:cs typeface="LM Sans 10"/>
              </a:rPr>
              <a:t>Internet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551" y="16643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187438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08441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551" y="229444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590550"/>
            <a:chOff x="0" y="0"/>
            <a:chExt cx="4608195" cy="590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LANGUAGES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USED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53832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411107"/>
            <a:ext cx="1313815" cy="107144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LM Sans 10"/>
                <a:cs typeface="LM Sans 10"/>
              </a:rPr>
              <a:t>TypeScript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JavaScript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jQuery  </a:t>
            </a:r>
            <a:r>
              <a:rPr sz="1100" spc="-10" dirty="0">
                <a:latin typeface="LM Sans 10"/>
                <a:cs typeface="LM Sans 10"/>
              </a:rPr>
              <a:t>HTML </a:t>
            </a:r>
            <a:r>
              <a:rPr sz="1100" spc="-10">
                <a:latin typeface="LM Sans 10"/>
                <a:cs typeface="LM Sans 10"/>
              </a:rPr>
              <a:t>and</a:t>
            </a:r>
            <a:r>
              <a:rPr sz="1100" spc="-15">
                <a:latin typeface="LM Sans 10"/>
                <a:cs typeface="LM Sans 10"/>
              </a:rPr>
              <a:t> </a:t>
            </a:r>
            <a:r>
              <a:rPr sz="1100" spc="-10">
                <a:latin typeface="LM Sans 10"/>
                <a:cs typeface="LM Sans 10"/>
              </a:rPr>
              <a:t>CSS</a:t>
            </a:r>
            <a:endParaRPr lang="en-IN" sz="1100" spc="-10" dirty="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lang="en-IN" sz="1100" spc="-5" dirty="0">
                <a:latin typeface="LM Sans 10"/>
                <a:cs typeface="LM Sans 10"/>
              </a:rPr>
              <a:t>J</a:t>
            </a:r>
            <a:r>
              <a:rPr sz="1100" spc="-5">
                <a:latin typeface="LM Sans 10"/>
                <a:cs typeface="LM Sans 10"/>
              </a:rPr>
              <a:t>ava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551" y="174835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195839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16842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476250" y="232082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607695"/>
            <a:chOff x="0" y="0"/>
            <a:chExt cx="4608195" cy="607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5833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14"/>
                  </a:lnTo>
                  <a:lnTo>
                    <a:pt x="4608004" y="24461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3570"/>
              <a:ext cx="4608004" cy="33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310360"/>
            <a:ext cx="4608195" cy="5482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PROJECT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FLOW</a:t>
            </a:r>
            <a:endParaRPr sz="1400">
              <a:latin typeface="LM Sans 12"/>
              <a:cs typeface="LM Sans 12"/>
            </a:endParaRPr>
          </a:p>
          <a:p>
            <a:pPr marL="1400175" algn="ctr">
              <a:lnSpc>
                <a:spcPct val="100000"/>
              </a:lnSpc>
            </a:pPr>
            <a:endParaRPr lang="en-US" sz="950" b="1" spc="-10" dirty="0">
              <a:solidFill>
                <a:srgbClr val="FF0000"/>
              </a:solidFill>
              <a:latin typeface="LM Sans 12"/>
              <a:cs typeface="LM Sans 10"/>
            </a:endParaRPr>
          </a:p>
          <a:p>
            <a:pPr marL="1400175">
              <a:lnSpc>
                <a:spcPct val="100000"/>
              </a:lnSpc>
            </a:pPr>
            <a:r>
              <a:rPr sz="1100" b="1" spc="-10">
                <a:solidFill>
                  <a:srgbClr val="FF0000"/>
                </a:solidFill>
                <a:latin typeface="LM Sans 10"/>
                <a:cs typeface="LM Sans 10"/>
              </a:rPr>
              <a:t>HOME </a:t>
            </a:r>
            <a:r>
              <a:rPr sz="1100" b="1" spc="-45" dirty="0">
                <a:solidFill>
                  <a:srgbClr val="FF0000"/>
                </a:solidFill>
                <a:latin typeface="LM Sans 10"/>
                <a:cs typeface="LM Sans 10"/>
              </a:rPr>
              <a:t>PAGE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221488"/>
            <a:ext cx="3887731" cy="2185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8140" y="507135"/>
            <a:ext cx="1888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solidFill>
                  <a:srgbClr val="FF0000"/>
                </a:solidFill>
                <a:latin typeface="LM Sans 10"/>
                <a:cs typeface="LM Sans 10"/>
              </a:rPr>
              <a:t>REGISTRATION</a:t>
            </a:r>
            <a:r>
              <a:rPr sz="1100" b="1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LM Sans 10"/>
                <a:cs typeface="LM Sans 10"/>
              </a:rPr>
              <a:t>PAGE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15227"/>
            <a:ext cx="3887731" cy="218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304</Words>
  <Application>Microsoft Office PowerPoint</Application>
  <PresentationFormat>Custom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JHAN TRAVELS</vt:lpstr>
      <vt:lpstr>TABLE OF CONTENTS</vt:lpstr>
      <vt:lpstr>ABOUT THE PROJECT</vt:lpstr>
      <vt:lpstr>PowerPoint Presentation</vt:lpstr>
      <vt:lpstr>FRAMEWORKS AND DATABASE SERVERS USED</vt:lpstr>
      <vt:lpstr>SYSTEM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JHAN TRAVELS</dc:title>
  <dc:creator> ONLINE BUS SEAT RESERVATION SYSTEMV.Nikhitha - 18wh1a0579K.Jashwanthi - 18wh1a0588R.Sai Harshitha - 18wh1a0599V.Amulya Chandhana - 18wh1a05A3 </dc:creator>
  <cp:lastModifiedBy>Amulya Chandhana Vempati</cp:lastModifiedBy>
  <cp:revision>3</cp:revision>
  <dcterms:created xsi:type="dcterms:W3CDTF">2020-08-27T14:31:40Z</dcterms:created>
  <dcterms:modified xsi:type="dcterms:W3CDTF">2021-05-24T08:28:32Z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2020-08-27T00:00:00Z</vt:filetime>
  </property>
</Properties>
</file>