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68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E7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91CD79-011A-BE70-DED6-8667E990E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711453"/>
            <a:ext cx="8178799" cy="343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51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On-screen Show (4:3)</PresentationFormat>
  <Paragraphs>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Neeraj Chugh</cp:lastModifiedBy>
  <cp:revision>2</cp:revision>
  <dcterms:created xsi:type="dcterms:W3CDTF">2013-01-27T09:14:16Z</dcterms:created>
  <dcterms:modified xsi:type="dcterms:W3CDTF">2025-04-15T06:13:46Z</dcterms:modified>
  <cp:category/>
</cp:coreProperties>
</file>