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58" r:id="rId13"/>
    <p:sldId id="270" r:id="rId14"/>
    <p:sldId id="271" r:id="rId15"/>
    <p:sldId id="272" r:id="rId16"/>
    <p:sldId id="273" r:id="rId17"/>
    <p:sldId id="259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6CA1-028B-ED9C-9605-545A6FD08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D8F83-189D-51FF-8EA8-1A439F78A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3ADAF-40F2-B897-C044-D91352C2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C9DF-651C-4A61-B8AB-EE6CD4904FF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FE658-5A96-407D-F7F6-A9216064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8BB23-602E-8F92-A841-51EED2475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85A6-665A-439B-B8B6-F24459CD6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5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E6C7-EB3A-50E9-68A9-F3F366C19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39600-B1CF-69D8-303D-3F2B9F413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901CC-B597-AFEA-D6FD-D9E17B3F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C9DF-651C-4A61-B8AB-EE6CD4904FF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ABB6C-2C16-CF9F-CBCE-2A39D78A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A1C27-EE9B-85EB-D7C6-100DD97A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85A6-665A-439B-B8B6-F24459CD6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9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51EDD-DE42-93AB-D496-F44524342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21704-2575-E54F-3C15-43F89CB23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93C96-7283-F504-954B-EF621335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C9DF-651C-4A61-B8AB-EE6CD4904FF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02380-1C85-4995-2BC4-67ACF9C6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BF364-1FCD-7781-0F9E-ECF6F9D3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85A6-665A-439B-B8B6-F24459CD6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4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6137-F678-09ED-565B-D3468726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4A77E-4116-0747-C613-491C5AE89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B5458-C18F-E89C-0982-97814885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C9DF-651C-4A61-B8AB-EE6CD4904FF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73E28-0B1E-BD9E-70B1-56D516C11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1F673-5DEF-6C13-CB83-BB08AFDDE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85A6-665A-439B-B8B6-F24459CD6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2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DB85D-6B1B-7872-C146-747322C41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7D0A7-5313-7A72-F17F-56D980600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98851-5D05-0467-A9D5-A149CF79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C9DF-651C-4A61-B8AB-EE6CD4904FF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002BA-1666-7A17-3913-0FDD2C94A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5FF21-E8F9-25EE-E9B5-CECF95545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85A6-665A-439B-B8B6-F24459CD6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0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D378-5DF8-D4A8-D217-23BDF7FA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B8267-FDD3-8AED-A615-FF0800011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B062C-88D4-976A-3B75-CE7B06D02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7FCD9-C52F-51AD-1FE5-6E5B17E0A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C9DF-651C-4A61-B8AB-EE6CD4904FF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2E118-5794-B99B-43C7-D97F72CF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4ABF6-9C00-6EF8-18DC-FC5DF8E1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85A6-665A-439B-B8B6-F24459CD6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1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B10F-FCD7-02E2-6A17-4504C6376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1446E-E81A-5991-8B05-347BAB905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C0725-5FF6-C53E-B274-19E2DA2F6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20CBAA-6072-2157-ED32-111AD4137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3AADF1-3E64-02A2-CEB8-F9C13BDAC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A264B7-7D97-18B3-D46F-80DF763D8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C9DF-651C-4A61-B8AB-EE6CD4904FF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CB6324-DCEE-0D8A-2467-3A0A53E71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2ABCA6-05EC-D230-F540-91EE08259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85A6-665A-439B-B8B6-F24459CD6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4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EF58A-186B-3DA9-336E-E2B372AA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C11C7E-497B-9C73-D83A-BD95789B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C9DF-651C-4A61-B8AB-EE6CD4904FF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D3966-5302-7EF0-3543-15AFFDBA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7EAC6-B33D-FBA2-0F21-61A1B75B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85A6-665A-439B-B8B6-F24459CD6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7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A668E4-37E3-3540-58D6-1D5A4E5E0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C9DF-651C-4A61-B8AB-EE6CD4904FF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59B4D-FCA7-12F5-3471-C544CCCF0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CCB1E-35AB-09B4-C818-8AD269BB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85A6-665A-439B-B8B6-F24459CD6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7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932E3-9405-1E15-2017-BD682B6A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A99B9-B044-6C5C-304B-BEDFD0357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FE0A7-AB35-2A7E-8625-AAF3AD8B1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F720B-18B9-BE09-1212-07A9BAF7E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C9DF-651C-4A61-B8AB-EE6CD4904FF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447CF-E18C-6335-FBD9-22AB7B7A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0908D-FDB0-17F7-73C2-5A081B79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85A6-665A-439B-B8B6-F24459CD6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7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2E70-D2FE-7DE2-7DDC-BB711F88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CD7B12-6A0A-7EF6-783F-F3ADC085E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C3146-F09B-1DE5-6A5E-ACAFC5A31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4F1AA-8B67-8C66-6DE2-C0689A558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C9DF-651C-4A61-B8AB-EE6CD4904FF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5E064-1EC5-C5DB-006D-D4EB9E615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8293F-C107-048C-7283-570BA678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85A6-665A-439B-B8B6-F24459CD6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5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0A2C9F-6A92-81F6-5CDD-53D8EAB6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0DB64-C1C3-6DE3-5BDD-5870597C5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24D22-B1D5-F4E9-E1C8-5A3F37517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82C9DF-651C-4A61-B8AB-EE6CD4904FF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A31AD-752D-3CA6-3C72-C8E679401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17725-D0D6-8966-950F-2EB9F04F3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C385A6-665A-439B-B8B6-F24459CD6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7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AFC7-9F6D-CA4A-0183-72F34C10D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0" i="0" u="none" strike="noStrike" baseline="0" dirty="0">
                <a:solidFill>
                  <a:srgbClr val="000000"/>
                </a:solidFill>
                <a:latin typeface="Aptos Narrow" panose="020B0004020202020204" pitchFamily="34" charset="0"/>
              </a:rPr>
              <a:t>Feature Engineering techniques </a:t>
            </a:r>
            <a:br>
              <a:rPr lang="en-US" sz="4400" b="0" i="0" u="none" strike="noStrike" baseline="0" dirty="0">
                <a:solidFill>
                  <a:srgbClr val="000000"/>
                </a:solidFill>
                <a:latin typeface="Aptos Narrow" panose="020B0004020202020204" pitchFamily="34" charset="0"/>
              </a:rPr>
            </a:br>
            <a:r>
              <a:rPr lang="en-US" sz="4400" b="0" i="0" u="none" strike="noStrike" baseline="0" dirty="0">
                <a:solidFill>
                  <a:srgbClr val="000000"/>
                </a:solidFill>
                <a:latin typeface="Aptos Narrow" panose="020B0004020202020204" pitchFamily="34" charset="0"/>
              </a:rPr>
              <a:t>for </a:t>
            </a:r>
            <a:br>
              <a:rPr lang="en-US" sz="4400" b="0" i="0" u="none" strike="noStrike" baseline="0" dirty="0">
                <a:solidFill>
                  <a:srgbClr val="000000"/>
                </a:solidFill>
                <a:latin typeface="Aptos Narrow" panose="020B0004020202020204" pitchFamily="34" charset="0"/>
              </a:rPr>
            </a:br>
            <a:r>
              <a:rPr lang="en-US" sz="4400" b="0" i="0" u="none" strike="noStrike" baseline="0" dirty="0">
                <a:solidFill>
                  <a:srgbClr val="000000"/>
                </a:solidFill>
                <a:latin typeface="Aptos Narrow" panose="020B0004020202020204" pitchFamily="34" charset="0"/>
              </a:rPr>
              <a:t>text, images, audio, and video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 Narrow" panose="020B0004020202020204" pitchFamily="34" charset="0"/>
              </a:rPr>
              <a:t>.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Aptos Narrow" panose="020B0004020202020204" pitchFamily="34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FDC47-5038-5BFB-58A9-35A2927019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62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D00CA1-4998-0AAA-3981-4C61BC6D4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4585" y="643467"/>
            <a:ext cx="8682830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41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B237B3-2869-6A3F-290D-0EF5E543E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35511"/>
            <a:ext cx="10905066" cy="4986976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42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49198-DDFD-C146-6CF0-A2F2BCB21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D67457-1BBB-C728-2CAA-A5DFFF400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671749"/>
            <a:ext cx="5131088" cy="301699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9FCC11-3FD7-70EF-3DAA-AD1A94525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45165" y="2217815"/>
            <a:ext cx="3208259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36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DF19E-3DB5-B09F-C249-B6D830CB9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529" y="457200"/>
            <a:ext cx="882094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62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5FE78-1DE8-2B99-8207-C55199A34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571" y="383935"/>
            <a:ext cx="10916429" cy="62375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A0A14F-6A02-0CC5-0944-F3239A599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701" y="4556944"/>
            <a:ext cx="5749457" cy="206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8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9B122F-33D0-DF9F-9AC4-07FE3819F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759" y="195344"/>
            <a:ext cx="9979572" cy="5385649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19E781-8876-0445-A88F-D36AF380E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064" y="5674134"/>
            <a:ext cx="7873233" cy="98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02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437C2C-05C4-D7B8-9B9B-96C0D9CCDD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936" b="-2"/>
          <a:stretch/>
        </p:blipFill>
        <p:spPr>
          <a:xfrm>
            <a:off x="-9886" y="10"/>
            <a:ext cx="7572605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99B32A8-0126-7359-4173-9D7BE8AFA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543364"/>
            <a:ext cx="3434180" cy="3599019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62637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75EF4D-8432-62C8-E6AF-71259C0E3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25415"/>
            <a:ext cx="10905066" cy="520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96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40334-3884-AD89-FB1B-78A916A86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Extraction Techniques for audio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2E1309-F757-D1EC-A777-EA0A255A6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1646" y="961812"/>
            <a:ext cx="6342106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59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634F06-9AEF-9B05-BD4F-5800813E5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028" y="283779"/>
            <a:ext cx="11288110" cy="6321973"/>
          </a:xfrm>
        </p:spPr>
      </p:pic>
    </p:spTree>
    <p:extLst>
      <p:ext uri="{BB962C8B-B14F-4D97-AF65-F5344CB8AC3E}">
        <p14:creationId xmlns:p14="http://schemas.microsoft.com/office/powerpoint/2010/main" val="70102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6669CB-2192-E381-9891-8BDE28EFD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862" y="0"/>
            <a:ext cx="11570276" cy="45404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EBC93E-A1A7-6E60-4924-761E21CCF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66" y="4540469"/>
            <a:ext cx="11034855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0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FAA060-B0B4-5DCC-7797-1BCB14A4A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028" y="354057"/>
            <a:ext cx="11002627" cy="5968206"/>
          </a:xfrm>
        </p:spPr>
      </p:pic>
    </p:spTree>
    <p:extLst>
      <p:ext uri="{BB962C8B-B14F-4D97-AF65-F5344CB8AC3E}">
        <p14:creationId xmlns:p14="http://schemas.microsoft.com/office/powerpoint/2010/main" val="1778426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962983-9C62-B9DA-6E76-5773A173E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496" y="643467"/>
            <a:ext cx="8449008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1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914BC2-1732-3728-A0B9-BF4997D80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43516"/>
            <a:ext cx="10905066" cy="4770967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72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05B04F-4564-D527-9A1E-CA419951B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37854"/>
            <a:ext cx="10905066" cy="518229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7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3F64AA-6022-CAE8-0657-64977F4DD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0670" y="643467"/>
            <a:ext cx="8286918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18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CF6BE4-ED4F-A393-5575-795E9393D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519" y="774176"/>
            <a:ext cx="9416816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71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22</Words>
  <Application>Microsoft Office PowerPoint</Application>
  <PresentationFormat>Widescreen</PresentationFormat>
  <Paragraphs>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Aptos Narrow</vt:lpstr>
      <vt:lpstr>Arial</vt:lpstr>
      <vt:lpstr>Office Theme</vt:lpstr>
      <vt:lpstr>Feature Engineering techniques  for  text, images, audio, and video.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Extraction Techniques for audio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Neeraj Chugh</dc:creator>
  <cp:lastModifiedBy>Neeraj Chugh</cp:lastModifiedBy>
  <cp:revision>1</cp:revision>
  <dcterms:created xsi:type="dcterms:W3CDTF">2025-04-01T06:36:39Z</dcterms:created>
  <dcterms:modified xsi:type="dcterms:W3CDTF">2025-04-01T08:30:26Z</dcterms:modified>
</cp:coreProperties>
</file>