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346" r:id="rId2"/>
    <p:sldId id="285" r:id="rId3"/>
    <p:sldId id="286" r:id="rId4"/>
    <p:sldId id="336" r:id="rId5"/>
    <p:sldId id="287" r:id="rId6"/>
    <p:sldId id="290" r:id="rId7"/>
    <p:sldId id="337" r:id="rId8"/>
    <p:sldId id="291" r:id="rId9"/>
    <p:sldId id="293" r:id="rId10"/>
    <p:sldId id="294" r:id="rId11"/>
    <p:sldId id="338" r:id="rId12"/>
    <p:sldId id="296" r:id="rId13"/>
    <p:sldId id="297" r:id="rId14"/>
    <p:sldId id="298" r:id="rId15"/>
    <p:sldId id="299" r:id="rId16"/>
    <p:sldId id="342" r:id="rId17"/>
    <p:sldId id="300" r:id="rId18"/>
    <p:sldId id="301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1" r:id="rId27"/>
    <p:sldId id="312" r:id="rId28"/>
    <p:sldId id="313" r:id="rId29"/>
    <p:sldId id="314" r:id="rId30"/>
    <p:sldId id="31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4660"/>
  </p:normalViewPr>
  <p:slideViewPr>
    <p:cSldViewPr snapToGrid="0">
      <p:cViewPr varScale="1">
        <p:scale>
          <a:sx n="41" d="100"/>
          <a:sy n="41" d="100"/>
        </p:scale>
        <p:origin x="78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D22031-2240-4A67-9AA5-F656D6EBF23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45D690D-5ECE-48B0-BEF5-ADC0EA185146}">
      <dgm:prSet/>
      <dgm:spPr/>
      <dgm:t>
        <a:bodyPr/>
        <a:lstStyle/>
        <a:p>
          <a:r>
            <a:rPr lang="en-US" dirty="0"/>
            <a:t>A proxy server is a dedicated computer, or a software system virtually located between a  client and the actual server</a:t>
          </a:r>
        </a:p>
      </dgm:t>
    </dgm:pt>
    <dgm:pt modelId="{A25BFA62-51A9-45E8-B21B-F2E391B0425F}" type="parTrans" cxnId="{C88ACD1F-AB5C-4E8D-BC91-0E21247681E0}">
      <dgm:prSet/>
      <dgm:spPr/>
      <dgm:t>
        <a:bodyPr/>
        <a:lstStyle/>
        <a:p>
          <a:endParaRPr lang="en-US"/>
        </a:p>
      </dgm:t>
    </dgm:pt>
    <dgm:pt modelId="{1D2C087B-BC35-4CA4-9DA4-7AC6947C365D}" type="sibTrans" cxnId="{C88ACD1F-AB5C-4E8D-BC91-0E21247681E0}">
      <dgm:prSet/>
      <dgm:spPr/>
      <dgm:t>
        <a:bodyPr/>
        <a:lstStyle/>
        <a:p>
          <a:endParaRPr lang="en-US"/>
        </a:p>
      </dgm:t>
    </dgm:pt>
    <dgm:pt modelId="{CFCF830C-7307-40A4-AFD2-092ED3D7B6D5}">
      <dgm:prSet/>
      <dgm:spPr/>
      <dgm:t>
        <a:bodyPr/>
        <a:lstStyle/>
        <a:p>
          <a:r>
            <a:rPr lang="en-US"/>
            <a:t>It is a sentinel between an internal network and the open internet</a:t>
          </a:r>
        </a:p>
      </dgm:t>
    </dgm:pt>
    <dgm:pt modelId="{09B779FA-D496-44E8-AF44-BCB60092449B}" type="parTrans" cxnId="{8691B197-2E7D-430E-8980-83CB9DFA776E}">
      <dgm:prSet/>
      <dgm:spPr/>
      <dgm:t>
        <a:bodyPr/>
        <a:lstStyle/>
        <a:p>
          <a:endParaRPr lang="en-US"/>
        </a:p>
      </dgm:t>
    </dgm:pt>
    <dgm:pt modelId="{2E54D89C-D834-48EB-8A42-2D9AA38438EA}" type="sibTrans" cxnId="{8691B197-2E7D-430E-8980-83CB9DFA776E}">
      <dgm:prSet/>
      <dgm:spPr/>
      <dgm:t>
        <a:bodyPr/>
        <a:lstStyle/>
        <a:p>
          <a:endParaRPr lang="en-US"/>
        </a:p>
      </dgm:t>
    </dgm:pt>
    <dgm:pt modelId="{2075AE8F-E81F-43FD-BFCE-2E1301B0ECAC}">
      <dgm:prSet/>
      <dgm:spPr/>
      <dgm:t>
        <a:bodyPr/>
        <a:lstStyle/>
        <a:p>
          <a:r>
            <a:rPr lang="en-US"/>
            <a:t>It serves client requests on behalf of actual servers, thereby preventing the actual servers  from exposing themselves to the outside world</a:t>
          </a:r>
        </a:p>
      </dgm:t>
    </dgm:pt>
    <dgm:pt modelId="{7225576E-B709-4D5C-BC9C-BC182B8B858B}" type="parTrans" cxnId="{895FF94C-721C-423C-86D1-BD054478211D}">
      <dgm:prSet/>
      <dgm:spPr/>
      <dgm:t>
        <a:bodyPr/>
        <a:lstStyle/>
        <a:p>
          <a:endParaRPr lang="en-US"/>
        </a:p>
      </dgm:t>
    </dgm:pt>
    <dgm:pt modelId="{92068518-5E82-4538-9D50-BC4AF862BA1F}" type="sibTrans" cxnId="{895FF94C-721C-423C-86D1-BD054478211D}">
      <dgm:prSet/>
      <dgm:spPr/>
      <dgm:t>
        <a:bodyPr/>
        <a:lstStyle/>
        <a:p>
          <a:endParaRPr lang="en-US"/>
        </a:p>
      </dgm:t>
    </dgm:pt>
    <dgm:pt modelId="{2F52D924-D807-4B52-AFCD-31F4B2AFFB5E}">
      <dgm:prSet/>
      <dgm:spPr/>
      <dgm:t>
        <a:bodyPr/>
        <a:lstStyle/>
        <a:p>
          <a:r>
            <a:rPr lang="en-US"/>
            <a:t>It intercepts and filters all the requests going to the real server</a:t>
          </a:r>
        </a:p>
      </dgm:t>
    </dgm:pt>
    <dgm:pt modelId="{BD646612-8942-4BEA-9688-2548D0855371}" type="parTrans" cxnId="{960DC6C7-F128-4A3E-82EB-B32A2204DA2D}">
      <dgm:prSet/>
      <dgm:spPr/>
      <dgm:t>
        <a:bodyPr/>
        <a:lstStyle/>
        <a:p>
          <a:endParaRPr lang="en-US"/>
        </a:p>
      </dgm:t>
    </dgm:pt>
    <dgm:pt modelId="{272250EF-26C6-425C-B1DC-41BA5F64393F}" type="sibTrans" cxnId="{960DC6C7-F128-4A3E-82EB-B32A2204DA2D}">
      <dgm:prSet/>
      <dgm:spPr/>
      <dgm:t>
        <a:bodyPr/>
        <a:lstStyle/>
        <a:p>
          <a:endParaRPr lang="en-US"/>
        </a:p>
      </dgm:t>
    </dgm:pt>
    <dgm:pt modelId="{5198C2C2-8C6A-4FC3-AE73-E27D65AEAABD}">
      <dgm:prSet/>
      <dgm:spPr/>
      <dgm:t>
        <a:bodyPr/>
        <a:lstStyle/>
        <a:p>
          <a:r>
            <a:rPr lang="en-US"/>
            <a:t>It provides an additional layer of defence to the network and can protect against some OS  and web server specific attacks</a:t>
          </a:r>
        </a:p>
      </dgm:t>
    </dgm:pt>
    <dgm:pt modelId="{A6DAAF5F-0853-4AEB-B1A3-5475BCBC5FA3}" type="parTrans" cxnId="{59FAC628-A71C-4044-AEE8-6FBB4E5F7CC6}">
      <dgm:prSet/>
      <dgm:spPr/>
      <dgm:t>
        <a:bodyPr/>
        <a:lstStyle/>
        <a:p>
          <a:endParaRPr lang="en-US"/>
        </a:p>
      </dgm:t>
    </dgm:pt>
    <dgm:pt modelId="{24073759-4F87-46E8-A0AB-107E16F10DCD}" type="sibTrans" cxnId="{59FAC628-A71C-4044-AEE8-6FBB4E5F7CC6}">
      <dgm:prSet/>
      <dgm:spPr/>
      <dgm:t>
        <a:bodyPr/>
        <a:lstStyle/>
        <a:p>
          <a:endParaRPr lang="en-US"/>
        </a:p>
      </dgm:t>
    </dgm:pt>
    <dgm:pt modelId="{465B0AE2-8020-4553-903D-62E8D28F1917}">
      <dgm:prSet/>
      <dgm:spPr/>
      <dgm:t>
        <a:bodyPr/>
        <a:lstStyle/>
        <a:p>
          <a:r>
            <a:rPr lang="en-US"/>
            <a:t>Network administrators should deploy a proxy server to intercept malicious, offensive web  content, computer viruses etc. hidden in the client requests</a:t>
          </a:r>
        </a:p>
      </dgm:t>
    </dgm:pt>
    <dgm:pt modelId="{DECB2F80-1184-48CB-BA46-0EA8D1217DAF}" type="parTrans" cxnId="{D0D083BD-AB81-4517-937A-BC3B6EFF8C1B}">
      <dgm:prSet/>
      <dgm:spPr/>
      <dgm:t>
        <a:bodyPr/>
        <a:lstStyle/>
        <a:p>
          <a:endParaRPr lang="en-US"/>
        </a:p>
      </dgm:t>
    </dgm:pt>
    <dgm:pt modelId="{E8862172-9471-48D1-BFC2-455D5921A3EE}" type="sibTrans" cxnId="{D0D083BD-AB81-4517-937A-BC3B6EFF8C1B}">
      <dgm:prSet/>
      <dgm:spPr/>
      <dgm:t>
        <a:bodyPr/>
        <a:lstStyle/>
        <a:p>
          <a:endParaRPr lang="en-US"/>
        </a:p>
      </dgm:t>
    </dgm:pt>
    <dgm:pt modelId="{285AF226-1F4E-4752-8BF4-CE3EC7E1F2F0}" type="pres">
      <dgm:prSet presAssocID="{9DD22031-2240-4A67-9AA5-F656D6EBF23B}" presName="linear" presStyleCnt="0">
        <dgm:presLayoutVars>
          <dgm:animLvl val="lvl"/>
          <dgm:resizeHandles val="exact"/>
        </dgm:presLayoutVars>
      </dgm:prSet>
      <dgm:spPr/>
    </dgm:pt>
    <dgm:pt modelId="{5D585911-052B-4E3C-8C9D-510857590BAE}" type="pres">
      <dgm:prSet presAssocID="{045D690D-5ECE-48B0-BEF5-ADC0EA185146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EA047583-E138-46AD-B036-4EF8A7037C80}" type="pres">
      <dgm:prSet presAssocID="{1D2C087B-BC35-4CA4-9DA4-7AC6947C365D}" presName="spacer" presStyleCnt="0"/>
      <dgm:spPr/>
    </dgm:pt>
    <dgm:pt modelId="{D8FAC1A2-1B36-48CD-AB11-25B1A6B1F16E}" type="pres">
      <dgm:prSet presAssocID="{CFCF830C-7307-40A4-AFD2-092ED3D7B6D5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F30B7560-B325-4F76-B128-99228FA7DC38}" type="pres">
      <dgm:prSet presAssocID="{2E54D89C-D834-48EB-8A42-2D9AA38438EA}" presName="spacer" presStyleCnt="0"/>
      <dgm:spPr/>
    </dgm:pt>
    <dgm:pt modelId="{8CB81BBD-1466-48C6-AE73-B74906A81007}" type="pres">
      <dgm:prSet presAssocID="{2075AE8F-E81F-43FD-BFCE-2E1301B0ECAC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C8AD1CF-0369-4321-869C-FD6D54B9DCAD}" type="pres">
      <dgm:prSet presAssocID="{92068518-5E82-4538-9D50-BC4AF862BA1F}" presName="spacer" presStyleCnt="0"/>
      <dgm:spPr/>
    </dgm:pt>
    <dgm:pt modelId="{180C188A-18EF-4516-911D-EE6E151C51C0}" type="pres">
      <dgm:prSet presAssocID="{2F52D924-D807-4B52-AFCD-31F4B2AFFB5E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77F10CD3-839E-4EB2-A6F5-11FCACE32893}" type="pres">
      <dgm:prSet presAssocID="{272250EF-26C6-425C-B1DC-41BA5F64393F}" presName="spacer" presStyleCnt="0"/>
      <dgm:spPr/>
    </dgm:pt>
    <dgm:pt modelId="{91759032-B2B4-415A-9412-E2411EF8D7FE}" type="pres">
      <dgm:prSet presAssocID="{5198C2C2-8C6A-4FC3-AE73-E27D65AEAABD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8C0875C5-7B71-48D4-BC37-7725EDA68C02}" type="pres">
      <dgm:prSet presAssocID="{24073759-4F87-46E8-A0AB-107E16F10DCD}" presName="spacer" presStyleCnt="0"/>
      <dgm:spPr/>
    </dgm:pt>
    <dgm:pt modelId="{6BFE4328-69B1-4375-8C7D-DD374E51C2EF}" type="pres">
      <dgm:prSet presAssocID="{465B0AE2-8020-4553-903D-62E8D28F191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019AA012-3740-4726-93D1-027252B7AB1A}" type="presOf" srcId="{2F52D924-D807-4B52-AFCD-31F4B2AFFB5E}" destId="{180C188A-18EF-4516-911D-EE6E151C51C0}" srcOrd="0" destOrd="0" presId="urn:microsoft.com/office/officeart/2005/8/layout/vList2"/>
    <dgm:cxn modelId="{C88ACD1F-AB5C-4E8D-BC91-0E21247681E0}" srcId="{9DD22031-2240-4A67-9AA5-F656D6EBF23B}" destId="{045D690D-5ECE-48B0-BEF5-ADC0EA185146}" srcOrd="0" destOrd="0" parTransId="{A25BFA62-51A9-45E8-B21B-F2E391B0425F}" sibTransId="{1D2C087B-BC35-4CA4-9DA4-7AC6947C365D}"/>
    <dgm:cxn modelId="{59FAC628-A71C-4044-AEE8-6FBB4E5F7CC6}" srcId="{9DD22031-2240-4A67-9AA5-F656D6EBF23B}" destId="{5198C2C2-8C6A-4FC3-AE73-E27D65AEAABD}" srcOrd="4" destOrd="0" parTransId="{A6DAAF5F-0853-4AEB-B1A3-5475BCBC5FA3}" sibTransId="{24073759-4F87-46E8-A0AB-107E16F10DCD}"/>
    <dgm:cxn modelId="{CAE3EB62-1549-44DE-8831-28F8998954EB}" type="presOf" srcId="{2075AE8F-E81F-43FD-BFCE-2E1301B0ECAC}" destId="{8CB81BBD-1466-48C6-AE73-B74906A81007}" srcOrd="0" destOrd="0" presId="urn:microsoft.com/office/officeart/2005/8/layout/vList2"/>
    <dgm:cxn modelId="{895FF94C-721C-423C-86D1-BD054478211D}" srcId="{9DD22031-2240-4A67-9AA5-F656D6EBF23B}" destId="{2075AE8F-E81F-43FD-BFCE-2E1301B0ECAC}" srcOrd="2" destOrd="0" parTransId="{7225576E-B709-4D5C-BC9C-BC182B8B858B}" sibTransId="{92068518-5E82-4538-9D50-BC4AF862BA1F}"/>
    <dgm:cxn modelId="{8691B197-2E7D-430E-8980-83CB9DFA776E}" srcId="{9DD22031-2240-4A67-9AA5-F656D6EBF23B}" destId="{CFCF830C-7307-40A4-AFD2-092ED3D7B6D5}" srcOrd="1" destOrd="0" parTransId="{09B779FA-D496-44E8-AF44-BCB60092449B}" sibTransId="{2E54D89C-D834-48EB-8A42-2D9AA38438EA}"/>
    <dgm:cxn modelId="{6630A3AE-3D52-49E8-97C1-66C76EA5F29D}" type="presOf" srcId="{CFCF830C-7307-40A4-AFD2-092ED3D7B6D5}" destId="{D8FAC1A2-1B36-48CD-AB11-25B1A6B1F16E}" srcOrd="0" destOrd="0" presId="urn:microsoft.com/office/officeart/2005/8/layout/vList2"/>
    <dgm:cxn modelId="{D0D083BD-AB81-4517-937A-BC3B6EFF8C1B}" srcId="{9DD22031-2240-4A67-9AA5-F656D6EBF23B}" destId="{465B0AE2-8020-4553-903D-62E8D28F1917}" srcOrd="5" destOrd="0" parTransId="{DECB2F80-1184-48CB-BA46-0EA8D1217DAF}" sibTransId="{E8862172-9471-48D1-BFC2-455D5921A3EE}"/>
    <dgm:cxn modelId="{D6CBDFBD-4D3A-49B9-AD9F-EC5347F79AFB}" type="presOf" srcId="{5198C2C2-8C6A-4FC3-AE73-E27D65AEAABD}" destId="{91759032-B2B4-415A-9412-E2411EF8D7FE}" srcOrd="0" destOrd="0" presId="urn:microsoft.com/office/officeart/2005/8/layout/vList2"/>
    <dgm:cxn modelId="{B48E97C4-0463-4671-87D5-CA5FD76C6569}" type="presOf" srcId="{045D690D-5ECE-48B0-BEF5-ADC0EA185146}" destId="{5D585911-052B-4E3C-8C9D-510857590BAE}" srcOrd="0" destOrd="0" presId="urn:microsoft.com/office/officeart/2005/8/layout/vList2"/>
    <dgm:cxn modelId="{309FDDC4-C29B-4ED8-80DE-7D3F5584CB9C}" type="presOf" srcId="{465B0AE2-8020-4553-903D-62E8D28F1917}" destId="{6BFE4328-69B1-4375-8C7D-DD374E51C2EF}" srcOrd="0" destOrd="0" presId="urn:microsoft.com/office/officeart/2005/8/layout/vList2"/>
    <dgm:cxn modelId="{960DC6C7-F128-4A3E-82EB-B32A2204DA2D}" srcId="{9DD22031-2240-4A67-9AA5-F656D6EBF23B}" destId="{2F52D924-D807-4B52-AFCD-31F4B2AFFB5E}" srcOrd="3" destOrd="0" parTransId="{BD646612-8942-4BEA-9688-2548D0855371}" sibTransId="{272250EF-26C6-425C-B1DC-41BA5F64393F}"/>
    <dgm:cxn modelId="{195FF2FA-FCDC-4730-8FCB-4CD119B7C89E}" type="presOf" srcId="{9DD22031-2240-4A67-9AA5-F656D6EBF23B}" destId="{285AF226-1F4E-4752-8BF4-CE3EC7E1F2F0}" srcOrd="0" destOrd="0" presId="urn:microsoft.com/office/officeart/2005/8/layout/vList2"/>
    <dgm:cxn modelId="{6277D335-AF67-4294-92AC-4C3232350ADC}" type="presParOf" srcId="{285AF226-1F4E-4752-8BF4-CE3EC7E1F2F0}" destId="{5D585911-052B-4E3C-8C9D-510857590BAE}" srcOrd="0" destOrd="0" presId="urn:microsoft.com/office/officeart/2005/8/layout/vList2"/>
    <dgm:cxn modelId="{69DEF73A-0AEA-4319-892B-CE41E19AAF32}" type="presParOf" srcId="{285AF226-1F4E-4752-8BF4-CE3EC7E1F2F0}" destId="{EA047583-E138-46AD-B036-4EF8A7037C80}" srcOrd="1" destOrd="0" presId="urn:microsoft.com/office/officeart/2005/8/layout/vList2"/>
    <dgm:cxn modelId="{D2A31BBA-3830-470E-B84A-92C6EDD4A22E}" type="presParOf" srcId="{285AF226-1F4E-4752-8BF4-CE3EC7E1F2F0}" destId="{D8FAC1A2-1B36-48CD-AB11-25B1A6B1F16E}" srcOrd="2" destOrd="0" presId="urn:microsoft.com/office/officeart/2005/8/layout/vList2"/>
    <dgm:cxn modelId="{ED92C7F9-CC6A-44F0-AB75-9F54C3402A5D}" type="presParOf" srcId="{285AF226-1F4E-4752-8BF4-CE3EC7E1F2F0}" destId="{F30B7560-B325-4F76-B128-99228FA7DC38}" srcOrd="3" destOrd="0" presId="urn:microsoft.com/office/officeart/2005/8/layout/vList2"/>
    <dgm:cxn modelId="{DD32E554-B9F8-4559-88B8-70DFF7CFCD65}" type="presParOf" srcId="{285AF226-1F4E-4752-8BF4-CE3EC7E1F2F0}" destId="{8CB81BBD-1466-48C6-AE73-B74906A81007}" srcOrd="4" destOrd="0" presId="urn:microsoft.com/office/officeart/2005/8/layout/vList2"/>
    <dgm:cxn modelId="{FD62F2AB-C365-4C4E-BE5E-B833E0F5879E}" type="presParOf" srcId="{285AF226-1F4E-4752-8BF4-CE3EC7E1F2F0}" destId="{BC8AD1CF-0369-4321-869C-FD6D54B9DCAD}" srcOrd="5" destOrd="0" presId="urn:microsoft.com/office/officeart/2005/8/layout/vList2"/>
    <dgm:cxn modelId="{3A4EAB27-CC1F-4E81-93B9-5C35C93F5883}" type="presParOf" srcId="{285AF226-1F4E-4752-8BF4-CE3EC7E1F2F0}" destId="{180C188A-18EF-4516-911D-EE6E151C51C0}" srcOrd="6" destOrd="0" presId="urn:microsoft.com/office/officeart/2005/8/layout/vList2"/>
    <dgm:cxn modelId="{2C680943-809E-4340-A725-22146E120ABA}" type="presParOf" srcId="{285AF226-1F4E-4752-8BF4-CE3EC7E1F2F0}" destId="{77F10CD3-839E-4EB2-A6F5-11FCACE32893}" srcOrd="7" destOrd="0" presId="urn:microsoft.com/office/officeart/2005/8/layout/vList2"/>
    <dgm:cxn modelId="{8CD48D12-A53D-4CBF-B608-427649C4A2DA}" type="presParOf" srcId="{285AF226-1F4E-4752-8BF4-CE3EC7E1F2F0}" destId="{91759032-B2B4-415A-9412-E2411EF8D7FE}" srcOrd="8" destOrd="0" presId="urn:microsoft.com/office/officeart/2005/8/layout/vList2"/>
    <dgm:cxn modelId="{D9967612-E7F3-4F56-926C-89BAFDB08A12}" type="presParOf" srcId="{285AF226-1F4E-4752-8BF4-CE3EC7E1F2F0}" destId="{8C0875C5-7B71-48D4-BC37-7725EDA68C02}" srcOrd="9" destOrd="0" presId="urn:microsoft.com/office/officeart/2005/8/layout/vList2"/>
    <dgm:cxn modelId="{6E9F5F2B-8EE5-4C59-94A3-48B36C6B5728}" type="presParOf" srcId="{285AF226-1F4E-4752-8BF4-CE3EC7E1F2F0}" destId="{6BFE4328-69B1-4375-8C7D-DD374E51C2EF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24DC5B-96FB-40EA-BCC4-B4A80DE2954B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69386FD-BCC5-4597-9C21-CD61DEA5A9CF}">
      <dgm:prSet/>
      <dgm:spPr/>
      <dgm:t>
        <a:bodyPr/>
        <a:lstStyle/>
        <a:p>
          <a:pPr algn="just"/>
          <a:r>
            <a:rPr lang="en-US"/>
            <a:t>A honeypot is an information system resource that is explicitly setup to attract and trap  people who attempt to penetrate an organisations network</a:t>
          </a:r>
        </a:p>
      </dgm:t>
    </dgm:pt>
    <dgm:pt modelId="{D59E294D-DBD3-46B4-9774-24A7397776E9}" type="parTrans" cxnId="{E15F2F90-E4ED-4CDB-8120-7171D1F372A8}">
      <dgm:prSet/>
      <dgm:spPr/>
      <dgm:t>
        <a:bodyPr/>
        <a:lstStyle/>
        <a:p>
          <a:pPr algn="just"/>
          <a:endParaRPr lang="en-US"/>
        </a:p>
      </dgm:t>
    </dgm:pt>
    <dgm:pt modelId="{87110BDA-B779-4441-8BC2-6629F00D9077}" type="sibTrans" cxnId="{E15F2F90-E4ED-4CDB-8120-7171D1F372A8}">
      <dgm:prSet/>
      <dgm:spPr/>
      <dgm:t>
        <a:bodyPr/>
        <a:lstStyle/>
        <a:p>
          <a:pPr algn="just"/>
          <a:endParaRPr lang="en-US"/>
        </a:p>
      </dgm:t>
    </dgm:pt>
    <dgm:pt modelId="{5D6150B9-9489-4160-ABFB-DA2E1CD338C1}">
      <dgm:prSet/>
      <dgm:spPr/>
      <dgm:t>
        <a:bodyPr/>
        <a:lstStyle/>
        <a:p>
          <a:pPr algn="just"/>
          <a:r>
            <a:rPr lang="en-US"/>
            <a:t>It has no authorised activity, does not have any production value, and any traffic to it is likely  a probe or an attack</a:t>
          </a:r>
        </a:p>
      </dgm:t>
    </dgm:pt>
    <dgm:pt modelId="{F343C7AB-4C7B-44C1-B0BB-2FEC7E036530}" type="parTrans" cxnId="{79FED9F8-9B31-4C5E-8F05-D50F1D75CB0C}">
      <dgm:prSet/>
      <dgm:spPr/>
      <dgm:t>
        <a:bodyPr/>
        <a:lstStyle/>
        <a:p>
          <a:pPr algn="just"/>
          <a:endParaRPr lang="en-US"/>
        </a:p>
      </dgm:t>
    </dgm:pt>
    <dgm:pt modelId="{5D94095D-7A2B-462A-8437-83B4D37938E0}" type="sibTrans" cxnId="{79FED9F8-9B31-4C5E-8F05-D50F1D75CB0C}">
      <dgm:prSet/>
      <dgm:spPr/>
      <dgm:t>
        <a:bodyPr/>
        <a:lstStyle/>
        <a:p>
          <a:pPr algn="just"/>
          <a:endParaRPr lang="en-US"/>
        </a:p>
      </dgm:t>
    </dgm:pt>
    <dgm:pt modelId="{E3A01DE8-EB06-4791-A2E8-FE0CC9FD5DB5}">
      <dgm:prSet/>
      <dgm:spPr/>
      <dgm:t>
        <a:bodyPr/>
        <a:lstStyle/>
        <a:p>
          <a:pPr algn="just"/>
          <a:r>
            <a:rPr lang="en-US" dirty="0"/>
            <a:t>A honeypot can log port access attempts or monitor an attacker’s keystrokes. These could  be early warnings of a more concerted attack</a:t>
          </a:r>
        </a:p>
      </dgm:t>
    </dgm:pt>
    <dgm:pt modelId="{BC9BD3FD-DD04-479C-9C3C-ACE85BAB57E8}" type="parTrans" cxnId="{D5F94E0C-00E9-43B5-9AFB-A77B73E41362}">
      <dgm:prSet/>
      <dgm:spPr/>
      <dgm:t>
        <a:bodyPr/>
        <a:lstStyle/>
        <a:p>
          <a:pPr algn="just"/>
          <a:endParaRPr lang="en-US"/>
        </a:p>
      </dgm:t>
    </dgm:pt>
    <dgm:pt modelId="{2FF79DE7-3A68-42B7-84B5-7CF69AC0A67D}" type="sibTrans" cxnId="{D5F94E0C-00E9-43B5-9AFB-A77B73E41362}">
      <dgm:prSet/>
      <dgm:spPr/>
      <dgm:t>
        <a:bodyPr/>
        <a:lstStyle/>
        <a:p>
          <a:pPr algn="just"/>
          <a:endParaRPr lang="en-US"/>
        </a:p>
      </dgm:t>
    </dgm:pt>
    <dgm:pt modelId="{75996439-F6C4-4E19-85A4-EE9874033919}" type="pres">
      <dgm:prSet presAssocID="{2124DC5B-96FB-40EA-BCC4-B4A80DE2954B}" presName="linear" presStyleCnt="0">
        <dgm:presLayoutVars>
          <dgm:animLvl val="lvl"/>
          <dgm:resizeHandles val="exact"/>
        </dgm:presLayoutVars>
      </dgm:prSet>
      <dgm:spPr/>
    </dgm:pt>
    <dgm:pt modelId="{DA5D974B-F852-49BF-BC41-C2686671C07B}" type="pres">
      <dgm:prSet presAssocID="{769386FD-BCC5-4597-9C21-CD61DEA5A9C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6CBE009-3F39-40AC-8537-B6DD3F0E48DA}" type="pres">
      <dgm:prSet presAssocID="{87110BDA-B779-4441-8BC2-6629F00D9077}" presName="spacer" presStyleCnt="0"/>
      <dgm:spPr/>
    </dgm:pt>
    <dgm:pt modelId="{90D0B9C4-5C82-4A77-9C73-7B7F4EAC3A00}" type="pres">
      <dgm:prSet presAssocID="{5D6150B9-9489-4160-ABFB-DA2E1CD338C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FFD8796-2B63-423D-BDE0-D73AA4EEB4E4}" type="pres">
      <dgm:prSet presAssocID="{5D94095D-7A2B-462A-8437-83B4D37938E0}" presName="spacer" presStyleCnt="0"/>
      <dgm:spPr/>
    </dgm:pt>
    <dgm:pt modelId="{6E3B9FEF-F038-4897-A40A-DFDC2C160A9A}" type="pres">
      <dgm:prSet presAssocID="{E3A01DE8-EB06-4791-A2E8-FE0CC9FD5DB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5F94E0C-00E9-43B5-9AFB-A77B73E41362}" srcId="{2124DC5B-96FB-40EA-BCC4-B4A80DE2954B}" destId="{E3A01DE8-EB06-4791-A2E8-FE0CC9FD5DB5}" srcOrd="2" destOrd="0" parTransId="{BC9BD3FD-DD04-479C-9C3C-ACE85BAB57E8}" sibTransId="{2FF79DE7-3A68-42B7-84B5-7CF69AC0A67D}"/>
    <dgm:cxn modelId="{DEC01B0D-B48C-43B0-85D2-969ADD01A7D9}" type="presOf" srcId="{E3A01DE8-EB06-4791-A2E8-FE0CC9FD5DB5}" destId="{6E3B9FEF-F038-4897-A40A-DFDC2C160A9A}" srcOrd="0" destOrd="0" presId="urn:microsoft.com/office/officeart/2005/8/layout/vList2"/>
    <dgm:cxn modelId="{FF268A1B-8394-4166-837C-FFD7BD07D7F9}" type="presOf" srcId="{5D6150B9-9489-4160-ABFB-DA2E1CD338C1}" destId="{90D0B9C4-5C82-4A77-9C73-7B7F4EAC3A00}" srcOrd="0" destOrd="0" presId="urn:microsoft.com/office/officeart/2005/8/layout/vList2"/>
    <dgm:cxn modelId="{8ECDA970-6793-46E8-816B-B1D03FEF7E4E}" type="presOf" srcId="{769386FD-BCC5-4597-9C21-CD61DEA5A9CF}" destId="{DA5D974B-F852-49BF-BC41-C2686671C07B}" srcOrd="0" destOrd="0" presId="urn:microsoft.com/office/officeart/2005/8/layout/vList2"/>
    <dgm:cxn modelId="{4298FC86-33A4-40FC-9A42-33908940488E}" type="presOf" srcId="{2124DC5B-96FB-40EA-BCC4-B4A80DE2954B}" destId="{75996439-F6C4-4E19-85A4-EE9874033919}" srcOrd="0" destOrd="0" presId="urn:microsoft.com/office/officeart/2005/8/layout/vList2"/>
    <dgm:cxn modelId="{E15F2F90-E4ED-4CDB-8120-7171D1F372A8}" srcId="{2124DC5B-96FB-40EA-BCC4-B4A80DE2954B}" destId="{769386FD-BCC5-4597-9C21-CD61DEA5A9CF}" srcOrd="0" destOrd="0" parTransId="{D59E294D-DBD3-46B4-9774-24A7397776E9}" sibTransId="{87110BDA-B779-4441-8BC2-6629F00D9077}"/>
    <dgm:cxn modelId="{79FED9F8-9B31-4C5E-8F05-D50F1D75CB0C}" srcId="{2124DC5B-96FB-40EA-BCC4-B4A80DE2954B}" destId="{5D6150B9-9489-4160-ABFB-DA2E1CD338C1}" srcOrd="1" destOrd="0" parTransId="{F343C7AB-4C7B-44C1-B0BB-2FEC7E036530}" sibTransId="{5D94095D-7A2B-462A-8437-83B4D37938E0}"/>
    <dgm:cxn modelId="{48E93773-22C3-49A0-8999-0C0B787829DD}" type="presParOf" srcId="{75996439-F6C4-4E19-85A4-EE9874033919}" destId="{DA5D974B-F852-49BF-BC41-C2686671C07B}" srcOrd="0" destOrd="0" presId="urn:microsoft.com/office/officeart/2005/8/layout/vList2"/>
    <dgm:cxn modelId="{62A4AD0C-71CA-42B7-8DBB-DEE930B346E2}" type="presParOf" srcId="{75996439-F6C4-4E19-85A4-EE9874033919}" destId="{86CBE009-3F39-40AC-8537-B6DD3F0E48DA}" srcOrd="1" destOrd="0" presId="urn:microsoft.com/office/officeart/2005/8/layout/vList2"/>
    <dgm:cxn modelId="{A040791C-6092-4AB2-A296-6E8EF180809D}" type="presParOf" srcId="{75996439-F6C4-4E19-85A4-EE9874033919}" destId="{90D0B9C4-5C82-4A77-9C73-7B7F4EAC3A00}" srcOrd="2" destOrd="0" presId="urn:microsoft.com/office/officeart/2005/8/layout/vList2"/>
    <dgm:cxn modelId="{744126AF-764E-4B5E-A108-AC7ED403C376}" type="presParOf" srcId="{75996439-F6C4-4E19-85A4-EE9874033919}" destId="{6FFD8796-2B63-423D-BDE0-D73AA4EEB4E4}" srcOrd="3" destOrd="0" presId="urn:microsoft.com/office/officeart/2005/8/layout/vList2"/>
    <dgm:cxn modelId="{67614E18-BA95-4847-8D64-5294AF4773F3}" type="presParOf" srcId="{75996439-F6C4-4E19-85A4-EE9874033919}" destId="{6E3B9FEF-F038-4897-A40A-DFDC2C160A9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E621EC-8481-4506-8343-AE83A54B58DE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D56A99B-5174-450A-B89C-C3D826A0AF81}">
      <dgm:prSet custT="1"/>
      <dgm:spPr/>
      <dgm:t>
        <a:bodyPr/>
        <a:lstStyle/>
        <a:p>
          <a:r>
            <a:rPr lang="en-US" sz="1200" b="1"/>
            <a:t>Honeypots appear to be easy to compromise, so the attackers focus on the honeypots first</a:t>
          </a:r>
        </a:p>
      </dgm:t>
    </dgm:pt>
    <dgm:pt modelId="{3052711C-79B3-4DDA-B0C8-745FE70746A4}" type="parTrans" cxnId="{E993F991-7D0C-4DAC-AC2B-BCC17BD55A33}">
      <dgm:prSet/>
      <dgm:spPr/>
      <dgm:t>
        <a:bodyPr/>
        <a:lstStyle/>
        <a:p>
          <a:pPr>
            <a:lnSpc>
              <a:spcPct val="100000"/>
            </a:lnSpc>
          </a:pPr>
          <a:endParaRPr lang="en-US" sz="1200" b="1"/>
        </a:p>
      </dgm:t>
    </dgm:pt>
    <dgm:pt modelId="{79EC7F0A-0A18-4A60-8FFD-C33AD7418A9F}" type="sibTrans" cxnId="{E993F991-7D0C-4DAC-AC2B-BCC17BD55A33}">
      <dgm:prSet/>
      <dgm:spPr/>
      <dgm:t>
        <a:bodyPr/>
        <a:lstStyle/>
        <a:p>
          <a:endParaRPr lang="en-US" sz="1200" b="1"/>
        </a:p>
      </dgm:t>
    </dgm:pt>
    <dgm:pt modelId="{A357E7F4-A05B-42E4-BABC-563F73622589}">
      <dgm:prSet custT="1"/>
      <dgm:spPr/>
      <dgm:t>
        <a:bodyPr/>
        <a:lstStyle/>
        <a:p>
          <a:r>
            <a:rPr lang="en-US" sz="1200" b="1"/>
            <a:t>The sole purpose of honeypots is to track the attacks, so they can easily identify any newly  created viruses and worms</a:t>
          </a:r>
        </a:p>
      </dgm:t>
    </dgm:pt>
    <dgm:pt modelId="{85138EDA-EE14-4681-ADC3-B9F91E15854E}" type="parTrans" cxnId="{415A0EF1-FC40-4D14-B7CD-51015A1C4CB4}">
      <dgm:prSet/>
      <dgm:spPr/>
      <dgm:t>
        <a:bodyPr/>
        <a:lstStyle/>
        <a:p>
          <a:pPr>
            <a:lnSpc>
              <a:spcPct val="100000"/>
            </a:lnSpc>
          </a:pPr>
          <a:endParaRPr lang="en-US" sz="1200" b="1"/>
        </a:p>
      </dgm:t>
    </dgm:pt>
    <dgm:pt modelId="{74CDBAAB-0EE3-4425-BBBB-0BD00A35C961}" type="sibTrans" cxnId="{415A0EF1-FC40-4D14-B7CD-51015A1C4CB4}">
      <dgm:prSet/>
      <dgm:spPr/>
      <dgm:t>
        <a:bodyPr/>
        <a:lstStyle/>
        <a:p>
          <a:endParaRPr lang="en-US" sz="1200" b="1"/>
        </a:p>
      </dgm:t>
    </dgm:pt>
    <dgm:pt modelId="{1ECB6FA8-DE17-46CA-BF9F-A728A2CB9257}">
      <dgm:prSet custT="1"/>
      <dgm:spPr/>
      <dgm:t>
        <a:bodyPr/>
        <a:lstStyle/>
        <a:p>
          <a:r>
            <a:rPr lang="en-US" sz="1200" b="1"/>
            <a:t>They are easy to deploy, configure and maintain</a:t>
          </a:r>
        </a:p>
      </dgm:t>
    </dgm:pt>
    <dgm:pt modelId="{E4E69610-3D67-4ACF-B913-1B31715AABA9}" type="parTrans" cxnId="{C14C0572-1E4A-4D17-B240-F712E544781D}">
      <dgm:prSet/>
      <dgm:spPr/>
      <dgm:t>
        <a:bodyPr/>
        <a:lstStyle/>
        <a:p>
          <a:pPr>
            <a:lnSpc>
              <a:spcPct val="100000"/>
            </a:lnSpc>
          </a:pPr>
          <a:endParaRPr lang="en-US" sz="1200" b="1"/>
        </a:p>
      </dgm:t>
    </dgm:pt>
    <dgm:pt modelId="{020E73A2-F391-4E77-B92D-32C3E618355A}" type="sibTrans" cxnId="{C14C0572-1E4A-4D17-B240-F712E544781D}">
      <dgm:prSet/>
      <dgm:spPr/>
      <dgm:t>
        <a:bodyPr/>
        <a:lstStyle/>
        <a:p>
          <a:endParaRPr lang="en-US" sz="1200" b="1"/>
        </a:p>
      </dgm:t>
    </dgm:pt>
    <dgm:pt modelId="{7AB62C1A-1584-4333-93DC-B352D33C7C83}">
      <dgm:prSet custT="1"/>
      <dgm:spPr/>
      <dgm:t>
        <a:bodyPr/>
        <a:lstStyle/>
        <a:p>
          <a:r>
            <a:rPr lang="en-US" sz="1200" b="1" dirty="0"/>
            <a:t>They can be used to identify zero-day attacks</a:t>
          </a:r>
        </a:p>
      </dgm:t>
    </dgm:pt>
    <dgm:pt modelId="{7BEFB4A8-BAC3-4D64-8D45-BCCD68E7D3E3}" type="parTrans" cxnId="{BC03C10F-306C-48DE-B3F1-C3F03F0652C7}">
      <dgm:prSet/>
      <dgm:spPr/>
      <dgm:t>
        <a:bodyPr/>
        <a:lstStyle/>
        <a:p>
          <a:pPr>
            <a:lnSpc>
              <a:spcPct val="100000"/>
            </a:lnSpc>
          </a:pPr>
          <a:endParaRPr lang="en-US" sz="1200" b="1"/>
        </a:p>
      </dgm:t>
    </dgm:pt>
    <dgm:pt modelId="{D74574D3-FABD-41E6-AECE-F852528C55C7}" type="sibTrans" cxnId="{BC03C10F-306C-48DE-B3F1-C3F03F0652C7}">
      <dgm:prSet/>
      <dgm:spPr/>
      <dgm:t>
        <a:bodyPr/>
        <a:lstStyle/>
        <a:p>
          <a:endParaRPr lang="en-US" sz="1200" b="1"/>
        </a:p>
      </dgm:t>
    </dgm:pt>
    <dgm:pt modelId="{2DE27AC9-7516-4F78-9161-1F8DB4666237}">
      <dgm:prSet custT="1"/>
      <dgm:spPr/>
      <dgm:t>
        <a:bodyPr/>
        <a:lstStyle/>
        <a:p>
          <a:r>
            <a:rPr lang="en-US" sz="1200" b="1"/>
            <a:t>It is difficult to identify an internal attack attempted within the organisation’s firewall  monitoring space. Honeypots can resolve this</a:t>
          </a:r>
        </a:p>
      </dgm:t>
    </dgm:pt>
    <dgm:pt modelId="{A6E3593B-BC70-4E2C-B6EF-AB825E9439A6}" type="parTrans" cxnId="{DC577976-8FF0-45DF-BAAD-56BE675425A3}">
      <dgm:prSet/>
      <dgm:spPr/>
      <dgm:t>
        <a:bodyPr/>
        <a:lstStyle/>
        <a:p>
          <a:pPr>
            <a:lnSpc>
              <a:spcPct val="100000"/>
            </a:lnSpc>
          </a:pPr>
          <a:endParaRPr lang="en-US" sz="1200" b="1"/>
        </a:p>
      </dgm:t>
    </dgm:pt>
    <dgm:pt modelId="{AB27A26C-E353-44C4-8621-44E6C3191B4E}" type="sibTrans" cxnId="{DC577976-8FF0-45DF-BAAD-56BE675425A3}">
      <dgm:prSet/>
      <dgm:spPr/>
      <dgm:t>
        <a:bodyPr/>
        <a:lstStyle/>
        <a:p>
          <a:endParaRPr lang="en-US" sz="1200" b="1"/>
        </a:p>
      </dgm:t>
    </dgm:pt>
    <dgm:pt modelId="{ACBCE092-3328-435B-8B19-CB98086381D5}">
      <dgm:prSet custT="1"/>
      <dgm:spPr/>
      <dgm:t>
        <a:bodyPr/>
        <a:lstStyle/>
        <a:p>
          <a:r>
            <a:rPr lang="en-US" sz="1200" b="1"/>
            <a:t>They provide high value and limited data compared to firewalls, system logs and IDS</a:t>
          </a:r>
        </a:p>
      </dgm:t>
    </dgm:pt>
    <dgm:pt modelId="{4EF6880B-E80C-4325-AC7E-201791DDD763}" type="parTrans" cxnId="{077A781F-C6FF-4DBE-87BD-9FF3997126A8}">
      <dgm:prSet/>
      <dgm:spPr/>
      <dgm:t>
        <a:bodyPr/>
        <a:lstStyle/>
        <a:p>
          <a:pPr>
            <a:lnSpc>
              <a:spcPct val="100000"/>
            </a:lnSpc>
          </a:pPr>
          <a:endParaRPr lang="en-US" sz="1200" b="1"/>
        </a:p>
      </dgm:t>
    </dgm:pt>
    <dgm:pt modelId="{A322215C-FD9E-4096-ADFA-6707EEA39A9C}" type="sibTrans" cxnId="{077A781F-C6FF-4DBE-87BD-9FF3997126A8}">
      <dgm:prSet/>
      <dgm:spPr/>
      <dgm:t>
        <a:bodyPr/>
        <a:lstStyle/>
        <a:p>
          <a:endParaRPr lang="en-US" sz="1200" b="1"/>
        </a:p>
      </dgm:t>
    </dgm:pt>
    <dgm:pt modelId="{01840DE1-5757-4BCD-A0A4-D8E10D77AC7E}">
      <dgm:prSet custT="1"/>
      <dgm:spPr/>
      <dgm:t>
        <a:bodyPr/>
        <a:lstStyle/>
        <a:p>
          <a:r>
            <a:rPr lang="en-US" sz="1200" b="1"/>
            <a:t>Due to limited data monitoring feature, they rarely face a resource exhaustion problem</a:t>
          </a:r>
        </a:p>
      </dgm:t>
    </dgm:pt>
    <dgm:pt modelId="{A9090AEF-CB26-4872-AC58-75294785759C}" type="parTrans" cxnId="{ED9556AF-F2F1-4204-8181-17C5E5BD1ECC}">
      <dgm:prSet/>
      <dgm:spPr/>
      <dgm:t>
        <a:bodyPr/>
        <a:lstStyle/>
        <a:p>
          <a:pPr>
            <a:lnSpc>
              <a:spcPct val="100000"/>
            </a:lnSpc>
          </a:pPr>
          <a:endParaRPr lang="en-US" sz="1200" b="1"/>
        </a:p>
      </dgm:t>
    </dgm:pt>
    <dgm:pt modelId="{32AED543-3A71-4B58-9998-AF233CF7E28A}" type="sibTrans" cxnId="{ED9556AF-F2F1-4204-8181-17C5E5BD1ECC}">
      <dgm:prSet/>
      <dgm:spPr/>
      <dgm:t>
        <a:bodyPr/>
        <a:lstStyle/>
        <a:p>
          <a:endParaRPr lang="en-US" sz="1200" b="1"/>
        </a:p>
      </dgm:t>
    </dgm:pt>
    <dgm:pt modelId="{853AD833-4DAC-498D-9AE3-926168B10051}">
      <dgm:prSet custT="1"/>
      <dgm:spPr/>
      <dgm:t>
        <a:bodyPr/>
        <a:lstStyle/>
        <a:p>
          <a:r>
            <a:rPr lang="en-US" sz="1200" b="1"/>
            <a:t>They need less equipment, so the investment in them is less</a:t>
          </a:r>
        </a:p>
      </dgm:t>
    </dgm:pt>
    <dgm:pt modelId="{8E33AB1F-11B6-46CE-ACBC-A641E0AB4840}" type="parTrans" cxnId="{EF624185-4CE6-4B1A-A3FF-8B34561D444F}">
      <dgm:prSet/>
      <dgm:spPr/>
      <dgm:t>
        <a:bodyPr/>
        <a:lstStyle/>
        <a:p>
          <a:pPr>
            <a:lnSpc>
              <a:spcPct val="100000"/>
            </a:lnSpc>
          </a:pPr>
          <a:endParaRPr lang="en-US" sz="1200" b="1"/>
        </a:p>
      </dgm:t>
    </dgm:pt>
    <dgm:pt modelId="{2975DE56-494D-4B80-8FD9-405187AC668A}" type="sibTrans" cxnId="{EF624185-4CE6-4B1A-A3FF-8B34561D444F}">
      <dgm:prSet/>
      <dgm:spPr/>
      <dgm:t>
        <a:bodyPr/>
        <a:lstStyle/>
        <a:p>
          <a:endParaRPr lang="en-US" sz="1200" b="1"/>
        </a:p>
      </dgm:t>
    </dgm:pt>
    <dgm:pt modelId="{00FC22B1-6FE3-4010-BD64-44BCA3DB5337}">
      <dgm:prSet custT="1"/>
      <dgm:spPr/>
      <dgm:t>
        <a:bodyPr/>
        <a:lstStyle/>
        <a:p>
          <a:r>
            <a:rPr lang="en-US" sz="1200" b="1"/>
            <a:t>Honeypots confuse attackers and keeps them occupied</a:t>
          </a:r>
        </a:p>
      </dgm:t>
    </dgm:pt>
    <dgm:pt modelId="{17D0C85B-F796-4D54-9322-D0FAF9F0E4D4}" type="parTrans" cxnId="{0CE06CD2-5995-4938-AE6A-C8BAE21AA900}">
      <dgm:prSet/>
      <dgm:spPr/>
      <dgm:t>
        <a:bodyPr/>
        <a:lstStyle/>
        <a:p>
          <a:pPr>
            <a:lnSpc>
              <a:spcPct val="100000"/>
            </a:lnSpc>
          </a:pPr>
          <a:endParaRPr lang="en-US" sz="1200" b="1"/>
        </a:p>
      </dgm:t>
    </dgm:pt>
    <dgm:pt modelId="{940DD767-B13D-4596-A179-818FF6199379}" type="sibTrans" cxnId="{0CE06CD2-5995-4938-AE6A-C8BAE21AA900}">
      <dgm:prSet/>
      <dgm:spPr/>
      <dgm:t>
        <a:bodyPr/>
        <a:lstStyle/>
        <a:p>
          <a:endParaRPr lang="en-US" sz="1200" b="1"/>
        </a:p>
      </dgm:t>
    </dgm:pt>
    <dgm:pt modelId="{8E9825F7-D34A-4CE3-8CF6-6F7595ED97A1}" type="pres">
      <dgm:prSet presAssocID="{CDE621EC-8481-4506-8343-AE83A54B58DE}" presName="linear" presStyleCnt="0">
        <dgm:presLayoutVars>
          <dgm:animLvl val="lvl"/>
          <dgm:resizeHandles val="exact"/>
        </dgm:presLayoutVars>
      </dgm:prSet>
      <dgm:spPr/>
    </dgm:pt>
    <dgm:pt modelId="{9FE57C3D-F2E1-4D6E-9D8E-F37E0F2DB3AF}" type="pres">
      <dgm:prSet presAssocID="{CD56A99B-5174-450A-B89C-C3D826A0AF81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7C8FE63C-6AF7-4905-AE3F-46B369144FC4}" type="pres">
      <dgm:prSet presAssocID="{79EC7F0A-0A18-4A60-8FFD-C33AD7418A9F}" presName="spacer" presStyleCnt="0"/>
      <dgm:spPr/>
    </dgm:pt>
    <dgm:pt modelId="{24A75816-B2F8-440D-B02B-8B1F525637FE}" type="pres">
      <dgm:prSet presAssocID="{A357E7F4-A05B-42E4-BABC-563F73622589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10EB8B64-EF45-4B3C-9574-9644DE435615}" type="pres">
      <dgm:prSet presAssocID="{74CDBAAB-0EE3-4425-BBBB-0BD00A35C961}" presName="spacer" presStyleCnt="0"/>
      <dgm:spPr/>
    </dgm:pt>
    <dgm:pt modelId="{57DD1A9B-1F47-4D79-9554-BEA5F6483D3B}" type="pres">
      <dgm:prSet presAssocID="{1ECB6FA8-DE17-46CA-BF9F-A728A2CB9257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2DA0A30D-C226-466B-B2C7-92370146DABF}" type="pres">
      <dgm:prSet presAssocID="{020E73A2-F391-4E77-B92D-32C3E618355A}" presName="spacer" presStyleCnt="0"/>
      <dgm:spPr/>
    </dgm:pt>
    <dgm:pt modelId="{50D516E0-42DD-4ADF-9B0B-150EF8DE92B0}" type="pres">
      <dgm:prSet presAssocID="{7AB62C1A-1584-4333-93DC-B352D33C7C83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8F3CCDB3-4425-404C-9FFA-6A843251C766}" type="pres">
      <dgm:prSet presAssocID="{D74574D3-FABD-41E6-AECE-F852528C55C7}" presName="spacer" presStyleCnt="0"/>
      <dgm:spPr/>
    </dgm:pt>
    <dgm:pt modelId="{9C9E84F5-E32B-4C4A-A1FD-6D3FA47A0429}" type="pres">
      <dgm:prSet presAssocID="{2DE27AC9-7516-4F78-9161-1F8DB4666237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841BB9EC-D580-4457-9DAD-F41A9A75E8DA}" type="pres">
      <dgm:prSet presAssocID="{AB27A26C-E353-44C4-8621-44E6C3191B4E}" presName="spacer" presStyleCnt="0"/>
      <dgm:spPr/>
    </dgm:pt>
    <dgm:pt modelId="{DCE6499E-8B09-48A3-AC3B-8302FF79F631}" type="pres">
      <dgm:prSet presAssocID="{ACBCE092-3328-435B-8B19-CB98086381D5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99101C71-8FFF-422A-A1E2-BE767655AD5E}" type="pres">
      <dgm:prSet presAssocID="{A322215C-FD9E-4096-ADFA-6707EEA39A9C}" presName="spacer" presStyleCnt="0"/>
      <dgm:spPr/>
    </dgm:pt>
    <dgm:pt modelId="{7F3D5A4B-7413-462D-BECF-FD7B30CC1F7E}" type="pres">
      <dgm:prSet presAssocID="{01840DE1-5757-4BCD-A0A4-D8E10D77AC7E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79FC920F-191B-4617-ABB2-C32F37BEC3E2}" type="pres">
      <dgm:prSet presAssocID="{32AED543-3A71-4B58-9998-AF233CF7E28A}" presName="spacer" presStyleCnt="0"/>
      <dgm:spPr/>
    </dgm:pt>
    <dgm:pt modelId="{D5575E1F-B290-4BB6-8BA3-59618A80F8F2}" type="pres">
      <dgm:prSet presAssocID="{853AD833-4DAC-498D-9AE3-926168B10051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DC5422B1-D503-44DF-A8BC-310C207FCCC9}" type="pres">
      <dgm:prSet presAssocID="{2975DE56-494D-4B80-8FD9-405187AC668A}" presName="spacer" presStyleCnt="0"/>
      <dgm:spPr/>
    </dgm:pt>
    <dgm:pt modelId="{7BC93E56-564B-418A-878E-422B5E805DC0}" type="pres">
      <dgm:prSet presAssocID="{00FC22B1-6FE3-4010-BD64-44BCA3DB5337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BC03C10F-306C-48DE-B3F1-C3F03F0652C7}" srcId="{CDE621EC-8481-4506-8343-AE83A54B58DE}" destId="{7AB62C1A-1584-4333-93DC-B352D33C7C83}" srcOrd="3" destOrd="0" parTransId="{7BEFB4A8-BAC3-4D64-8D45-BCCD68E7D3E3}" sibTransId="{D74574D3-FABD-41E6-AECE-F852528C55C7}"/>
    <dgm:cxn modelId="{077A781F-C6FF-4DBE-87BD-9FF3997126A8}" srcId="{CDE621EC-8481-4506-8343-AE83A54B58DE}" destId="{ACBCE092-3328-435B-8B19-CB98086381D5}" srcOrd="5" destOrd="0" parTransId="{4EF6880B-E80C-4325-AC7E-201791DDD763}" sibTransId="{A322215C-FD9E-4096-ADFA-6707EEA39A9C}"/>
    <dgm:cxn modelId="{F9280B22-F950-4F71-BAF4-1067AEE8AEFB}" type="presOf" srcId="{A357E7F4-A05B-42E4-BABC-563F73622589}" destId="{24A75816-B2F8-440D-B02B-8B1F525637FE}" srcOrd="0" destOrd="0" presId="urn:microsoft.com/office/officeart/2005/8/layout/vList2"/>
    <dgm:cxn modelId="{5363222E-372F-42E9-B712-81DDF71CD0E8}" type="presOf" srcId="{ACBCE092-3328-435B-8B19-CB98086381D5}" destId="{DCE6499E-8B09-48A3-AC3B-8302FF79F631}" srcOrd="0" destOrd="0" presId="urn:microsoft.com/office/officeart/2005/8/layout/vList2"/>
    <dgm:cxn modelId="{8C8B123A-7F52-4B23-9E2C-D66519F82F15}" type="presOf" srcId="{7AB62C1A-1584-4333-93DC-B352D33C7C83}" destId="{50D516E0-42DD-4ADF-9B0B-150EF8DE92B0}" srcOrd="0" destOrd="0" presId="urn:microsoft.com/office/officeart/2005/8/layout/vList2"/>
    <dgm:cxn modelId="{F4171746-9BB6-4B5B-966B-3914B5490867}" type="presOf" srcId="{01840DE1-5757-4BCD-A0A4-D8E10D77AC7E}" destId="{7F3D5A4B-7413-462D-BECF-FD7B30CC1F7E}" srcOrd="0" destOrd="0" presId="urn:microsoft.com/office/officeart/2005/8/layout/vList2"/>
    <dgm:cxn modelId="{E5EDFF4A-5DE0-4A8A-985F-725E5ED8E0F2}" type="presOf" srcId="{CDE621EC-8481-4506-8343-AE83A54B58DE}" destId="{8E9825F7-D34A-4CE3-8CF6-6F7595ED97A1}" srcOrd="0" destOrd="0" presId="urn:microsoft.com/office/officeart/2005/8/layout/vList2"/>
    <dgm:cxn modelId="{3B29DF4C-2431-45E3-850F-E697879983E5}" type="presOf" srcId="{CD56A99B-5174-450A-B89C-C3D826A0AF81}" destId="{9FE57C3D-F2E1-4D6E-9D8E-F37E0F2DB3AF}" srcOrd="0" destOrd="0" presId="urn:microsoft.com/office/officeart/2005/8/layout/vList2"/>
    <dgm:cxn modelId="{E1A3126F-AA12-43A9-AC44-3474819F88DB}" type="presOf" srcId="{2DE27AC9-7516-4F78-9161-1F8DB4666237}" destId="{9C9E84F5-E32B-4C4A-A1FD-6D3FA47A0429}" srcOrd="0" destOrd="0" presId="urn:microsoft.com/office/officeart/2005/8/layout/vList2"/>
    <dgm:cxn modelId="{C14C0572-1E4A-4D17-B240-F712E544781D}" srcId="{CDE621EC-8481-4506-8343-AE83A54B58DE}" destId="{1ECB6FA8-DE17-46CA-BF9F-A728A2CB9257}" srcOrd="2" destOrd="0" parTransId="{E4E69610-3D67-4ACF-B913-1B31715AABA9}" sibTransId="{020E73A2-F391-4E77-B92D-32C3E618355A}"/>
    <dgm:cxn modelId="{DC577976-8FF0-45DF-BAAD-56BE675425A3}" srcId="{CDE621EC-8481-4506-8343-AE83A54B58DE}" destId="{2DE27AC9-7516-4F78-9161-1F8DB4666237}" srcOrd="4" destOrd="0" parTransId="{A6E3593B-BC70-4E2C-B6EF-AB825E9439A6}" sibTransId="{AB27A26C-E353-44C4-8621-44E6C3191B4E}"/>
    <dgm:cxn modelId="{C0844984-2D52-4F22-AB96-BA759058F4BC}" type="presOf" srcId="{1ECB6FA8-DE17-46CA-BF9F-A728A2CB9257}" destId="{57DD1A9B-1F47-4D79-9554-BEA5F6483D3B}" srcOrd="0" destOrd="0" presId="urn:microsoft.com/office/officeart/2005/8/layout/vList2"/>
    <dgm:cxn modelId="{EF624185-4CE6-4B1A-A3FF-8B34561D444F}" srcId="{CDE621EC-8481-4506-8343-AE83A54B58DE}" destId="{853AD833-4DAC-498D-9AE3-926168B10051}" srcOrd="7" destOrd="0" parTransId="{8E33AB1F-11B6-46CE-ACBC-A641E0AB4840}" sibTransId="{2975DE56-494D-4B80-8FD9-405187AC668A}"/>
    <dgm:cxn modelId="{51BB0C8E-734C-4365-BD7C-B7EAF046F438}" type="presOf" srcId="{853AD833-4DAC-498D-9AE3-926168B10051}" destId="{D5575E1F-B290-4BB6-8BA3-59618A80F8F2}" srcOrd="0" destOrd="0" presId="urn:microsoft.com/office/officeart/2005/8/layout/vList2"/>
    <dgm:cxn modelId="{E993F991-7D0C-4DAC-AC2B-BCC17BD55A33}" srcId="{CDE621EC-8481-4506-8343-AE83A54B58DE}" destId="{CD56A99B-5174-450A-B89C-C3D826A0AF81}" srcOrd="0" destOrd="0" parTransId="{3052711C-79B3-4DDA-B0C8-745FE70746A4}" sibTransId="{79EC7F0A-0A18-4A60-8FFD-C33AD7418A9F}"/>
    <dgm:cxn modelId="{7C45B1AC-24A6-4476-9033-3F1625425F92}" type="presOf" srcId="{00FC22B1-6FE3-4010-BD64-44BCA3DB5337}" destId="{7BC93E56-564B-418A-878E-422B5E805DC0}" srcOrd="0" destOrd="0" presId="urn:microsoft.com/office/officeart/2005/8/layout/vList2"/>
    <dgm:cxn modelId="{ED9556AF-F2F1-4204-8181-17C5E5BD1ECC}" srcId="{CDE621EC-8481-4506-8343-AE83A54B58DE}" destId="{01840DE1-5757-4BCD-A0A4-D8E10D77AC7E}" srcOrd="6" destOrd="0" parTransId="{A9090AEF-CB26-4872-AC58-75294785759C}" sibTransId="{32AED543-3A71-4B58-9998-AF233CF7E28A}"/>
    <dgm:cxn modelId="{0CE06CD2-5995-4938-AE6A-C8BAE21AA900}" srcId="{CDE621EC-8481-4506-8343-AE83A54B58DE}" destId="{00FC22B1-6FE3-4010-BD64-44BCA3DB5337}" srcOrd="8" destOrd="0" parTransId="{17D0C85B-F796-4D54-9322-D0FAF9F0E4D4}" sibTransId="{940DD767-B13D-4596-A179-818FF6199379}"/>
    <dgm:cxn modelId="{415A0EF1-FC40-4D14-B7CD-51015A1C4CB4}" srcId="{CDE621EC-8481-4506-8343-AE83A54B58DE}" destId="{A357E7F4-A05B-42E4-BABC-563F73622589}" srcOrd="1" destOrd="0" parTransId="{85138EDA-EE14-4681-ADC3-B9F91E15854E}" sibTransId="{74CDBAAB-0EE3-4425-BBBB-0BD00A35C961}"/>
    <dgm:cxn modelId="{5560B30B-4061-4216-A428-AADA26147CE2}" type="presParOf" srcId="{8E9825F7-D34A-4CE3-8CF6-6F7595ED97A1}" destId="{9FE57C3D-F2E1-4D6E-9D8E-F37E0F2DB3AF}" srcOrd="0" destOrd="0" presId="urn:microsoft.com/office/officeart/2005/8/layout/vList2"/>
    <dgm:cxn modelId="{2004E02A-B91A-4E61-87E8-BA722B32DB59}" type="presParOf" srcId="{8E9825F7-D34A-4CE3-8CF6-6F7595ED97A1}" destId="{7C8FE63C-6AF7-4905-AE3F-46B369144FC4}" srcOrd="1" destOrd="0" presId="urn:microsoft.com/office/officeart/2005/8/layout/vList2"/>
    <dgm:cxn modelId="{CBE8C04A-C926-4CE7-884B-B5831B6E0554}" type="presParOf" srcId="{8E9825F7-D34A-4CE3-8CF6-6F7595ED97A1}" destId="{24A75816-B2F8-440D-B02B-8B1F525637FE}" srcOrd="2" destOrd="0" presId="urn:microsoft.com/office/officeart/2005/8/layout/vList2"/>
    <dgm:cxn modelId="{F925C789-161A-43A3-997A-3D83449F0D83}" type="presParOf" srcId="{8E9825F7-D34A-4CE3-8CF6-6F7595ED97A1}" destId="{10EB8B64-EF45-4B3C-9574-9644DE435615}" srcOrd="3" destOrd="0" presId="urn:microsoft.com/office/officeart/2005/8/layout/vList2"/>
    <dgm:cxn modelId="{9F9ED065-AE7E-42B4-A368-03BEB091CEA0}" type="presParOf" srcId="{8E9825F7-D34A-4CE3-8CF6-6F7595ED97A1}" destId="{57DD1A9B-1F47-4D79-9554-BEA5F6483D3B}" srcOrd="4" destOrd="0" presId="urn:microsoft.com/office/officeart/2005/8/layout/vList2"/>
    <dgm:cxn modelId="{11FA6F2C-230D-4469-A6ED-3EDCBAD4FD1B}" type="presParOf" srcId="{8E9825F7-D34A-4CE3-8CF6-6F7595ED97A1}" destId="{2DA0A30D-C226-466B-B2C7-92370146DABF}" srcOrd="5" destOrd="0" presId="urn:microsoft.com/office/officeart/2005/8/layout/vList2"/>
    <dgm:cxn modelId="{51760524-5F04-447E-A115-BCB8BEDFA2DB}" type="presParOf" srcId="{8E9825F7-D34A-4CE3-8CF6-6F7595ED97A1}" destId="{50D516E0-42DD-4ADF-9B0B-150EF8DE92B0}" srcOrd="6" destOrd="0" presId="urn:microsoft.com/office/officeart/2005/8/layout/vList2"/>
    <dgm:cxn modelId="{3937357C-95E8-4852-8271-ABB749236AD0}" type="presParOf" srcId="{8E9825F7-D34A-4CE3-8CF6-6F7595ED97A1}" destId="{8F3CCDB3-4425-404C-9FFA-6A843251C766}" srcOrd="7" destOrd="0" presId="urn:microsoft.com/office/officeart/2005/8/layout/vList2"/>
    <dgm:cxn modelId="{0DD98A88-6100-47D5-872D-9520A07A3CD1}" type="presParOf" srcId="{8E9825F7-D34A-4CE3-8CF6-6F7595ED97A1}" destId="{9C9E84F5-E32B-4C4A-A1FD-6D3FA47A0429}" srcOrd="8" destOrd="0" presId="urn:microsoft.com/office/officeart/2005/8/layout/vList2"/>
    <dgm:cxn modelId="{EF44E3C0-2F74-41B5-BFFB-12B35D612DAB}" type="presParOf" srcId="{8E9825F7-D34A-4CE3-8CF6-6F7595ED97A1}" destId="{841BB9EC-D580-4457-9DAD-F41A9A75E8DA}" srcOrd="9" destOrd="0" presId="urn:microsoft.com/office/officeart/2005/8/layout/vList2"/>
    <dgm:cxn modelId="{6FAA9731-4349-4CC9-88C4-3015B5C9D077}" type="presParOf" srcId="{8E9825F7-D34A-4CE3-8CF6-6F7595ED97A1}" destId="{DCE6499E-8B09-48A3-AC3B-8302FF79F631}" srcOrd="10" destOrd="0" presId="urn:microsoft.com/office/officeart/2005/8/layout/vList2"/>
    <dgm:cxn modelId="{36637C59-CC2A-4302-8011-5C9EE4096454}" type="presParOf" srcId="{8E9825F7-D34A-4CE3-8CF6-6F7595ED97A1}" destId="{99101C71-8FFF-422A-A1E2-BE767655AD5E}" srcOrd="11" destOrd="0" presId="urn:microsoft.com/office/officeart/2005/8/layout/vList2"/>
    <dgm:cxn modelId="{CF4A5974-2F7B-47FC-8E5F-F05A69802253}" type="presParOf" srcId="{8E9825F7-D34A-4CE3-8CF6-6F7595ED97A1}" destId="{7F3D5A4B-7413-462D-BECF-FD7B30CC1F7E}" srcOrd="12" destOrd="0" presId="urn:microsoft.com/office/officeart/2005/8/layout/vList2"/>
    <dgm:cxn modelId="{D36630E9-7E25-4439-893F-FEF445BD58D9}" type="presParOf" srcId="{8E9825F7-D34A-4CE3-8CF6-6F7595ED97A1}" destId="{79FC920F-191B-4617-ABB2-C32F37BEC3E2}" srcOrd="13" destOrd="0" presId="urn:microsoft.com/office/officeart/2005/8/layout/vList2"/>
    <dgm:cxn modelId="{34C141C6-7C42-4803-B933-1AA97FA3CBD8}" type="presParOf" srcId="{8E9825F7-D34A-4CE3-8CF6-6F7595ED97A1}" destId="{D5575E1F-B290-4BB6-8BA3-59618A80F8F2}" srcOrd="14" destOrd="0" presId="urn:microsoft.com/office/officeart/2005/8/layout/vList2"/>
    <dgm:cxn modelId="{F4F36B4B-0EF5-4086-AF57-06DFA3B05BBD}" type="presParOf" srcId="{8E9825F7-D34A-4CE3-8CF6-6F7595ED97A1}" destId="{DC5422B1-D503-44DF-A8BC-310C207FCCC9}" srcOrd="15" destOrd="0" presId="urn:microsoft.com/office/officeart/2005/8/layout/vList2"/>
    <dgm:cxn modelId="{A204A6EE-984B-452D-A2D6-312820844D1C}" type="presParOf" srcId="{8E9825F7-D34A-4CE3-8CF6-6F7595ED97A1}" destId="{7BC93E56-564B-418A-878E-422B5E805DC0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762B717-87F4-4BB9-B228-4D1F5A88E42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DCF8993-3EB5-46FB-8E06-BCDBD34DDF57}">
      <dgm:prSet/>
      <dgm:spPr/>
      <dgm:t>
        <a:bodyPr/>
        <a:lstStyle/>
        <a:p>
          <a:r>
            <a:rPr lang="en-US"/>
            <a:t>IPS is a network security appliance that combines functions of both a firewall and an IDS</a:t>
          </a:r>
        </a:p>
      </dgm:t>
    </dgm:pt>
    <dgm:pt modelId="{1E19E7ED-64B3-4D66-8168-BF9A4D5CBC1E}" type="parTrans" cxnId="{16A13E9B-1B78-45F1-9408-27899818EC32}">
      <dgm:prSet/>
      <dgm:spPr/>
      <dgm:t>
        <a:bodyPr/>
        <a:lstStyle/>
        <a:p>
          <a:endParaRPr lang="en-US"/>
        </a:p>
      </dgm:t>
    </dgm:pt>
    <dgm:pt modelId="{89B0B50E-15B7-470F-A0FE-71641F3B07E1}" type="sibTrans" cxnId="{16A13E9B-1B78-45F1-9408-27899818EC32}">
      <dgm:prSet/>
      <dgm:spPr/>
      <dgm:t>
        <a:bodyPr/>
        <a:lstStyle/>
        <a:p>
          <a:endParaRPr lang="en-US"/>
        </a:p>
      </dgm:t>
    </dgm:pt>
    <dgm:pt modelId="{E8CF72D7-48B2-4F62-A97A-EAB776E23817}">
      <dgm:prSet/>
      <dgm:spPr/>
      <dgm:t>
        <a:bodyPr/>
        <a:lstStyle/>
        <a:p>
          <a:r>
            <a:rPr lang="en-US"/>
            <a:t>It is an extension of an IDS used to monitor network traffic for all malicious activities</a:t>
          </a:r>
        </a:p>
      </dgm:t>
    </dgm:pt>
    <dgm:pt modelId="{6379D4C0-73B4-4963-9260-80CC952E7584}" type="parTrans" cxnId="{27AAE2CE-C87C-426B-9429-C42648B6D2ED}">
      <dgm:prSet/>
      <dgm:spPr/>
      <dgm:t>
        <a:bodyPr/>
        <a:lstStyle/>
        <a:p>
          <a:endParaRPr lang="en-US"/>
        </a:p>
      </dgm:t>
    </dgm:pt>
    <dgm:pt modelId="{B264654C-4247-48D9-90B3-B9B313DA5221}" type="sibTrans" cxnId="{27AAE2CE-C87C-426B-9429-C42648B6D2ED}">
      <dgm:prSet/>
      <dgm:spPr/>
      <dgm:t>
        <a:bodyPr/>
        <a:lstStyle/>
        <a:p>
          <a:endParaRPr lang="en-US"/>
        </a:p>
      </dgm:t>
    </dgm:pt>
    <dgm:pt modelId="{0476215F-C3C8-428E-B7F9-DA5AAB09F134}">
      <dgm:prSet/>
      <dgm:spPr/>
      <dgm:t>
        <a:bodyPr/>
        <a:lstStyle/>
        <a:p>
          <a:r>
            <a:rPr lang="en-US"/>
            <a:t>Unlike IDS, an IPS is able to actively prevent / block detected intrusions on the network</a:t>
          </a:r>
        </a:p>
      </dgm:t>
    </dgm:pt>
    <dgm:pt modelId="{4E6E35DD-C010-40DE-ABFB-499FC1D64CA7}" type="parTrans" cxnId="{901D4B7F-A2F3-4EC1-B053-AB6697F3E636}">
      <dgm:prSet/>
      <dgm:spPr/>
      <dgm:t>
        <a:bodyPr/>
        <a:lstStyle/>
        <a:p>
          <a:endParaRPr lang="en-US"/>
        </a:p>
      </dgm:t>
    </dgm:pt>
    <dgm:pt modelId="{916DCC3D-13CD-41CB-8A03-104AAA6B09FF}" type="sibTrans" cxnId="{901D4B7F-A2F3-4EC1-B053-AB6697F3E636}">
      <dgm:prSet/>
      <dgm:spPr/>
      <dgm:t>
        <a:bodyPr/>
        <a:lstStyle/>
        <a:p>
          <a:endParaRPr lang="en-US"/>
        </a:p>
      </dgm:t>
    </dgm:pt>
    <dgm:pt modelId="{06EA2749-3807-4400-8D20-948AFE52C4DB}" type="pres">
      <dgm:prSet presAssocID="{7762B717-87F4-4BB9-B228-4D1F5A88E42B}" presName="linear" presStyleCnt="0">
        <dgm:presLayoutVars>
          <dgm:animLvl val="lvl"/>
          <dgm:resizeHandles val="exact"/>
        </dgm:presLayoutVars>
      </dgm:prSet>
      <dgm:spPr/>
    </dgm:pt>
    <dgm:pt modelId="{43E8AFE9-106C-4138-86B1-C5294A504068}" type="pres">
      <dgm:prSet presAssocID="{7DCF8993-3EB5-46FB-8E06-BCDBD34DDF5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276FD50-94D8-4972-9652-F4F20B9A1796}" type="pres">
      <dgm:prSet presAssocID="{89B0B50E-15B7-470F-A0FE-71641F3B07E1}" presName="spacer" presStyleCnt="0"/>
      <dgm:spPr/>
    </dgm:pt>
    <dgm:pt modelId="{2D93D33D-80BC-4310-8EE7-5799CF141619}" type="pres">
      <dgm:prSet presAssocID="{E8CF72D7-48B2-4F62-A97A-EAB776E2381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5BE4BEB-FE2A-46B6-8DD3-64FECFE5842F}" type="pres">
      <dgm:prSet presAssocID="{B264654C-4247-48D9-90B3-B9B313DA5221}" presName="spacer" presStyleCnt="0"/>
      <dgm:spPr/>
    </dgm:pt>
    <dgm:pt modelId="{7F820A69-4D60-43E0-94D1-5C9D40137956}" type="pres">
      <dgm:prSet presAssocID="{0476215F-C3C8-428E-B7F9-DA5AAB09F13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D0FA904-EEA1-4162-914D-64F26888D519}" type="presOf" srcId="{E8CF72D7-48B2-4F62-A97A-EAB776E23817}" destId="{2D93D33D-80BC-4310-8EE7-5799CF141619}" srcOrd="0" destOrd="0" presId="urn:microsoft.com/office/officeart/2005/8/layout/vList2"/>
    <dgm:cxn modelId="{2267B452-9632-4264-9636-EBFB6EF6F5D7}" type="presOf" srcId="{7DCF8993-3EB5-46FB-8E06-BCDBD34DDF57}" destId="{43E8AFE9-106C-4138-86B1-C5294A504068}" srcOrd="0" destOrd="0" presId="urn:microsoft.com/office/officeart/2005/8/layout/vList2"/>
    <dgm:cxn modelId="{D5F7E255-56AD-4334-9727-57EEFE3CC6D6}" type="presOf" srcId="{0476215F-C3C8-428E-B7F9-DA5AAB09F134}" destId="{7F820A69-4D60-43E0-94D1-5C9D40137956}" srcOrd="0" destOrd="0" presId="urn:microsoft.com/office/officeart/2005/8/layout/vList2"/>
    <dgm:cxn modelId="{901D4B7F-A2F3-4EC1-B053-AB6697F3E636}" srcId="{7762B717-87F4-4BB9-B228-4D1F5A88E42B}" destId="{0476215F-C3C8-428E-B7F9-DA5AAB09F134}" srcOrd="2" destOrd="0" parTransId="{4E6E35DD-C010-40DE-ABFB-499FC1D64CA7}" sibTransId="{916DCC3D-13CD-41CB-8A03-104AAA6B09FF}"/>
    <dgm:cxn modelId="{16A13E9B-1B78-45F1-9408-27899818EC32}" srcId="{7762B717-87F4-4BB9-B228-4D1F5A88E42B}" destId="{7DCF8993-3EB5-46FB-8E06-BCDBD34DDF57}" srcOrd="0" destOrd="0" parTransId="{1E19E7ED-64B3-4D66-8168-BF9A4D5CBC1E}" sibTransId="{89B0B50E-15B7-470F-A0FE-71641F3B07E1}"/>
    <dgm:cxn modelId="{27AAE2CE-C87C-426B-9429-C42648B6D2ED}" srcId="{7762B717-87F4-4BB9-B228-4D1F5A88E42B}" destId="{E8CF72D7-48B2-4F62-A97A-EAB776E23817}" srcOrd="1" destOrd="0" parTransId="{6379D4C0-73B4-4963-9260-80CC952E7584}" sibTransId="{B264654C-4247-48D9-90B3-B9B313DA5221}"/>
    <dgm:cxn modelId="{EAABA3F7-601B-4705-8D00-E07B76DA7E12}" type="presOf" srcId="{7762B717-87F4-4BB9-B228-4D1F5A88E42B}" destId="{06EA2749-3807-4400-8D20-948AFE52C4DB}" srcOrd="0" destOrd="0" presId="urn:microsoft.com/office/officeart/2005/8/layout/vList2"/>
    <dgm:cxn modelId="{92BAED7E-99A7-4D19-986A-19F0CD4D506A}" type="presParOf" srcId="{06EA2749-3807-4400-8D20-948AFE52C4DB}" destId="{43E8AFE9-106C-4138-86B1-C5294A504068}" srcOrd="0" destOrd="0" presId="urn:microsoft.com/office/officeart/2005/8/layout/vList2"/>
    <dgm:cxn modelId="{07251403-5743-4CD4-8149-7011F930C03E}" type="presParOf" srcId="{06EA2749-3807-4400-8D20-948AFE52C4DB}" destId="{7276FD50-94D8-4972-9652-F4F20B9A1796}" srcOrd="1" destOrd="0" presId="urn:microsoft.com/office/officeart/2005/8/layout/vList2"/>
    <dgm:cxn modelId="{8FEA1C8B-0BB7-4B0D-98A9-4F066CDE41DE}" type="presParOf" srcId="{06EA2749-3807-4400-8D20-948AFE52C4DB}" destId="{2D93D33D-80BC-4310-8EE7-5799CF141619}" srcOrd="2" destOrd="0" presId="urn:microsoft.com/office/officeart/2005/8/layout/vList2"/>
    <dgm:cxn modelId="{40F22161-1E47-488F-B04C-23FFD019FBBE}" type="presParOf" srcId="{06EA2749-3807-4400-8D20-948AFE52C4DB}" destId="{C5BE4BEB-FE2A-46B6-8DD3-64FECFE5842F}" srcOrd="3" destOrd="0" presId="urn:microsoft.com/office/officeart/2005/8/layout/vList2"/>
    <dgm:cxn modelId="{72F9A513-399B-4BA3-A26D-69A241C11B2A}" type="presParOf" srcId="{06EA2749-3807-4400-8D20-948AFE52C4DB}" destId="{7F820A69-4D60-43E0-94D1-5C9D4013795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48B4701-7B73-4134-A266-2BB87EF138B9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9DE1DC9-B5A9-4775-A748-658D59D9A322}">
      <dgm:prSet custT="1"/>
      <dgm:spPr/>
      <dgm:t>
        <a:bodyPr/>
        <a:lstStyle/>
        <a:p>
          <a:pPr algn="just"/>
          <a:r>
            <a:rPr lang="en-US" sz="1600" b="1"/>
            <a:t>Prevents employees from deliberately or inadvertently accessing pornography</a:t>
          </a:r>
        </a:p>
      </dgm:t>
    </dgm:pt>
    <dgm:pt modelId="{1CD67BED-0115-4CF1-895C-3097336B6D66}" type="parTrans" cxnId="{5A77642F-E5C0-4B6A-8898-CB61AFAABA4E}">
      <dgm:prSet/>
      <dgm:spPr/>
      <dgm:t>
        <a:bodyPr/>
        <a:lstStyle/>
        <a:p>
          <a:pPr algn="just"/>
          <a:endParaRPr lang="en-US" sz="1600" b="1"/>
        </a:p>
      </dgm:t>
    </dgm:pt>
    <dgm:pt modelId="{A579FF24-05ED-4EE8-8E4A-2ED5CF80C415}" type="sibTrans" cxnId="{5A77642F-E5C0-4B6A-8898-CB61AFAABA4E}">
      <dgm:prSet custT="1"/>
      <dgm:spPr/>
      <dgm:t>
        <a:bodyPr/>
        <a:lstStyle/>
        <a:p>
          <a:pPr algn="just"/>
          <a:endParaRPr lang="en-US" sz="1600" b="1"/>
        </a:p>
      </dgm:t>
    </dgm:pt>
    <dgm:pt modelId="{A49782D8-C085-41F1-BE84-B91D5072403E}">
      <dgm:prSet custT="1"/>
      <dgm:spPr/>
      <dgm:t>
        <a:bodyPr/>
        <a:lstStyle/>
        <a:p>
          <a:pPr algn="just"/>
          <a:r>
            <a:rPr lang="en-US" sz="1600" b="1" dirty="0"/>
            <a:t>Prevents predators from chatting with employees online</a:t>
          </a:r>
        </a:p>
      </dgm:t>
    </dgm:pt>
    <dgm:pt modelId="{46A2C89B-6C40-49E4-A608-F97EDCBE2F54}" type="parTrans" cxnId="{F71649B0-6E3C-4FCA-93ED-225121CCFDF8}">
      <dgm:prSet/>
      <dgm:spPr/>
      <dgm:t>
        <a:bodyPr/>
        <a:lstStyle/>
        <a:p>
          <a:pPr algn="just"/>
          <a:endParaRPr lang="en-US" sz="1600" b="1"/>
        </a:p>
      </dgm:t>
    </dgm:pt>
    <dgm:pt modelId="{AA2379E0-EDA1-4E8C-8DC3-17BD78C0A0F3}" type="sibTrans" cxnId="{F71649B0-6E3C-4FCA-93ED-225121CCFDF8}">
      <dgm:prSet custT="1"/>
      <dgm:spPr/>
      <dgm:t>
        <a:bodyPr/>
        <a:lstStyle/>
        <a:p>
          <a:pPr algn="just"/>
          <a:endParaRPr lang="en-US" sz="1600" b="1"/>
        </a:p>
      </dgm:t>
    </dgm:pt>
    <dgm:pt modelId="{3D58D837-1486-4204-B5A5-145C6D868C03}">
      <dgm:prSet custT="1"/>
      <dgm:spPr/>
      <dgm:t>
        <a:bodyPr/>
        <a:lstStyle/>
        <a:p>
          <a:pPr algn="just"/>
          <a:r>
            <a:rPr lang="en-US" sz="1600" b="1" dirty="0"/>
            <a:t>Blocks certain categories of sites permanently or for a limited time, greatly reducing cyber slacking and productivity drops</a:t>
          </a:r>
        </a:p>
      </dgm:t>
    </dgm:pt>
    <dgm:pt modelId="{BD1BCFA8-E86E-4B9E-B888-9A77B4C64648}" type="parTrans" cxnId="{02554DD3-C7CA-4B62-8C57-47435548B102}">
      <dgm:prSet/>
      <dgm:spPr/>
      <dgm:t>
        <a:bodyPr/>
        <a:lstStyle/>
        <a:p>
          <a:pPr algn="just"/>
          <a:endParaRPr lang="en-US" sz="1600" b="1"/>
        </a:p>
      </dgm:t>
    </dgm:pt>
    <dgm:pt modelId="{5016CD4E-54F4-4F49-8FEF-EF4A8E305E6F}" type="sibTrans" cxnId="{02554DD3-C7CA-4B62-8C57-47435548B102}">
      <dgm:prSet custT="1"/>
      <dgm:spPr/>
      <dgm:t>
        <a:bodyPr/>
        <a:lstStyle/>
        <a:p>
          <a:pPr algn="just"/>
          <a:endParaRPr lang="en-US" sz="1600" b="1"/>
        </a:p>
      </dgm:t>
    </dgm:pt>
    <dgm:pt modelId="{649F6A3A-2FD3-45CD-91FD-320639DB9F4B}">
      <dgm:prSet custT="1"/>
      <dgm:spPr/>
      <dgm:t>
        <a:bodyPr/>
        <a:lstStyle/>
        <a:p>
          <a:pPr algn="just"/>
          <a:r>
            <a:rPr lang="en-US" sz="1600" b="1" dirty="0"/>
            <a:t>Frees up an organization's internet bandwidth for legitimate, business-related activities</a:t>
          </a:r>
        </a:p>
      </dgm:t>
    </dgm:pt>
    <dgm:pt modelId="{4A2AB8EA-4A15-4E46-A578-CF2FAB0B4CAD}" type="parTrans" cxnId="{E347FCA1-A7D0-4873-8879-755F949F97E2}">
      <dgm:prSet/>
      <dgm:spPr/>
      <dgm:t>
        <a:bodyPr/>
        <a:lstStyle/>
        <a:p>
          <a:pPr algn="just"/>
          <a:endParaRPr lang="en-US" sz="1600" b="1"/>
        </a:p>
      </dgm:t>
    </dgm:pt>
    <dgm:pt modelId="{AC6FB640-4937-4127-8B6F-F0607FC726DA}" type="sibTrans" cxnId="{E347FCA1-A7D0-4873-8879-755F949F97E2}">
      <dgm:prSet/>
      <dgm:spPr/>
      <dgm:t>
        <a:bodyPr/>
        <a:lstStyle/>
        <a:p>
          <a:pPr algn="just"/>
          <a:endParaRPr lang="en-US" sz="1600" b="1"/>
        </a:p>
      </dgm:t>
    </dgm:pt>
    <dgm:pt modelId="{A93B884A-085A-4D69-A1D3-C6038CD0750F}" type="pres">
      <dgm:prSet presAssocID="{448B4701-7B73-4134-A266-2BB87EF138B9}" presName="outerComposite" presStyleCnt="0">
        <dgm:presLayoutVars>
          <dgm:chMax val="5"/>
          <dgm:dir/>
          <dgm:resizeHandles val="exact"/>
        </dgm:presLayoutVars>
      </dgm:prSet>
      <dgm:spPr/>
    </dgm:pt>
    <dgm:pt modelId="{5988330B-581E-4916-A3E3-73A4052D7F8B}" type="pres">
      <dgm:prSet presAssocID="{448B4701-7B73-4134-A266-2BB87EF138B9}" presName="dummyMaxCanvas" presStyleCnt="0">
        <dgm:presLayoutVars/>
      </dgm:prSet>
      <dgm:spPr/>
    </dgm:pt>
    <dgm:pt modelId="{C629140F-3F6D-4B0F-8068-7959B1FB3B61}" type="pres">
      <dgm:prSet presAssocID="{448B4701-7B73-4134-A266-2BB87EF138B9}" presName="FourNodes_1" presStyleLbl="node1" presStyleIdx="0" presStyleCnt="4">
        <dgm:presLayoutVars>
          <dgm:bulletEnabled val="1"/>
        </dgm:presLayoutVars>
      </dgm:prSet>
      <dgm:spPr/>
    </dgm:pt>
    <dgm:pt modelId="{351E0E9F-B59B-418F-BEEC-7C8430323630}" type="pres">
      <dgm:prSet presAssocID="{448B4701-7B73-4134-A266-2BB87EF138B9}" presName="FourNodes_2" presStyleLbl="node1" presStyleIdx="1" presStyleCnt="4">
        <dgm:presLayoutVars>
          <dgm:bulletEnabled val="1"/>
        </dgm:presLayoutVars>
      </dgm:prSet>
      <dgm:spPr/>
    </dgm:pt>
    <dgm:pt modelId="{2E32E135-CC1A-452C-9E27-7E0BA25E71DE}" type="pres">
      <dgm:prSet presAssocID="{448B4701-7B73-4134-A266-2BB87EF138B9}" presName="FourNodes_3" presStyleLbl="node1" presStyleIdx="2" presStyleCnt="4">
        <dgm:presLayoutVars>
          <dgm:bulletEnabled val="1"/>
        </dgm:presLayoutVars>
      </dgm:prSet>
      <dgm:spPr/>
    </dgm:pt>
    <dgm:pt modelId="{6E9EF84C-2F05-4024-BAA3-CA20F384768F}" type="pres">
      <dgm:prSet presAssocID="{448B4701-7B73-4134-A266-2BB87EF138B9}" presName="FourNodes_4" presStyleLbl="node1" presStyleIdx="3" presStyleCnt="4">
        <dgm:presLayoutVars>
          <dgm:bulletEnabled val="1"/>
        </dgm:presLayoutVars>
      </dgm:prSet>
      <dgm:spPr/>
    </dgm:pt>
    <dgm:pt modelId="{FAB1548F-2487-48B1-B1A6-0B817AF5853C}" type="pres">
      <dgm:prSet presAssocID="{448B4701-7B73-4134-A266-2BB87EF138B9}" presName="FourConn_1-2" presStyleLbl="fgAccFollowNode1" presStyleIdx="0" presStyleCnt="3">
        <dgm:presLayoutVars>
          <dgm:bulletEnabled val="1"/>
        </dgm:presLayoutVars>
      </dgm:prSet>
      <dgm:spPr/>
    </dgm:pt>
    <dgm:pt modelId="{50A77960-C396-4A76-9E04-1D437929CD93}" type="pres">
      <dgm:prSet presAssocID="{448B4701-7B73-4134-A266-2BB87EF138B9}" presName="FourConn_2-3" presStyleLbl="fgAccFollowNode1" presStyleIdx="1" presStyleCnt="3">
        <dgm:presLayoutVars>
          <dgm:bulletEnabled val="1"/>
        </dgm:presLayoutVars>
      </dgm:prSet>
      <dgm:spPr/>
    </dgm:pt>
    <dgm:pt modelId="{2A76C90E-7086-4F3C-971C-7492E0A00BDF}" type="pres">
      <dgm:prSet presAssocID="{448B4701-7B73-4134-A266-2BB87EF138B9}" presName="FourConn_3-4" presStyleLbl="fgAccFollowNode1" presStyleIdx="2" presStyleCnt="3">
        <dgm:presLayoutVars>
          <dgm:bulletEnabled val="1"/>
        </dgm:presLayoutVars>
      </dgm:prSet>
      <dgm:spPr/>
    </dgm:pt>
    <dgm:pt modelId="{1C29115D-2171-457B-B426-FB7136FDB80F}" type="pres">
      <dgm:prSet presAssocID="{448B4701-7B73-4134-A266-2BB87EF138B9}" presName="FourNodes_1_text" presStyleLbl="node1" presStyleIdx="3" presStyleCnt="4">
        <dgm:presLayoutVars>
          <dgm:bulletEnabled val="1"/>
        </dgm:presLayoutVars>
      </dgm:prSet>
      <dgm:spPr/>
    </dgm:pt>
    <dgm:pt modelId="{32328305-86FE-4E14-8443-50B8652C9DF2}" type="pres">
      <dgm:prSet presAssocID="{448B4701-7B73-4134-A266-2BB87EF138B9}" presName="FourNodes_2_text" presStyleLbl="node1" presStyleIdx="3" presStyleCnt="4">
        <dgm:presLayoutVars>
          <dgm:bulletEnabled val="1"/>
        </dgm:presLayoutVars>
      </dgm:prSet>
      <dgm:spPr/>
    </dgm:pt>
    <dgm:pt modelId="{9DDF6BCF-BEE5-4330-95FF-4B4741574A2D}" type="pres">
      <dgm:prSet presAssocID="{448B4701-7B73-4134-A266-2BB87EF138B9}" presName="FourNodes_3_text" presStyleLbl="node1" presStyleIdx="3" presStyleCnt="4">
        <dgm:presLayoutVars>
          <dgm:bulletEnabled val="1"/>
        </dgm:presLayoutVars>
      </dgm:prSet>
      <dgm:spPr/>
    </dgm:pt>
    <dgm:pt modelId="{E965E1B2-C317-4655-A396-942767701289}" type="pres">
      <dgm:prSet presAssocID="{448B4701-7B73-4134-A266-2BB87EF138B9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64B8D209-BBDE-4ED4-94CA-814CF88EC76C}" type="presOf" srcId="{649F6A3A-2FD3-45CD-91FD-320639DB9F4B}" destId="{E965E1B2-C317-4655-A396-942767701289}" srcOrd="1" destOrd="0" presId="urn:microsoft.com/office/officeart/2005/8/layout/vProcess5"/>
    <dgm:cxn modelId="{1A22032C-DC38-4DD0-A99B-6CBA0EE7E616}" type="presOf" srcId="{99DE1DC9-B5A9-4775-A748-658D59D9A322}" destId="{C629140F-3F6D-4B0F-8068-7959B1FB3B61}" srcOrd="0" destOrd="0" presId="urn:microsoft.com/office/officeart/2005/8/layout/vProcess5"/>
    <dgm:cxn modelId="{3A74932E-0866-4012-A5C3-C977C031AC68}" type="presOf" srcId="{99DE1DC9-B5A9-4775-A748-658D59D9A322}" destId="{1C29115D-2171-457B-B426-FB7136FDB80F}" srcOrd="1" destOrd="0" presId="urn:microsoft.com/office/officeart/2005/8/layout/vProcess5"/>
    <dgm:cxn modelId="{5A77642F-E5C0-4B6A-8898-CB61AFAABA4E}" srcId="{448B4701-7B73-4134-A266-2BB87EF138B9}" destId="{99DE1DC9-B5A9-4775-A748-658D59D9A322}" srcOrd="0" destOrd="0" parTransId="{1CD67BED-0115-4CF1-895C-3097336B6D66}" sibTransId="{A579FF24-05ED-4EE8-8E4A-2ED5CF80C415}"/>
    <dgm:cxn modelId="{3FD5A536-D085-4982-ADDF-D4BF42F3488C}" type="presOf" srcId="{5016CD4E-54F4-4F49-8FEF-EF4A8E305E6F}" destId="{2A76C90E-7086-4F3C-971C-7492E0A00BDF}" srcOrd="0" destOrd="0" presId="urn:microsoft.com/office/officeart/2005/8/layout/vProcess5"/>
    <dgm:cxn modelId="{DB834967-A3C5-41E5-9350-FFAEE694BE54}" type="presOf" srcId="{AA2379E0-EDA1-4E8C-8DC3-17BD78C0A0F3}" destId="{50A77960-C396-4A76-9E04-1D437929CD93}" srcOrd="0" destOrd="0" presId="urn:microsoft.com/office/officeart/2005/8/layout/vProcess5"/>
    <dgm:cxn modelId="{47B52B6D-9E1D-4A32-AFA8-92FE1DBB318F}" type="presOf" srcId="{649F6A3A-2FD3-45CD-91FD-320639DB9F4B}" destId="{6E9EF84C-2F05-4024-BAA3-CA20F384768F}" srcOrd="0" destOrd="0" presId="urn:microsoft.com/office/officeart/2005/8/layout/vProcess5"/>
    <dgm:cxn modelId="{FAAE9B72-8140-4E3C-8C5D-750A984CAAA9}" type="presOf" srcId="{A579FF24-05ED-4EE8-8E4A-2ED5CF80C415}" destId="{FAB1548F-2487-48B1-B1A6-0B817AF5853C}" srcOrd="0" destOrd="0" presId="urn:microsoft.com/office/officeart/2005/8/layout/vProcess5"/>
    <dgm:cxn modelId="{12703980-360E-43F2-9426-44452882F5CE}" type="presOf" srcId="{A49782D8-C085-41F1-BE84-B91D5072403E}" destId="{32328305-86FE-4E14-8443-50B8652C9DF2}" srcOrd="1" destOrd="0" presId="urn:microsoft.com/office/officeart/2005/8/layout/vProcess5"/>
    <dgm:cxn modelId="{93704499-0A1E-4D1B-8729-8A46DEA4476A}" type="presOf" srcId="{A49782D8-C085-41F1-BE84-B91D5072403E}" destId="{351E0E9F-B59B-418F-BEEC-7C8430323630}" srcOrd="0" destOrd="0" presId="urn:microsoft.com/office/officeart/2005/8/layout/vProcess5"/>
    <dgm:cxn modelId="{E347FCA1-A7D0-4873-8879-755F949F97E2}" srcId="{448B4701-7B73-4134-A266-2BB87EF138B9}" destId="{649F6A3A-2FD3-45CD-91FD-320639DB9F4B}" srcOrd="3" destOrd="0" parTransId="{4A2AB8EA-4A15-4E46-A578-CF2FAB0B4CAD}" sibTransId="{AC6FB640-4937-4127-8B6F-F0607FC726DA}"/>
    <dgm:cxn modelId="{F71649B0-6E3C-4FCA-93ED-225121CCFDF8}" srcId="{448B4701-7B73-4134-A266-2BB87EF138B9}" destId="{A49782D8-C085-41F1-BE84-B91D5072403E}" srcOrd="1" destOrd="0" parTransId="{46A2C89B-6C40-49E4-A608-F97EDCBE2F54}" sibTransId="{AA2379E0-EDA1-4E8C-8DC3-17BD78C0A0F3}"/>
    <dgm:cxn modelId="{24681BB2-0942-4F0A-8274-D02CC9C2FB5F}" type="presOf" srcId="{448B4701-7B73-4134-A266-2BB87EF138B9}" destId="{A93B884A-085A-4D69-A1D3-C6038CD0750F}" srcOrd="0" destOrd="0" presId="urn:microsoft.com/office/officeart/2005/8/layout/vProcess5"/>
    <dgm:cxn modelId="{02554DD3-C7CA-4B62-8C57-47435548B102}" srcId="{448B4701-7B73-4134-A266-2BB87EF138B9}" destId="{3D58D837-1486-4204-B5A5-145C6D868C03}" srcOrd="2" destOrd="0" parTransId="{BD1BCFA8-E86E-4B9E-B888-9A77B4C64648}" sibTransId="{5016CD4E-54F4-4F49-8FEF-EF4A8E305E6F}"/>
    <dgm:cxn modelId="{468A0FD5-6D17-4886-9BDA-53BE354917EE}" type="presOf" srcId="{3D58D837-1486-4204-B5A5-145C6D868C03}" destId="{2E32E135-CC1A-452C-9E27-7E0BA25E71DE}" srcOrd="0" destOrd="0" presId="urn:microsoft.com/office/officeart/2005/8/layout/vProcess5"/>
    <dgm:cxn modelId="{2645C0E3-057C-45C1-BB72-ADE33EE47EBC}" type="presOf" srcId="{3D58D837-1486-4204-B5A5-145C6D868C03}" destId="{9DDF6BCF-BEE5-4330-95FF-4B4741574A2D}" srcOrd="1" destOrd="0" presId="urn:microsoft.com/office/officeart/2005/8/layout/vProcess5"/>
    <dgm:cxn modelId="{21C69D8D-03E0-43D7-9E00-5136C4628FF3}" type="presParOf" srcId="{A93B884A-085A-4D69-A1D3-C6038CD0750F}" destId="{5988330B-581E-4916-A3E3-73A4052D7F8B}" srcOrd="0" destOrd="0" presId="urn:microsoft.com/office/officeart/2005/8/layout/vProcess5"/>
    <dgm:cxn modelId="{B46918F9-4363-4472-867B-19FB5A3E9B8D}" type="presParOf" srcId="{A93B884A-085A-4D69-A1D3-C6038CD0750F}" destId="{C629140F-3F6D-4B0F-8068-7959B1FB3B61}" srcOrd="1" destOrd="0" presId="urn:microsoft.com/office/officeart/2005/8/layout/vProcess5"/>
    <dgm:cxn modelId="{11B32C5E-B4E1-411C-93F2-5059A9EA0C3B}" type="presParOf" srcId="{A93B884A-085A-4D69-A1D3-C6038CD0750F}" destId="{351E0E9F-B59B-418F-BEEC-7C8430323630}" srcOrd="2" destOrd="0" presId="urn:microsoft.com/office/officeart/2005/8/layout/vProcess5"/>
    <dgm:cxn modelId="{C145B6CB-C0B0-4EF5-9E50-10384A64F8A9}" type="presParOf" srcId="{A93B884A-085A-4D69-A1D3-C6038CD0750F}" destId="{2E32E135-CC1A-452C-9E27-7E0BA25E71DE}" srcOrd="3" destOrd="0" presId="urn:microsoft.com/office/officeart/2005/8/layout/vProcess5"/>
    <dgm:cxn modelId="{5CD9CA85-0841-4B93-9D57-160E1071D0FA}" type="presParOf" srcId="{A93B884A-085A-4D69-A1D3-C6038CD0750F}" destId="{6E9EF84C-2F05-4024-BAA3-CA20F384768F}" srcOrd="4" destOrd="0" presId="urn:microsoft.com/office/officeart/2005/8/layout/vProcess5"/>
    <dgm:cxn modelId="{5D9EBC1B-6568-4A76-B65C-605B68D39DED}" type="presParOf" srcId="{A93B884A-085A-4D69-A1D3-C6038CD0750F}" destId="{FAB1548F-2487-48B1-B1A6-0B817AF5853C}" srcOrd="5" destOrd="0" presId="urn:microsoft.com/office/officeart/2005/8/layout/vProcess5"/>
    <dgm:cxn modelId="{82B72B9A-062D-4B2A-B2A6-A6F796822C48}" type="presParOf" srcId="{A93B884A-085A-4D69-A1D3-C6038CD0750F}" destId="{50A77960-C396-4A76-9E04-1D437929CD93}" srcOrd="6" destOrd="0" presId="urn:microsoft.com/office/officeart/2005/8/layout/vProcess5"/>
    <dgm:cxn modelId="{DD948CCF-9B2A-4B44-B327-9BA059B5EF35}" type="presParOf" srcId="{A93B884A-085A-4D69-A1D3-C6038CD0750F}" destId="{2A76C90E-7086-4F3C-971C-7492E0A00BDF}" srcOrd="7" destOrd="0" presId="urn:microsoft.com/office/officeart/2005/8/layout/vProcess5"/>
    <dgm:cxn modelId="{07622738-07BA-4365-AC11-6B1BDF497DFE}" type="presParOf" srcId="{A93B884A-085A-4D69-A1D3-C6038CD0750F}" destId="{1C29115D-2171-457B-B426-FB7136FDB80F}" srcOrd="8" destOrd="0" presId="urn:microsoft.com/office/officeart/2005/8/layout/vProcess5"/>
    <dgm:cxn modelId="{59E4F416-F315-4D28-A84B-401B4D2D78BC}" type="presParOf" srcId="{A93B884A-085A-4D69-A1D3-C6038CD0750F}" destId="{32328305-86FE-4E14-8443-50B8652C9DF2}" srcOrd="9" destOrd="0" presId="urn:microsoft.com/office/officeart/2005/8/layout/vProcess5"/>
    <dgm:cxn modelId="{82A6981B-37EC-441F-9749-3FABDF6AD1A2}" type="presParOf" srcId="{A93B884A-085A-4D69-A1D3-C6038CD0750F}" destId="{9DDF6BCF-BEE5-4330-95FF-4B4741574A2D}" srcOrd="10" destOrd="0" presId="urn:microsoft.com/office/officeart/2005/8/layout/vProcess5"/>
    <dgm:cxn modelId="{5A1F6364-E820-409D-9EFA-E1AAA77C7E25}" type="presParOf" srcId="{A93B884A-085A-4D69-A1D3-C6038CD0750F}" destId="{E965E1B2-C317-4655-A396-94276770128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77199F7-C000-41E1-8535-4A766F428BF6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6660C18-03B0-43F3-9907-437BFF5A8E85}">
      <dgm:prSet/>
      <dgm:spPr/>
      <dgm:t>
        <a:bodyPr/>
        <a:lstStyle/>
        <a:p>
          <a:r>
            <a:rPr lang="en-US"/>
            <a:t>Fortinet</a:t>
          </a:r>
        </a:p>
      </dgm:t>
    </dgm:pt>
    <dgm:pt modelId="{30652AA7-A028-4F0D-8B85-23987F2BCF0F}" type="parTrans" cxnId="{2B1EE0C9-69CD-48DB-8CFF-AC6854492EF1}">
      <dgm:prSet/>
      <dgm:spPr/>
      <dgm:t>
        <a:bodyPr/>
        <a:lstStyle/>
        <a:p>
          <a:endParaRPr lang="en-US"/>
        </a:p>
      </dgm:t>
    </dgm:pt>
    <dgm:pt modelId="{EC07988D-7993-4CB8-BF1E-4E6CF41D103C}" type="sibTrans" cxnId="{2B1EE0C9-69CD-48DB-8CFF-AC6854492EF1}">
      <dgm:prSet/>
      <dgm:spPr/>
      <dgm:t>
        <a:bodyPr/>
        <a:lstStyle/>
        <a:p>
          <a:endParaRPr lang="en-US"/>
        </a:p>
      </dgm:t>
    </dgm:pt>
    <dgm:pt modelId="{301CB7C7-BD7A-46E8-AF4C-9758B3D79A25}">
      <dgm:prSet/>
      <dgm:spPr/>
      <dgm:t>
        <a:bodyPr/>
        <a:lstStyle/>
        <a:p>
          <a:r>
            <a:rPr lang="en-US"/>
            <a:t>Sophos</a:t>
          </a:r>
        </a:p>
      </dgm:t>
    </dgm:pt>
    <dgm:pt modelId="{3FD8411D-09C7-4E9A-855B-6DE0B7ACB109}" type="parTrans" cxnId="{2C9C79C0-77FE-4DA5-91BC-ED1AEE5D3B85}">
      <dgm:prSet/>
      <dgm:spPr/>
      <dgm:t>
        <a:bodyPr/>
        <a:lstStyle/>
        <a:p>
          <a:endParaRPr lang="en-US"/>
        </a:p>
      </dgm:t>
    </dgm:pt>
    <dgm:pt modelId="{5D6D0719-CC49-493C-BEBD-D6E6DA538869}" type="sibTrans" cxnId="{2C9C79C0-77FE-4DA5-91BC-ED1AEE5D3B85}">
      <dgm:prSet/>
      <dgm:spPr/>
      <dgm:t>
        <a:bodyPr/>
        <a:lstStyle/>
        <a:p>
          <a:endParaRPr lang="en-US"/>
        </a:p>
      </dgm:t>
    </dgm:pt>
    <dgm:pt modelId="{A52D8E84-5E40-479A-BA83-DB9C3B2403EF}">
      <dgm:prSet/>
      <dgm:spPr/>
      <dgm:t>
        <a:bodyPr/>
        <a:lstStyle/>
        <a:p>
          <a:r>
            <a:rPr lang="en-US"/>
            <a:t>WatchGuard</a:t>
          </a:r>
        </a:p>
      </dgm:t>
    </dgm:pt>
    <dgm:pt modelId="{6D98471F-F0A4-45A1-BD54-A8127CA8D965}" type="parTrans" cxnId="{01DEEB97-F946-4AFB-89FC-CDA7CA92ACB6}">
      <dgm:prSet/>
      <dgm:spPr/>
      <dgm:t>
        <a:bodyPr/>
        <a:lstStyle/>
        <a:p>
          <a:endParaRPr lang="en-US"/>
        </a:p>
      </dgm:t>
    </dgm:pt>
    <dgm:pt modelId="{A19A78BE-2A6C-4BB8-B747-2B906809DF97}" type="sibTrans" cxnId="{01DEEB97-F946-4AFB-89FC-CDA7CA92ACB6}">
      <dgm:prSet/>
      <dgm:spPr/>
      <dgm:t>
        <a:bodyPr/>
        <a:lstStyle/>
        <a:p>
          <a:endParaRPr lang="en-US"/>
        </a:p>
      </dgm:t>
    </dgm:pt>
    <dgm:pt modelId="{845DF00C-780A-4DAE-88F2-22C02F43FFA9}">
      <dgm:prSet/>
      <dgm:spPr/>
      <dgm:t>
        <a:bodyPr/>
        <a:lstStyle/>
        <a:p>
          <a:r>
            <a:rPr lang="en-US"/>
            <a:t>Dell</a:t>
          </a:r>
        </a:p>
      </dgm:t>
    </dgm:pt>
    <dgm:pt modelId="{93B95F37-43D7-437F-B3AD-E31082A27CBA}" type="parTrans" cxnId="{9122BA50-0400-4E8B-A8CA-53E7D0ED4F9E}">
      <dgm:prSet/>
      <dgm:spPr/>
      <dgm:t>
        <a:bodyPr/>
        <a:lstStyle/>
        <a:p>
          <a:endParaRPr lang="en-US"/>
        </a:p>
      </dgm:t>
    </dgm:pt>
    <dgm:pt modelId="{3C0FD3DC-F103-4946-9798-01653B772B24}" type="sibTrans" cxnId="{9122BA50-0400-4E8B-A8CA-53E7D0ED4F9E}">
      <dgm:prSet/>
      <dgm:spPr/>
      <dgm:t>
        <a:bodyPr/>
        <a:lstStyle/>
        <a:p>
          <a:endParaRPr lang="en-US"/>
        </a:p>
      </dgm:t>
    </dgm:pt>
    <dgm:pt modelId="{7083F58C-70DC-4CE9-8C19-910CDBD912AE}">
      <dgm:prSet/>
      <dgm:spPr/>
      <dgm:t>
        <a:bodyPr/>
        <a:lstStyle/>
        <a:p>
          <a:r>
            <a:rPr lang="en-US"/>
            <a:t>Barracuda</a:t>
          </a:r>
        </a:p>
      </dgm:t>
    </dgm:pt>
    <dgm:pt modelId="{336573A2-9F31-40F5-9E11-CD2FC2E6C413}" type="parTrans" cxnId="{E0E74056-CF68-48FA-9F6B-BA5572B6CC28}">
      <dgm:prSet/>
      <dgm:spPr/>
      <dgm:t>
        <a:bodyPr/>
        <a:lstStyle/>
        <a:p>
          <a:endParaRPr lang="en-US"/>
        </a:p>
      </dgm:t>
    </dgm:pt>
    <dgm:pt modelId="{3975B5A0-0D51-4EE7-9CC3-EFBA33E0732A}" type="sibTrans" cxnId="{E0E74056-CF68-48FA-9F6B-BA5572B6CC28}">
      <dgm:prSet/>
      <dgm:spPr/>
      <dgm:t>
        <a:bodyPr/>
        <a:lstStyle/>
        <a:p>
          <a:endParaRPr lang="en-US"/>
        </a:p>
      </dgm:t>
    </dgm:pt>
    <dgm:pt modelId="{B0373427-3CB8-431B-AF84-EE238F624174}">
      <dgm:prSet/>
      <dgm:spPr/>
      <dgm:t>
        <a:bodyPr/>
        <a:lstStyle/>
        <a:p>
          <a:r>
            <a:rPr lang="en-US"/>
            <a:t>Paloalto</a:t>
          </a:r>
        </a:p>
      </dgm:t>
    </dgm:pt>
    <dgm:pt modelId="{0DEEF2F5-A017-4F87-B0B8-7FED6259A49D}" type="parTrans" cxnId="{43375561-D55A-4DD0-85AC-F9B4257C149A}">
      <dgm:prSet/>
      <dgm:spPr/>
      <dgm:t>
        <a:bodyPr/>
        <a:lstStyle/>
        <a:p>
          <a:endParaRPr lang="en-US"/>
        </a:p>
      </dgm:t>
    </dgm:pt>
    <dgm:pt modelId="{9B610770-B2E4-4467-9F6B-702B5113FDBA}" type="sibTrans" cxnId="{43375561-D55A-4DD0-85AC-F9B4257C149A}">
      <dgm:prSet/>
      <dgm:spPr/>
      <dgm:t>
        <a:bodyPr/>
        <a:lstStyle/>
        <a:p>
          <a:endParaRPr lang="en-US"/>
        </a:p>
      </dgm:t>
    </dgm:pt>
    <dgm:pt modelId="{84F20342-189A-4207-936D-43E6A0B0757A}">
      <dgm:prSet/>
      <dgm:spPr/>
      <dgm:t>
        <a:bodyPr/>
        <a:lstStyle/>
        <a:p>
          <a:r>
            <a:rPr lang="en-US"/>
            <a:t>Intel Security (McAfee)</a:t>
          </a:r>
        </a:p>
      </dgm:t>
    </dgm:pt>
    <dgm:pt modelId="{24E5BBB2-2DC9-413F-B4CC-5D15A7719FF3}" type="parTrans" cxnId="{6CFC2D75-7562-4999-BEF3-2EA1CAD8020D}">
      <dgm:prSet/>
      <dgm:spPr/>
      <dgm:t>
        <a:bodyPr/>
        <a:lstStyle/>
        <a:p>
          <a:endParaRPr lang="en-US"/>
        </a:p>
      </dgm:t>
    </dgm:pt>
    <dgm:pt modelId="{6F1FC3DC-FA8E-4CE4-BF42-C7E9BE3F0E9E}" type="sibTrans" cxnId="{6CFC2D75-7562-4999-BEF3-2EA1CAD8020D}">
      <dgm:prSet/>
      <dgm:spPr/>
      <dgm:t>
        <a:bodyPr/>
        <a:lstStyle/>
        <a:p>
          <a:endParaRPr lang="en-US"/>
        </a:p>
      </dgm:t>
    </dgm:pt>
    <dgm:pt modelId="{C831305C-05C9-410B-9AAD-BF7E8D4F144D}">
      <dgm:prSet/>
      <dgm:spPr/>
      <dgm:t>
        <a:bodyPr/>
        <a:lstStyle/>
        <a:p>
          <a:r>
            <a:rPr lang="en-US"/>
            <a:t>Cisco</a:t>
          </a:r>
        </a:p>
      </dgm:t>
    </dgm:pt>
    <dgm:pt modelId="{6876B4B0-ECC2-4940-9188-27DAFD20008B}" type="parTrans" cxnId="{F677375D-ED9C-453A-8769-CCC50739553A}">
      <dgm:prSet/>
      <dgm:spPr/>
      <dgm:t>
        <a:bodyPr/>
        <a:lstStyle/>
        <a:p>
          <a:endParaRPr lang="en-US"/>
        </a:p>
      </dgm:t>
    </dgm:pt>
    <dgm:pt modelId="{D51C391D-2DE0-47F7-8E6B-0E131CF292A6}" type="sibTrans" cxnId="{F677375D-ED9C-453A-8769-CCC50739553A}">
      <dgm:prSet/>
      <dgm:spPr/>
      <dgm:t>
        <a:bodyPr/>
        <a:lstStyle/>
        <a:p>
          <a:endParaRPr lang="en-US"/>
        </a:p>
      </dgm:t>
    </dgm:pt>
    <dgm:pt modelId="{9882ABE1-A2D7-4832-962C-161EA3718729}" type="pres">
      <dgm:prSet presAssocID="{F77199F7-C000-41E1-8535-4A766F428BF6}" presName="Name0" presStyleCnt="0">
        <dgm:presLayoutVars>
          <dgm:dir/>
          <dgm:animLvl val="lvl"/>
          <dgm:resizeHandles val="exact"/>
        </dgm:presLayoutVars>
      </dgm:prSet>
      <dgm:spPr/>
    </dgm:pt>
    <dgm:pt modelId="{7FABE02A-5952-40BF-9453-860AF8A51F94}" type="pres">
      <dgm:prSet presAssocID="{F6660C18-03B0-43F3-9907-437BFF5A8E85}" presName="linNode" presStyleCnt="0"/>
      <dgm:spPr/>
    </dgm:pt>
    <dgm:pt modelId="{93427FE9-DEBB-4C46-B422-912982474045}" type="pres">
      <dgm:prSet presAssocID="{F6660C18-03B0-43F3-9907-437BFF5A8E85}" presName="parentText" presStyleLbl="node1" presStyleIdx="0" presStyleCnt="8">
        <dgm:presLayoutVars>
          <dgm:chMax val="1"/>
          <dgm:bulletEnabled val="1"/>
        </dgm:presLayoutVars>
      </dgm:prSet>
      <dgm:spPr/>
    </dgm:pt>
    <dgm:pt modelId="{5D996E5A-17D0-4698-B76F-C3345D6FF08B}" type="pres">
      <dgm:prSet presAssocID="{EC07988D-7993-4CB8-BF1E-4E6CF41D103C}" presName="sp" presStyleCnt="0"/>
      <dgm:spPr/>
    </dgm:pt>
    <dgm:pt modelId="{B2DEE6FA-6620-43C2-BC56-C049D66E4CC4}" type="pres">
      <dgm:prSet presAssocID="{301CB7C7-BD7A-46E8-AF4C-9758B3D79A25}" presName="linNode" presStyleCnt="0"/>
      <dgm:spPr/>
    </dgm:pt>
    <dgm:pt modelId="{7A910F77-82CE-4BD0-92CB-DE52ACABB7C9}" type="pres">
      <dgm:prSet presAssocID="{301CB7C7-BD7A-46E8-AF4C-9758B3D79A25}" presName="parentText" presStyleLbl="node1" presStyleIdx="1" presStyleCnt="8">
        <dgm:presLayoutVars>
          <dgm:chMax val="1"/>
          <dgm:bulletEnabled val="1"/>
        </dgm:presLayoutVars>
      </dgm:prSet>
      <dgm:spPr/>
    </dgm:pt>
    <dgm:pt modelId="{8AA53F86-2DFB-46C5-A934-813F0CF30189}" type="pres">
      <dgm:prSet presAssocID="{5D6D0719-CC49-493C-BEBD-D6E6DA538869}" presName="sp" presStyleCnt="0"/>
      <dgm:spPr/>
    </dgm:pt>
    <dgm:pt modelId="{83F5EA30-ACE4-4EC5-A25E-46DD41B4C32A}" type="pres">
      <dgm:prSet presAssocID="{A52D8E84-5E40-479A-BA83-DB9C3B2403EF}" presName="linNode" presStyleCnt="0"/>
      <dgm:spPr/>
    </dgm:pt>
    <dgm:pt modelId="{4C4CAD7B-2823-4677-8F1C-7F57E37558D7}" type="pres">
      <dgm:prSet presAssocID="{A52D8E84-5E40-479A-BA83-DB9C3B2403EF}" presName="parentText" presStyleLbl="node1" presStyleIdx="2" presStyleCnt="8">
        <dgm:presLayoutVars>
          <dgm:chMax val="1"/>
          <dgm:bulletEnabled val="1"/>
        </dgm:presLayoutVars>
      </dgm:prSet>
      <dgm:spPr/>
    </dgm:pt>
    <dgm:pt modelId="{F063462C-2B38-4DA6-B7C4-1695C0EDE6A9}" type="pres">
      <dgm:prSet presAssocID="{A19A78BE-2A6C-4BB8-B747-2B906809DF97}" presName="sp" presStyleCnt="0"/>
      <dgm:spPr/>
    </dgm:pt>
    <dgm:pt modelId="{DE22B2C7-C728-4ECA-9C46-338E71A37362}" type="pres">
      <dgm:prSet presAssocID="{845DF00C-780A-4DAE-88F2-22C02F43FFA9}" presName="linNode" presStyleCnt="0"/>
      <dgm:spPr/>
    </dgm:pt>
    <dgm:pt modelId="{DF7BEF1E-376D-43B1-BD57-29AE9BEF21B2}" type="pres">
      <dgm:prSet presAssocID="{845DF00C-780A-4DAE-88F2-22C02F43FFA9}" presName="parentText" presStyleLbl="node1" presStyleIdx="3" presStyleCnt="8">
        <dgm:presLayoutVars>
          <dgm:chMax val="1"/>
          <dgm:bulletEnabled val="1"/>
        </dgm:presLayoutVars>
      </dgm:prSet>
      <dgm:spPr/>
    </dgm:pt>
    <dgm:pt modelId="{637A3CC4-6CB7-4C18-A2C9-6DF86FF43E4D}" type="pres">
      <dgm:prSet presAssocID="{3C0FD3DC-F103-4946-9798-01653B772B24}" presName="sp" presStyleCnt="0"/>
      <dgm:spPr/>
    </dgm:pt>
    <dgm:pt modelId="{1CB206AB-A5BF-4A03-B8AF-9F91CDFFE519}" type="pres">
      <dgm:prSet presAssocID="{7083F58C-70DC-4CE9-8C19-910CDBD912AE}" presName="linNode" presStyleCnt="0"/>
      <dgm:spPr/>
    </dgm:pt>
    <dgm:pt modelId="{CEC173AA-9AC2-4753-A29B-29FCC8A9C246}" type="pres">
      <dgm:prSet presAssocID="{7083F58C-70DC-4CE9-8C19-910CDBD912AE}" presName="parentText" presStyleLbl="node1" presStyleIdx="4" presStyleCnt="8">
        <dgm:presLayoutVars>
          <dgm:chMax val="1"/>
          <dgm:bulletEnabled val="1"/>
        </dgm:presLayoutVars>
      </dgm:prSet>
      <dgm:spPr/>
    </dgm:pt>
    <dgm:pt modelId="{F53A6E47-513C-4E49-9F8B-39A49459B29D}" type="pres">
      <dgm:prSet presAssocID="{3975B5A0-0D51-4EE7-9CC3-EFBA33E0732A}" presName="sp" presStyleCnt="0"/>
      <dgm:spPr/>
    </dgm:pt>
    <dgm:pt modelId="{9B35F2ED-302A-4068-8F96-5D9A81D4E59A}" type="pres">
      <dgm:prSet presAssocID="{B0373427-3CB8-431B-AF84-EE238F624174}" presName="linNode" presStyleCnt="0"/>
      <dgm:spPr/>
    </dgm:pt>
    <dgm:pt modelId="{8D66D9E5-8C62-4913-97EC-A796000C01F3}" type="pres">
      <dgm:prSet presAssocID="{B0373427-3CB8-431B-AF84-EE238F624174}" presName="parentText" presStyleLbl="node1" presStyleIdx="5" presStyleCnt="8">
        <dgm:presLayoutVars>
          <dgm:chMax val="1"/>
          <dgm:bulletEnabled val="1"/>
        </dgm:presLayoutVars>
      </dgm:prSet>
      <dgm:spPr/>
    </dgm:pt>
    <dgm:pt modelId="{D8364132-A676-4C24-82AC-3FCC5B920254}" type="pres">
      <dgm:prSet presAssocID="{9B610770-B2E4-4467-9F6B-702B5113FDBA}" presName="sp" presStyleCnt="0"/>
      <dgm:spPr/>
    </dgm:pt>
    <dgm:pt modelId="{8D563256-07F8-4DF3-A9CB-5FCC43B9439C}" type="pres">
      <dgm:prSet presAssocID="{84F20342-189A-4207-936D-43E6A0B0757A}" presName="linNode" presStyleCnt="0"/>
      <dgm:spPr/>
    </dgm:pt>
    <dgm:pt modelId="{6239E61A-E5F9-4CD6-BC3E-1655B60915B6}" type="pres">
      <dgm:prSet presAssocID="{84F20342-189A-4207-936D-43E6A0B0757A}" presName="parentText" presStyleLbl="node1" presStyleIdx="6" presStyleCnt="8">
        <dgm:presLayoutVars>
          <dgm:chMax val="1"/>
          <dgm:bulletEnabled val="1"/>
        </dgm:presLayoutVars>
      </dgm:prSet>
      <dgm:spPr/>
    </dgm:pt>
    <dgm:pt modelId="{70EDBA8A-696F-482F-8BD4-8871FE862372}" type="pres">
      <dgm:prSet presAssocID="{6F1FC3DC-FA8E-4CE4-BF42-C7E9BE3F0E9E}" presName="sp" presStyleCnt="0"/>
      <dgm:spPr/>
    </dgm:pt>
    <dgm:pt modelId="{E244301D-58A6-4CE5-9A80-F00D5BF870EF}" type="pres">
      <dgm:prSet presAssocID="{C831305C-05C9-410B-9AAD-BF7E8D4F144D}" presName="linNode" presStyleCnt="0"/>
      <dgm:spPr/>
    </dgm:pt>
    <dgm:pt modelId="{0F68F4BD-9CDB-4923-9E79-A3ED79416E0B}" type="pres">
      <dgm:prSet presAssocID="{C831305C-05C9-410B-9AAD-BF7E8D4F144D}" presName="parentText" presStyleLbl="node1" presStyleIdx="7" presStyleCnt="8">
        <dgm:presLayoutVars>
          <dgm:chMax val="1"/>
          <dgm:bulletEnabled val="1"/>
        </dgm:presLayoutVars>
      </dgm:prSet>
      <dgm:spPr/>
    </dgm:pt>
  </dgm:ptLst>
  <dgm:cxnLst>
    <dgm:cxn modelId="{9B566123-FECB-47D8-9BDA-AAD8C7A76570}" type="presOf" srcId="{C831305C-05C9-410B-9AAD-BF7E8D4F144D}" destId="{0F68F4BD-9CDB-4923-9E79-A3ED79416E0B}" srcOrd="0" destOrd="0" presId="urn:microsoft.com/office/officeart/2005/8/layout/vList5"/>
    <dgm:cxn modelId="{B0379537-0D0E-4DE5-B939-974D82298957}" type="presOf" srcId="{7083F58C-70DC-4CE9-8C19-910CDBD912AE}" destId="{CEC173AA-9AC2-4753-A29B-29FCC8A9C246}" srcOrd="0" destOrd="0" presId="urn:microsoft.com/office/officeart/2005/8/layout/vList5"/>
    <dgm:cxn modelId="{F677375D-ED9C-453A-8769-CCC50739553A}" srcId="{F77199F7-C000-41E1-8535-4A766F428BF6}" destId="{C831305C-05C9-410B-9AAD-BF7E8D4F144D}" srcOrd="7" destOrd="0" parTransId="{6876B4B0-ECC2-4940-9188-27DAFD20008B}" sibTransId="{D51C391D-2DE0-47F7-8E6B-0E131CF292A6}"/>
    <dgm:cxn modelId="{43375561-D55A-4DD0-85AC-F9B4257C149A}" srcId="{F77199F7-C000-41E1-8535-4A766F428BF6}" destId="{B0373427-3CB8-431B-AF84-EE238F624174}" srcOrd="5" destOrd="0" parTransId="{0DEEF2F5-A017-4F87-B0B8-7FED6259A49D}" sibTransId="{9B610770-B2E4-4467-9F6B-702B5113FDBA}"/>
    <dgm:cxn modelId="{3830C169-7311-4688-BF45-C2AAB31F3CCA}" type="presOf" srcId="{84F20342-189A-4207-936D-43E6A0B0757A}" destId="{6239E61A-E5F9-4CD6-BC3E-1655B60915B6}" srcOrd="0" destOrd="0" presId="urn:microsoft.com/office/officeart/2005/8/layout/vList5"/>
    <dgm:cxn modelId="{9122BA50-0400-4E8B-A8CA-53E7D0ED4F9E}" srcId="{F77199F7-C000-41E1-8535-4A766F428BF6}" destId="{845DF00C-780A-4DAE-88F2-22C02F43FFA9}" srcOrd="3" destOrd="0" parTransId="{93B95F37-43D7-437F-B3AD-E31082A27CBA}" sibTransId="{3C0FD3DC-F103-4946-9798-01653B772B24}"/>
    <dgm:cxn modelId="{6CFC2D75-7562-4999-BEF3-2EA1CAD8020D}" srcId="{F77199F7-C000-41E1-8535-4A766F428BF6}" destId="{84F20342-189A-4207-936D-43E6A0B0757A}" srcOrd="6" destOrd="0" parTransId="{24E5BBB2-2DC9-413F-B4CC-5D15A7719FF3}" sibTransId="{6F1FC3DC-FA8E-4CE4-BF42-C7E9BE3F0E9E}"/>
    <dgm:cxn modelId="{E0E74056-CF68-48FA-9F6B-BA5572B6CC28}" srcId="{F77199F7-C000-41E1-8535-4A766F428BF6}" destId="{7083F58C-70DC-4CE9-8C19-910CDBD912AE}" srcOrd="4" destOrd="0" parTransId="{336573A2-9F31-40F5-9E11-CD2FC2E6C413}" sibTransId="{3975B5A0-0D51-4EE7-9CC3-EFBA33E0732A}"/>
    <dgm:cxn modelId="{1088BE78-7C0F-4425-B0CC-789994803203}" type="presOf" srcId="{F77199F7-C000-41E1-8535-4A766F428BF6}" destId="{9882ABE1-A2D7-4832-962C-161EA3718729}" srcOrd="0" destOrd="0" presId="urn:microsoft.com/office/officeart/2005/8/layout/vList5"/>
    <dgm:cxn modelId="{27DD307B-12EA-4F59-A5B3-270A452234D2}" type="presOf" srcId="{A52D8E84-5E40-479A-BA83-DB9C3B2403EF}" destId="{4C4CAD7B-2823-4677-8F1C-7F57E37558D7}" srcOrd="0" destOrd="0" presId="urn:microsoft.com/office/officeart/2005/8/layout/vList5"/>
    <dgm:cxn modelId="{78BD5483-0C0B-437C-AE4D-14CAA30971CC}" type="presOf" srcId="{B0373427-3CB8-431B-AF84-EE238F624174}" destId="{8D66D9E5-8C62-4913-97EC-A796000C01F3}" srcOrd="0" destOrd="0" presId="urn:microsoft.com/office/officeart/2005/8/layout/vList5"/>
    <dgm:cxn modelId="{E44A6C90-E021-4665-8D74-162274561056}" type="presOf" srcId="{F6660C18-03B0-43F3-9907-437BFF5A8E85}" destId="{93427FE9-DEBB-4C46-B422-912982474045}" srcOrd="0" destOrd="0" presId="urn:microsoft.com/office/officeart/2005/8/layout/vList5"/>
    <dgm:cxn modelId="{01DEEB97-F946-4AFB-89FC-CDA7CA92ACB6}" srcId="{F77199F7-C000-41E1-8535-4A766F428BF6}" destId="{A52D8E84-5E40-479A-BA83-DB9C3B2403EF}" srcOrd="2" destOrd="0" parTransId="{6D98471F-F0A4-45A1-BD54-A8127CA8D965}" sibTransId="{A19A78BE-2A6C-4BB8-B747-2B906809DF97}"/>
    <dgm:cxn modelId="{82A3C9B4-873A-4D88-B995-3B17AAB226D0}" type="presOf" srcId="{845DF00C-780A-4DAE-88F2-22C02F43FFA9}" destId="{DF7BEF1E-376D-43B1-BD57-29AE9BEF21B2}" srcOrd="0" destOrd="0" presId="urn:microsoft.com/office/officeart/2005/8/layout/vList5"/>
    <dgm:cxn modelId="{2C9C79C0-77FE-4DA5-91BC-ED1AEE5D3B85}" srcId="{F77199F7-C000-41E1-8535-4A766F428BF6}" destId="{301CB7C7-BD7A-46E8-AF4C-9758B3D79A25}" srcOrd="1" destOrd="0" parTransId="{3FD8411D-09C7-4E9A-855B-6DE0B7ACB109}" sibTransId="{5D6D0719-CC49-493C-BEBD-D6E6DA538869}"/>
    <dgm:cxn modelId="{2B1EE0C9-69CD-48DB-8CFF-AC6854492EF1}" srcId="{F77199F7-C000-41E1-8535-4A766F428BF6}" destId="{F6660C18-03B0-43F3-9907-437BFF5A8E85}" srcOrd="0" destOrd="0" parTransId="{30652AA7-A028-4F0D-8B85-23987F2BCF0F}" sibTransId="{EC07988D-7993-4CB8-BF1E-4E6CF41D103C}"/>
    <dgm:cxn modelId="{88DA28F9-4FCC-410E-8C26-F0EB4CD55838}" type="presOf" srcId="{301CB7C7-BD7A-46E8-AF4C-9758B3D79A25}" destId="{7A910F77-82CE-4BD0-92CB-DE52ACABB7C9}" srcOrd="0" destOrd="0" presId="urn:microsoft.com/office/officeart/2005/8/layout/vList5"/>
    <dgm:cxn modelId="{1E0E86A2-DCC1-4246-8B1B-99AED07222B8}" type="presParOf" srcId="{9882ABE1-A2D7-4832-962C-161EA3718729}" destId="{7FABE02A-5952-40BF-9453-860AF8A51F94}" srcOrd="0" destOrd="0" presId="urn:microsoft.com/office/officeart/2005/8/layout/vList5"/>
    <dgm:cxn modelId="{8FB5C48E-94DE-48B2-B5ED-2C8B065E4FD1}" type="presParOf" srcId="{7FABE02A-5952-40BF-9453-860AF8A51F94}" destId="{93427FE9-DEBB-4C46-B422-912982474045}" srcOrd="0" destOrd="0" presId="urn:microsoft.com/office/officeart/2005/8/layout/vList5"/>
    <dgm:cxn modelId="{5B8E4A2C-BB3F-44D9-978D-9FB6CC31432C}" type="presParOf" srcId="{9882ABE1-A2D7-4832-962C-161EA3718729}" destId="{5D996E5A-17D0-4698-B76F-C3345D6FF08B}" srcOrd="1" destOrd="0" presId="urn:microsoft.com/office/officeart/2005/8/layout/vList5"/>
    <dgm:cxn modelId="{80EBC0D9-D2EF-4217-996E-6C29DEE6D4B2}" type="presParOf" srcId="{9882ABE1-A2D7-4832-962C-161EA3718729}" destId="{B2DEE6FA-6620-43C2-BC56-C049D66E4CC4}" srcOrd="2" destOrd="0" presId="urn:microsoft.com/office/officeart/2005/8/layout/vList5"/>
    <dgm:cxn modelId="{225AAE6D-F4F4-4B84-8E62-5E0691A06610}" type="presParOf" srcId="{B2DEE6FA-6620-43C2-BC56-C049D66E4CC4}" destId="{7A910F77-82CE-4BD0-92CB-DE52ACABB7C9}" srcOrd="0" destOrd="0" presId="urn:microsoft.com/office/officeart/2005/8/layout/vList5"/>
    <dgm:cxn modelId="{AD425F70-46F3-4EC8-98D7-893B8D5EB290}" type="presParOf" srcId="{9882ABE1-A2D7-4832-962C-161EA3718729}" destId="{8AA53F86-2DFB-46C5-A934-813F0CF30189}" srcOrd="3" destOrd="0" presId="urn:microsoft.com/office/officeart/2005/8/layout/vList5"/>
    <dgm:cxn modelId="{C174FBC7-55D0-40CC-BAD1-DDBF9F5514A9}" type="presParOf" srcId="{9882ABE1-A2D7-4832-962C-161EA3718729}" destId="{83F5EA30-ACE4-4EC5-A25E-46DD41B4C32A}" srcOrd="4" destOrd="0" presId="urn:microsoft.com/office/officeart/2005/8/layout/vList5"/>
    <dgm:cxn modelId="{567D9A8C-41CF-454D-8B86-30D5B210E4A8}" type="presParOf" srcId="{83F5EA30-ACE4-4EC5-A25E-46DD41B4C32A}" destId="{4C4CAD7B-2823-4677-8F1C-7F57E37558D7}" srcOrd="0" destOrd="0" presId="urn:microsoft.com/office/officeart/2005/8/layout/vList5"/>
    <dgm:cxn modelId="{2037C57D-9D8B-42F8-966B-F1E23748C2BE}" type="presParOf" srcId="{9882ABE1-A2D7-4832-962C-161EA3718729}" destId="{F063462C-2B38-4DA6-B7C4-1695C0EDE6A9}" srcOrd="5" destOrd="0" presId="urn:microsoft.com/office/officeart/2005/8/layout/vList5"/>
    <dgm:cxn modelId="{1AB75DBD-DA1A-45A5-87BF-E55872E1BDA0}" type="presParOf" srcId="{9882ABE1-A2D7-4832-962C-161EA3718729}" destId="{DE22B2C7-C728-4ECA-9C46-338E71A37362}" srcOrd="6" destOrd="0" presId="urn:microsoft.com/office/officeart/2005/8/layout/vList5"/>
    <dgm:cxn modelId="{0A67EE88-25E1-4D9D-BDD5-066D38262652}" type="presParOf" srcId="{DE22B2C7-C728-4ECA-9C46-338E71A37362}" destId="{DF7BEF1E-376D-43B1-BD57-29AE9BEF21B2}" srcOrd="0" destOrd="0" presId="urn:microsoft.com/office/officeart/2005/8/layout/vList5"/>
    <dgm:cxn modelId="{5783634C-DA41-4588-8FBC-7FC4826FCE61}" type="presParOf" srcId="{9882ABE1-A2D7-4832-962C-161EA3718729}" destId="{637A3CC4-6CB7-4C18-A2C9-6DF86FF43E4D}" srcOrd="7" destOrd="0" presId="urn:microsoft.com/office/officeart/2005/8/layout/vList5"/>
    <dgm:cxn modelId="{C7926F26-5ECC-45EF-9461-1587A46CD92D}" type="presParOf" srcId="{9882ABE1-A2D7-4832-962C-161EA3718729}" destId="{1CB206AB-A5BF-4A03-B8AF-9F91CDFFE519}" srcOrd="8" destOrd="0" presId="urn:microsoft.com/office/officeart/2005/8/layout/vList5"/>
    <dgm:cxn modelId="{9F67A7E2-2AB0-4D01-A748-B3264A4585A9}" type="presParOf" srcId="{1CB206AB-A5BF-4A03-B8AF-9F91CDFFE519}" destId="{CEC173AA-9AC2-4753-A29B-29FCC8A9C246}" srcOrd="0" destOrd="0" presId="urn:microsoft.com/office/officeart/2005/8/layout/vList5"/>
    <dgm:cxn modelId="{00C58E15-D62B-4904-87A1-52AA34FBC7AA}" type="presParOf" srcId="{9882ABE1-A2D7-4832-962C-161EA3718729}" destId="{F53A6E47-513C-4E49-9F8B-39A49459B29D}" srcOrd="9" destOrd="0" presId="urn:microsoft.com/office/officeart/2005/8/layout/vList5"/>
    <dgm:cxn modelId="{C89D8860-9089-45B1-B398-72EC4C026E74}" type="presParOf" srcId="{9882ABE1-A2D7-4832-962C-161EA3718729}" destId="{9B35F2ED-302A-4068-8F96-5D9A81D4E59A}" srcOrd="10" destOrd="0" presId="urn:microsoft.com/office/officeart/2005/8/layout/vList5"/>
    <dgm:cxn modelId="{B24D0756-6981-44BB-BAD7-B3C80033DEE2}" type="presParOf" srcId="{9B35F2ED-302A-4068-8F96-5D9A81D4E59A}" destId="{8D66D9E5-8C62-4913-97EC-A796000C01F3}" srcOrd="0" destOrd="0" presId="urn:microsoft.com/office/officeart/2005/8/layout/vList5"/>
    <dgm:cxn modelId="{73632826-7A9C-42C2-9BD3-516CF35A0E6E}" type="presParOf" srcId="{9882ABE1-A2D7-4832-962C-161EA3718729}" destId="{D8364132-A676-4C24-82AC-3FCC5B920254}" srcOrd="11" destOrd="0" presId="urn:microsoft.com/office/officeart/2005/8/layout/vList5"/>
    <dgm:cxn modelId="{83242573-EAD0-433E-AD7C-B5061622E895}" type="presParOf" srcId="{9882ABE1-A2D7-4832-962C-161EA3718729}" destId="{8D563256-07F8-4DF3-A9CB-5FCC43B9439C}" srcOrd="12" destOrd="0" presId="urn:microsoft.com/office/officeart/2005/8/layout/vList5"/>
    <dgm:cxn modelId="{1AEBD18C-F795-4B8B-BE13-9BDCA1146E69}" type="presParOf" srcId="{8D563256-07F8-4DF3-A9CB-5FCC43B9439C}" destId="{6239E61A-E5F9-4CD6-BC3E-1655B60915B6}" srcOrd="0" destOrd="0" presId="urn:microsoft.com/office/officeart/2005/8/layout/vList5"/>
    <dgm:cxn modelId="{F9306558-4446-49E5-99C3-48B5690756C6}" type="presParOf" srcId="{9882ABE1-A2D7-4832-962C-161EA3718729}" destId="{70EDBA8A-696F-482F-8BD4-8871FE862372}" srcOrd="13" destOrd="0" presId="urn:microsoft.com/office/officeart/2005/8/layout/vList5"/>
    <dgm:cxn modelId="{C85C2BB4-1950-43E5-BCB4-081189B1B65B}" type="presParOf" srcId="{9882ABE1-A2D7-4832-962C-161EA3718729}" destId="{E244301D-58A6-4CE5-9A80-F00D5BF870EF}" srcOrd="14" destOrd="0" presId="urn:microsoft.com/office/officeart/2005/8/layout/vList5"/>
    <dgm:cxn modelId="{EDE8CD49-6227-4D5E-8DD7-D0BBA32B49A4}" type="presParOf" srcId="{E244301D-58A6-4CE5-9A80-F00D5BF870EF}" destId="{0F68F4BD-9CDB-4923-9E79-A3ED79416E0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E32B729-A63A-4A68-A525-8B18191BC31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C87BA97-8A6A-4F6B-B6C4-DDDD45684D1F}">
      <dgm:prSet/>
      <dgm:spPr/>
      <dgm:t>
        <a:bodyPr/>
        <a:lstStyle/>
        <a:p>
          <a:pPr algn="just"/>
          <a:r>
            <a:rPr lang="en-US"/>
            <a:t>Private network which uses public networks, like the internet to provide secured connections  to the employees working remotely</a:t>
          </a:r>
        </a:p>
      </dgm:t>
    </dgm:pt>
    <dgm:pt modelId="{E4FE7402-1F76-46A1-8215-6CF83EED37CB}" type="parTrans" cxnId="{48B3445E-9B7D-44F9-BB0B-6EB3F0548089}">
      <dgm:prSet/>
      <dgm:spPr/>
      <dgm:t>
        <a:bodyPr/>
        <a:lstStyle/>
        <a:p>
          <a:pPr algn="just"/>
          <a:endParaRPr lang="en-US"/>
        </a:p>
      </dgm:t>
    </dgm:pt>
    <dgm:pt modelId="{C5E46DB8-6EEB-406C-95FA-EB82FA4C331F}" type="sibTrans" cxnId="{48B3445E-9B7D-44F9-BB0B-6EB3F0548089}">
      <dgm:prSet/>
      <dgm:spPr/>
      <dgm:t>
        <a:bodyPr/>
        <a:lstStyle/>
        <a:p>
          <a:pPr algn="just"/>
          <a:endParaRPr lang="en-US"/>
        </a:p>
      </dgm:t>
    </dgm:pt>
    <dgm:pt modelId="{38F77E71-2104-4034-A1A1-C7D61CEC7E86}">
      <dgm:prSet/>
      <dgm:spPr/>
      <dgm:t>
        <a:bodyPr/>
        <a:lstStyle/>
        <a:p>
          <a:pPr algn="just"/>
          <a:r>
            <a:rPr lang="en-US"/>
            <a:t>Uses public networks like telephone lines and assures secure transfer of data between  systems over an insecure network</a:t>
          </a:r>
        </a:p>
      </dgm:t>
    </dgm:pt>
    <dgm:pt modelId="{FB2BC93D-F31C-4403-B019-BF91E2E9F202}" type="parTrans" cxnId="{EA8ED240-0C9B-404A-A747-28E436055F18}">
      <dgm:prSet/>
      <dgm:spPr/>
      <dgm:t>
        <a:bodyPr/>
        <a:lstStyle/>
        <a:p>
          <a:pPr algn="just"/>
          <a:endParaRPr lang="en-US"/>
        </a:p>
      </dgm:t>
    </dgm:pt>
    <dgm:pt modelId="{E0B5F1A3-6279-494E-8530-1A2B153801BA}" type="sibTrans" cxnId="{EA8ED240-0C9B-404A-A747-28E436055F18}">
      <dgm:prSet/>
      <dgm:spPr/>
      <dgm:t>
        <a:bodyPr/>
        <a:lstStyle/>
        <a:p>
          <a:pPr algn="just"/>
          <a:endParaRPr lang="en-US"/>
        </a:p>
      </dgm:t>
    </dgm:pt>
    <dgm:pt modelId="{2E4776F6-E4CA-4DA7-A056-FCCC2A6D7F9B}">
      <dgm:prSet/>
      <dgm:spPr/>
      <dgm:t>
        <a:bodyPr/>
        <a:lstStyle/>
        <a:p>
          <a:pPr algn="just"/>
          <a:r>
            <a:rPr lang="en-US"/>
            <a:t>It makes use of encryption techniques and security mechanisms to provide security by the  use of tunnelling protocols and encryption methods</a:t>
          </a:r>
        </a:p>
      </dgm:t>
    </dgm:pt>
    <dgm:pt modelId="{79AFC9A6-60E6-4132-90EA-85958F9CE3E1}" type="parTrans" cxnId="{A003F688-657C-486E-A91B-270E53990590}">
      <dgm:prSet/>
      <dgm:spPr/>
      <dgm:t>
        <a:bodyPr/>
        <a:lstStyle/>
        <a:p>
          <a:pPr algn="just"/>
          <a:endParaRPr lang="en-US"/>
        </a:p>
      </dgm:t>
    </dgm:pt>
    <dgm:pt modelId="{9A6A9790-CBA7-4FC5-9548-8516B5DC042A}" type="sibTrans" cxnId="{A003F688-657C-486E-A91B-270E53990590}">
      <dgm:prSet/>
      <dgm:spPr/>
      <dgm:t>
        <a:bodyPr/>
        <a:lstStyle/>
        <a:p>
          <a:pPr algn="just"/>
          <a:endParaRPr lang="en-US"/>
        </a:p>
      </dgm:t>
    </dgm:pt>
    <dgm:pt modelId="{3C51F4F2-9061-4DCA-9EC3-6816D7E497B6}" type="pres">
      <dgm:prSet presAssocID="{8E32B729-A63A-4A68-A525-8B18191BC311}" presName="linear" presStyleCnt="0">
        <dgm:presLayoutVars>
          <dgm:animLvl val="lvl"/>
          <dgm:resizeHandles val="exact"/>
        </dgm:presLayoutVars>
      </dgm:prSet>
      <dgm:spPr/>
    </dgm:pt>
    <dgm:pt modelId="{073D30F5-3591-43ED-93CC-38C5B21FA393}" type="pres">
      <dgm:prSet presAssocID="{4C87BA97-8A6A-4F6B-B6C4-DDDD45684D1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1DD9881-596F-462C-8725-051993BBCC17}" type="pres">
      <dgm:prSet presAssocID="{C5E46DB8-6EEB-406C-95FA-EB82FA4C331F}" presName="spacer" presStyleCnt="0"/>
      <dgm:spPr/>
    </dgm:pt>
    <dgm:pt modelId="{97777D24-5B67-4623-9716-12F5D9DA0530}" type="pres">
      <dgm:prSet presAssocID="{38F77E71-2104-4034-A1A1-C7D61CEC7E8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705220E-7A38-4347-B783-00550F0629EB}" type="pres">
      <dgm:prSet presAssocID="{E0B5F1A3-6279-494E-8530-1A2B153801BA}" presName="spacer" presStyleCnt="0"/>
      <dgm:spPr/>
    </dgm:pt>
    <dgm:pt modelId="{5A09FBA1-EC64-4407-8504-087784CEF8A3}" type="pres">
      <dgm:prSet presAssocID="{2E4776F6-E4CA-4DA7-A056-FCCC2A6D7F9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A8ED240-0C9B-404A-A747-28E436055F18}" srcId="{8E32B729-A63A-4A68-A525-8B18191BC311}" destId="{38F77E71-2104-4034-A1A1-C7D61CEC7E86}" srcOrd="1" destOrd="0" parTransId="{FB2BC93D-F31C-4403-B019-BF91E2E9F202}" sibTransId="{E0B5F1A3-6279-494E-8530-1A2B153801BA}"/>
    <dgm:cxn modelId="{48B3445E-9B7D-44F9-BB0B-6EB3F0548089}" srcId="{8E32B729-A63A-4A68-A525-8B18191BC311}" destId="{4C87BA97-8A6A-4F6B-B6C4-DDDD45684D1F}" srcOrd="0" destOrd="0" parTransId="{E4FE7402-1F76-46A1-8215-6CF83EED37CB}" sibTransId="{C5E46DB8-6EEB-406C-95FA-EB82FA4C331F}"/>
    <dgm:cxn modelId="{4CC0AF61-0503-4333-9DBB-E1D7EE9CF0F8}" type="presOf" srcId="{8E32B729-A63A-4A68-A525-8B18191BC311}" destId="{3C51F4F2-9061-4DCA-9EC3-6816D7E497B6}" srcOrd="0" destOrd="0" presId="urn:microsoft.com/office/officeart/2005/8/layout/vList2"/>
    <dgm:cxn modelId="{6D75EB81-B18D-4FB2-B98B-42829FE476A0}" type="presOf" srcId="{4C87BA97-8A6A-4F6B-B6C4-DDDD45684D1F}" destId="{073D30F5-3591-43ED-93CC-38C5B21FA393}" srcOrd="0" destOrd="0" presId="urn:microsoft.com/office/officeart/2005/8/layout/vList2"/>
    <dgm:cxn modelId="{A003F688-657C-486E-A91B-270E53990590}" srcId="{8E32B729-A63A-4A68-A525-8B18191BC311}" destId="{2E4776F6-E4CA-4DA7-A056-FCCC2A6D7F9B}" srcOrd="2" destOrd="0" parTransId="{79AFC9A6-60E6-4132-90EA-85958F9CE3E1}" sibTransId="{9A6A9790-CBA7-4FC5-9548-8516B5DC042A}"/>
    <dgm:cxn modelId="{8355C7BC-FFB6-4A53-B72C-F981DD15C7B0}" type="presOf" srcId="{38F77E71-2104-4034-A1A1-C7D61CEC7E86}" destId="{97777D24-5B67-4623-9716-12F5D9DA0530}" srcOrd="0" destOrd="0" presId="urn:microsoft.com/office/officeart/2005/8/layout/vList2"/>
    <dgm:cxn modelId="{C2A07AC2-52A7-4C3B-A310-039E5461C56F}" type="presOf" srcId="{2E4776F6-E4CA-4DA7-A056-FCCC2A6D7F9B}" destId="{5A09FBA1-EC64-4407-8504-087784CEF8A3}" srcOrd="0" destOrd="0" presId="urn:microsoft.com/office/officeart/2005/8/layout/vList2"/>
    <dgm:cxn modelId="{B6267618-EE19-47F4-AD7A-B0E5AE98C9A4}" type="presParOf" srcId="{3C51F4F2-9061-4DCA-9EC3-6816D7E497B6}" destId="{073D30F5-3591-43ED-93CC-38C5B21FA393}" srcOrd="0" destOrd="0" presId="urn:microsoft.com/office/officeart/2005/8/layout/vList2"/>
    <dgm:cxn modelId="{5AE7408F-B282-4870-AA2D-7B6FA2C718E7}" type="presParOf" srcId="{3C51F4F2-9061-4DCA-9EC3-6816D7E497B6}" destId="{81DD9881-596F-462C-8725-051993BBCC17}" srcOrd="1" destOrd="0" presId="urn:microsoft.com/office/officeart/2005/8/layout/vList2"/>
    <dgm:cxn modelId="{151CF958-19B9-4F13-BBFC-7EE8FE3C76B1}" type="presParOf" srcId="{3C51F4F2-9061-4DCA-9EC3-6816D7E497B6}" destId="{97777D24-5B67-4623-9716-12F5D9DA0530}" srcOrd="2" destOrd="0" presId="urn:microsoft.com/office/officeart/2005/8/layout/vList2"/>
    <dgm:cxn modelId="{BB6D5E04-3E24-450F-97BF-2C0961831785}" type="presParOf" srcId="{3C51F4F2-9061-4DCA-9EC3-6816D7E497B6}" destId="{A705220E-7A38-4347-B783-00550F0629EB}" srcOrd="3" destOrd="0" presId="urn:microsoft.com/office/officeart/2005/8/layout/vList2"/>
    <dgm:cxn modelId="{F6A918C4-1C65-4C00-B53A-E380F4C2ED5D}" type="presParOf" srcId="{3C51F4F2-9061-4DCA-9EC3-6816D7E497B6}" destId="{5A09FBA1-EC64-4407-8504-087784CEF8A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585911-052B-4E3C-8C9D-510857590BAE}">
      <dsp:nvSpPr>
        <dsp:cNvPr id="0" name=""/>
        <dsp:cNvSpPr/>
      </dsp:nvSpPr>
      <dsp:spPr>
        <a:xfrm>
          <a:off x="0" y="314862"/>
          <a:ext cx="7003777" cy="8353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 proxy server is a dedicated computer, or a software system virtually located between a  client and the actual server</a:t>
          </a:r>
        </a:p>
      </dsp:txBody>
      <dsp:txXfrm>
        <a:off x="40780" y="355642"/>
        <a:ext cx="6922217" cy="753819"/>
      </dsp:txXfrm>
    </dsp:sp>
    <dsp:sp modelId="{D8FAC1A2-1B36-48CD-AB11-25B1A6B1F16E}">
      <dsp:nvSpPr>
        <dsp:cNvPr id="0" name=""/>
        <dsp:cNvSpPr/>
      </dsp:nvSpPr>
      <dsp:spPr>
        <a:xfrm>
          <a:off x="0" y="1190562"/>
          <a:ext cx="7003777" cy="835379"/>
        </a:xfrm>
        <a:prstGeom prst="roundRect">
          <a:avLst/>
        </a:prstGeom>
        <a:solidFill>
          <a:schemeClr val="accent2">
            <a:hueOff val="1917339"/>
            <a:satOff val="6263"/>
            <a:lumOff val="-53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It is a sentinel between an internal network and the open internet</a:t>
          </a:r>
        </a:p>
      </dsp:txBody>
      <dsp:txXfrm>
        <a:off x="40780" y="1231342"/>
        <a:ext cx="6922217" cy="753819"/>
      </dsp:txXfrm>
    </dsp:sp>
    <dsp:sp modelId="{8CB81BBD-1466-48C6-AE73-B74906A81007}">
      <dsp:nvSpPr>
        <dsp:cNvPr id="0" name=""/>
        <dsp:cNvSpPr/>
      </dsp:nvSpPr>
      <dsp:spPr>
        <a:xfrm>
          <a:off x="0" y="2066262"/>
          <a:ext cx="7003777" cy="835379"/>
        </a:xfrm>
        <a:prstGeom prst="roundRect">
          <a:avLst/>
        </a:prstGeom>
        <a:solidFill>
          <a:schemeClr val="accent2">
            <a:hueOff val="3834678"/>
            <a:satOff val="12525"/>
            <a:lumOff val="-106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It serves client requests on behalf of actual servers, thereby preventing the actual servers  from exposing themselves to the outside world</a:t>
          </a:r>
        </a:p>
      </dsp:txBody>
      <dsp:txXfrm>
        <a:off x="40780" y="2107042"/>
        <a:ext cx="6922217" cy="753819"/>
      </dsp:txXfrm>
    </dsp:sp>
    <dsp:sp modelId="{180C188A-18EF-4516-911D-EE6E151C51C0}">
      <dsp:nvSpPr>
        <dsp:cNvPr id="0" name=""/>
        <dsp:cNvSpPr/>
      </dsp:nvSpPr>
      <dsp:spPr>
        <a:xfrm>
          <a:off x="0" y="2941962"/>
          <a:ext cx="7003777" cy="835379"/>
        </a:xfrm>
        <a:prstGeom prst="roundRect">
          <a:avLst/>
        </a:prstGeom>
        <a:solidFill>
          <a:schemeClr val="accent2">
            <a:hueOff val="5752018"/>
            <a:satOff val="18788"/>
            <a:lumOff val="-16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It intercepts and filters all the requests going to the real server</a:t>
          </a:r>
        </a:p>
      </dsp:txBody>
      <dsp:txXfrm>
        <a:off x="40780" y="2982742"/>
        <a:ext cx="6922217" cy="753819"/>
      </dsp:txXfrm>
    </dsp:sp>
    <dsp:sp modelId="{91759032-B2B4-415A-9412-E2411EF8D7FE}">
      <dsp:nvSpPr>
        <dsp:cNvPr id="0" name=""/>
        <dsp:cNvSpPr/>
      </dsp:nvSpPr>
      <dsp:spPr>
        <a:xfrm>
          <a:off x="0" y="3817662"/>
          <a:ext cx="7003777" cy="835379"/>
        </a:xfrm>
        <a:prstGeom prst="roundRect">
          <a:avLst/>
        </a:prstGeom>
        <a:solidFill>
          <a:schemeClr val="accent2">
            <a:hueOff val="7669357"/>
            <a:satOff val="25050"/>
            <a:lumOff val="-213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It provides an additional layer of defence to the network and can protect against some OS  and web server specific attacks</a:t>
          </a:r>
        </a:p>
      </dsp:txBody>
      <dsp:txXfrm>
        <a:off x="40780" y="3858442"/>
        <a:ext cx="6922217" cy="753819"/>
      </dsp:txXfrm>
    </dsp:sp>
    <dsp:sp modelId="{6BFE4328-69B1-4375-8C7D-DD374E51C2EF}">
      <dsp:nvSpPr>
        <dsp:cNvPr id="0" name=""/>
        <dsp:cNvSpPr/>
      </dsp:nvSpPr>
      <dsp:spPr>
        <a:xfrm>
          <a:off x="0" y="4693362"/>
          <a:ext cx="7003777" cy="835379"/>
        </a:xfrm>
        <a:prstGeom prst="roundRect">
          <a:avLst/>
        </a:prstGeom>
        <a:solidFill>
          <a:schemeClr val="accent2">
            <a:hueOff val="9586696"/>
            <a:satOff val="31313"/>
            <a:lumOff val="-266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Network administrators should deploy a proxy server to intercept malicious, offensive web  content, computer viruses etc. hidden in the client requests</a:t>
          </a:r>
        </a:p>
      </dsp:txBody>
      <dsp:txXfrm>
        <a:off x="40780" y="4734142"/>
        <a:ext cx="6922217" cy="7538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5D974B-F852-49BF-BC41-C2686671C07B}">
      <dsp:nvSpPr>
        <dsp:cNvPr id="0" name=""/>
        <dsp:cNvSpPr/>
      </dsp:nvSpPr>
      <dsp:spPr>
        <a:xfrm>
          <a:off x="0" y="39378"/>
          <a:ext cx="5626542" cy="18696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just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 honeypot is an information system resource that is explicitly setup to attract and trap  people who attempt to penetrate an organisations network</a:t>
          </a:r>
        </a:p>
      </dsp:txBody>
      <dsp:txXfrm>
        <a:off x="91269" y="130647"/>
        <a:ext cx="5444004" cy="1687122"/>
      </dsp:txXfrm>
    </dsp:sp>
    <dsp:sp modelId="{90D0B9C4-5C82-4A77-9C73-7B7F4EAC3A00}">
      <dsp:nvSpPr>
        <dsp:cNvPr id="0" name=""/>
        <dsp:cNvSpPr/>
      </dsp:nvSpPr>
      <dsp:spPr>
        <a:xfrm>
          <a:off x="0" y="1957999"/>
          <a:ext cx="5626542" cy="18696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just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It has no authorised activity, does not have any production value, and any traffic to it is likely  a probe or an attack</a:t>
          </a:r>
        </a:p>
      </dsp:txBody>
      <dsp:txXfrm>
        <a:off x="91269" y="2049268"/>
        <a:ext cx="5444004" cy="1687122"/>
      </dsp:txXfrm>
    </dsp:sp>
    <dsp:sp modelId="{6E3B9FEF-F038-4897-A40A-DFDC2C160A9A}">
      <dsp:nvSpPr>
        <dsp:cNvPr id="0" name=""/>
        <dsp:cNvSpPr/>
      </dsp:nvSpPr>
      <dsp:spPr>
        <a:xfrm>
          <a:off x="0" y="3876619"/>
          <a:ext cx="5626542" cy="18696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just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 honeypot can log port access attempts or monitor an attacker’s keystrokes. These could  be early warnings of a more concerted attack</a:t>
          </a:r>
        </a:p>
      </dsp:txBody>
      <dsp:txXfrm>
        <a:off x="91269" y="3967888"/>
        <a:ext cx="5444004" cy="16871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E57C3D-F2E1-4D6E-9D8E-F37E0F2DB3AF}">
      <dsp:nvSpPr>
        <dsp:cNvPr id="0" name=""/>
        <dsp:cNvSpPr/>
      </dsp:nvSpPr>
      <dsp:spPr>
        <a:xfrm>
          <a:off x="0" y="25192"/>
          <a:ext cx="11327562" cy="4305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Honeypots appear to be easy to compromise, so the attackers focus on the honeypots first</a:t>
          </a:r>
        </a:p>
      </dsp:txBody>
      <dsp:txXfrm>
        <a:off x="21018" y="46210"/>
        <a:ext cx="11285526" cy="388524"/>
      </dsp:txXfrm>
    </dsp:sp>
    <dsp:sp modelId="{24A75816-B2F8-440D-B02B-8B1F525637FE}">
      <dsp:nvSpPr>
        <dsp:cNvPr id="0" name=""/>
        <dsp:cNvSpPr/>
      </dsp:nvSpPr>
      <dsp:spPr>
        <a:xfrm>
          <a:off x="0" y="521992"/>
          <a:ext cx="11327562" cy="4305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The sole purpose of honeypots is to track the attacks, so they can easily identify any newly  created viruses and worms</a:t>
          </a:r>
        </a:p>
      </dsp:txBody>
      <dsp:txXfrm>
        <a:off x="21018" y="543010"/>
        <a:ext cx="11285526" cy="388524"/>
      </dsp:txXfrm>
    </dsp:sp>
    <dsp:sp modelId="{57DD1A9B-1F47-4D79-9554-BEA5F6483D3B}">
      <dsp:nvSpPr>
        <dsp:cNvPr id="0" name=""/>
        <dsp:cNvSpPr/>
      </dsp:nvSpPr>
      <dsp:spPr>
        <a:xfrm>
          <a:off x="0" y="1018792"/>
          <a:ext cx="11327562" cy="4305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They are easy to deploy, configure and maintain</a:t>
          </a:r>
        </a:p>
      </dsp:txBody>
      <dsp:txXfrm>
        <a:off x="21018" y="1039810"/>
        <a:ext cx="11285526" cy="388524"/>
      </dsp:txXfrm>
    </dsp:sp>
    <dsp:sp modelId="{50D516E0-42DD-4ADF-9B0B-150EF8DE92B0}">
      <dsp:nvSpPr>
        <dsp:cNvPr id="0" name=""/>
        <dsp:cNvSpPr/>
      </dsp:nvSpPr>
      <dsp:spPr>
        <a:xfrm>
          <a:off x="0" y="1515592"/>
          <a:ext cx="11327562" cy="4305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They can be used to identify zero-day attacks</a:t>
          </a:r>
        </a:p>
      </dsp:txBody>
      <dsp:txXfrm>
        <a:off x="21018" y="1536610"/>
        <a:ext cx="11285526" cy="388524"/>
      </dsp:txXfrm>
    </dsp:sp>
    <dsp:sp modelId="{9C9E84F5-E32B-4C4A-A1FD-6D3FA47A0429}">
      <dsp:nvSpPr>
        <dsp:cNvPr id="0" name=""/>
        <dsp:cNvSpPr/>
      </dsp:nvSpPr>
      <dsp:spPr>
        <a:xfrm>
          <a:off x="0" y="2012392"/>
          <a:ext cx="11327562" cy="4305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It is difficult to identify an internal attack attempted within the organisation’s firewall  monitoring space. Honeypots can resolve this</a:t>
          </a:r>
        </a:p>
      </dsp:txBody>
      <dsp:txXfrm>
        <a:off x="21018" y="2033410"/>
        <a:ext cx="11285526" cy="388524"/>
      </dsp:txXfrm>
    </dsp:sp>
    <dsp:sp modelId="{DCE6499E-8B09-48A3-AC3B-8302FF79F631}">
      <dsp:nvSpPr>
        <dsp:cNvPr id="0" name=""/>
        <dsp:cNvSpPr/>
      </dsp:nvSpPr>
      <dsp:spPr>
        <a:xfrm>
          <a:off x="0" y="2509192"/>
          <a:ext cx="11327562" cy="4305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They provide high value and limited data compared to firewalls, system logs and IDS</a:t>
          </a:r>
        </a:p>
      </dsp:txBody>
      <dsp:txXfrm>
        <a:off x="21018" y="2530210"/>
        <a:ext cx="11285526" cy="388524"/>
      </dsp:txXfrm>
    </dsp:sp>
    <dsp:sp modelId="{7F3D5A4B-7413-462D-BECF-FD7B30CC1F7E}">
      <dsp:nvSpPr>
        <dsp:cNvPr id="0" name=""/>
        <dsp:cNvSpPr/>
      </dsp:nvSpPr>
      <dsp:spPr>
        <a:xfrm>
          <a:off x="0" y="3005992"/>
          <a:ext cx="11327562" cy="4305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Due to limited data monitoring feature, they rarely face a resource exhaustion problem</a:t>
          </a:r>
        </a:p>
      </dsp:txBody>
      <dsp:txXfrm>
        <a:off x="21018" y="3027010"/>
        <a:ext cx="11285526" cy="388524"/>
      </dsp:txXfrm>
    </dsp:sp>
    <dsp:sp modelId="{D5575E1F-B290-4BB6-8BA3-59618A80F8F2}">
      <dsp:nvSpPr>
        <dsp:cNvPr id="0" name=""/>
        <dsp:cNvSpPr/>
      </dsp:nvSpPr>
      <dsp:spPr>
        <a:xfrm>
          <a:off x="0" y="3502792"/>
          <a:ext cx="11327562" cy="4305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They need less equipment, so the investment in them is less</a:t>
          </a:r>
        </a:p>
      </dsp:txBody>
      <dsp:txXfrm>
        <a:off x="21018" y="3523810"/>
        <a:ext cx="11285526" cy="388524"/>
      </dsp:txXfrm>
    </dsp:sp>
    <dsp:sp modelId="{7BC93E56-564B-418A-878E-422B5E805DC0}">
      <dsp:nvSpPr>
        <dsp:cNvPr id="0" name=""/>
        <dsp:cNvSpPr/>
      </dsp:nvSpPr>
      <dsp:spPr>
        <a:xfrm>
          <a:off x="0" y="3999592"/>
          <a:ext cx="11327562" cy="4305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Honeypots confuse attackers and keeps them occupied</a:t>
          </a:r>
        </a:p>
      </dsp:txBody>
      <dsp:txXfrm>
        <a:off x="21018" y="4020610"/>
        <a:ext cx="11285526" cy="3885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E8AFE9-106C-4138-86B1-C5294A504068}">
      <dsp:nvSpPr>
        <dsp:cNvPr id="0" name=""/>
        <dsp:cNvSpPr/>
      </dsp:nvSpPr>
      <dsp:spPr>
        <a:xfrm>
          <a:off x="0" y="49548"/>
          <a:ext cx="5626542" cy="1853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IPS is a network security appliance that combines functions of both a firewall and an IDS</a:t>
          </a:r>
        </a:p>
      </dsp:txBody>
      <dsp:txXfrm>
        <a:off x="90470" y="140018"/>
        <a:ext cx="5445602" cy="1672340"/>
      </dsp:txXfrm>
    </dsp:sp>
    <dsp:sp modelId="{2D93D33D-80BC-4310-8EE7-5799CF141619}">
      <dsp:nvSpPr>
        <dsp:cNvPr id="0" name=""/>
        <dsp:cNvSpPr/>
      </dsp:nvSpPr>
      <dsp:spPr>
        <a:xfrm>
          <a:off x="0" y="1966189"/>
          <a:ext cx="5626542" cy="1853280"/>
        </a:xfrm>
        <a:prstGeom prst="roundRect">
          <a:avLst/>
        </a:prstGeom>
        <a:solidFill>
          <a:schemeClr val="accent2">
            <a:hueOff val="4793348"/>
            <a:satOff val="15656"/>
            <a:lumOff val="-133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It is an extension of an IDS used to monitor network traffic for all malicious activities</a:t>
          </a:r>
        </a:p>
      </dsp:txBody>
      <dsp:txXfrm>
        <a:off x="90470" y="2056659"/>
        <a:ext cx="5445602" cy="1672340"/>
      </dsp:txXfrm>
    </dsp:sp>
    <dsp:sp modelId="{7F820A69-4D60-43E0-94D1-5C9D40137956}">
      <dsp:nvSpPr>
        <dsp:cNvPr id="0" name=""/>
        <dsp:cNvSpPr/>
      </dsp:nvSpPr>
      <dsp:spPr>
        <a:xfrm>
          <a:off x="0" y="3882829"/>
          <a:ext cx="5626542" cy="1853280"/>
        </a:xfrm>
        <a:prstGeom prst="roundRect">
          <a:avLst/>
        </a:prstGeom>
        <a:solidFill>
          <a:schemeClr val="accent2">
            <a:hueOff val="9586696"/>
            <a:satOff val="31313"/>
            <a:lumOff val="-266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Unlike IDS, an IPS is able to actively prevent / block detected intrusions on the network</a:t>
          </a:r>
        </a:p>
      </dsp:txBody>
      <dsp:txXfrm>
        <a:off x="90470" y="3973299"/>
        <a:ext cx="5445602" cy="16723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29140F-3F6D-4B0F-8068-7959B1FB3B61}">
      <dsp:nvSpPr>
        <dsp:cNvPr id="0" name=""/>
        <dsp:cNvSpPr/>
      </dsp:nvSpPr>
      <dsp:spPr>
        <a:xfrm>
          <a:off x="0" y="0"/>
          <a:ext cx="8125224" cy="95340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Prevents employees from deliberately or inadvertently accessing pornography</a:t>
          </a:r>
        </a:p>
      </dsp:txBody>
      <dsp:txXfrm>
        <a:off x="27924" y="27924"/>
        <a:ext cx="7015859" cy="897561"/>
      </dsp:txXfrm>
    </dsp:sp>
    <dsp:sp modelId="{351E0E9F-B59B-418F-BEEC-7C8430323630}">
      <dsp:nvSpPr>
        <dsp:cNvPr id="0" name=""/>
        <dsp:cNvSpPr/>
      </dsp:nvSpPr>
      <dsp:spPr>
        <a:xfrm>
          <a:off x="680487" y="1126756"/>
          <a:ext cx="8125224" cy="953409"/>
        </a:xfrm>
        <a:prstGeom prst="roundRect">
          <a:avLst>
            <a:gd name="adj" fmla="val 10000"/>
          </a:avLst>
        </a:prstGeom>
        <a:solidFill>
          <a:schemeClr val="accent2">
            <a:hueOff val="3195565"/>
            <a:satOff val="10438"/>
            <a:lumOff val="-88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Prevents predators from chatting with employees online</a:t>
          </a:r>
        </a:p>
      </dsp:txBody>
      <dsp:txXfrm>
        <a:off x="708411" y="1154680"/>
        <a:ext cx="6769173" cy="897561"/>
      </dsp:txXfrm>
    </dsp:sp>
    <dsp:sp modelId="{2E32E135-CC1A-452C-9E27-7E0BA25E71DE}">
      <dsp:nvSpPr>
        <dsp:cNvPr id="0" name=""/>
        <dsp:cNvSpPr/>
      </dsp:nvSpPr>
      <dsp:spPr>
        <a:xfrm>
          <a:off x="1350818" y="2253513"/>
          <a:ext cx="8125224" cy="953409"/>
        </a:xfrm>
        <a:prstGeom prst="roundRect">
          <a:avLst>
            <a:gd name="adj" fmla="val 10000"/>
          </a:avLst>
        </a:prstGeom>
        <a:solidFill>
          <a:schemeClr val="accent2">
            <a:hueOff val="6391131"/>
            <a:satOff val="20875"/>
            <a:lumOff val="-177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Blocks certain categories of sites permanently or for a limited time, greatly reducing cyber slacking and productivity drops</a:t>
          </a:r>
        </a:p>
      </dsp:txBody>
      <dsp:txXfrm>
        <a:off x="1378742" y="2281437"/>
        <a:ext cx="6779329" cy="897561"/>
      </dsp:txXfrm>
    </dsp:sp>
    <dsp:sp modelId="{6E9EF84C-2F05-4024-BAA3-CA20F384768F}">
      <dsp:nvSpPr>
        <dsp:cNvPr id="0" name=""/>
        <dsp:cNvSpPr/>
      </dsp:nvSpPr>
      <dsp:spPr>
        <a:xfrm>
          <a:off x="2031306" y="3380269"/>
          <a:ext cx="8125224" cy="953409"/>
        </a:xfrm>
        <a:prstGeom prst="roundRect">
          <a:avLst>
            <a:gd name="adj" fmla="val 10000"/>
          </a:avLst>
        </a:prstGeom>
        <a:solidFill>
          <a:schemeClr val="accent2">
            <a:hueOff val="9586696"/>
            <a:satOff val="31313"/>
            <a:lumOff val="-266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Frees up an organization's internet bandwidth for legitimate, business-related activities</a:t>
          </a:r>
        </a:p>
      </dsp:txBody>
      <dsp:txXfrm>
        <a:off x="2059230" y="3408193"/>
        <a:ext cx="6769173" cy="897561"/>
      </dsp:txXfrm>
    </dsp:sp>
    <dsp:sp modelId="{FAB1548F-2487-48B1-B1A6-0B817AF5853C}">
      <dsp:nvSpPr>
        <dsp:cNvPr id="0" name=""/>
        <dsp:cNvSpPr/>
      </dsp:nvSpPr>
      <dsp:spPr>
        <a:xfrm>
          <a:off x="7505508" y="730224"/>
          <a:ext cx="619716" cy="61971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1" kern="1200"/>
        </a:p>
      </dsp:txBody>
      <dsp:txXfrm>
        <a:off x="7644944" y="730224"/>
        <a:ext cx="340844" cy="466336"/>
      </dsp:txXfrm>
    </dsp:sp>
    <dsp:sp modelId="{50A77960-C396-4A76-9E04-1D437929CD93}">
      <dsp:nvSpPr>
        <dsp:cNvPr id="0" name=""/>
        <dsp:cNvSpPr/>
      </dsp:nvSpPr>
      <dsp:spPr>
        <a:xfrm>
          <a:off x="8185996" y="1856981"/>
          <a:ext cx="619716" cy="61971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4706635"/>
            <a:satOff val="654"/>
            <a:lumOff val="-231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4706635"/>
              <a:satOff val="654"/>
              <a:lumOff val="-23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1" kern="1200"/>
        </a:p>
      </dsp:txBody>
      <dsp:txXfrm>
        <a:off x="8325432" y="1856981"/>
        <a:ext cx="340844" cy="466336"/>
      </dsp:txXfrm>
    </dsp:sp>
    <dsp:sp modelId="{2A76C90E-7086-4F3C-971C-7492E0A00BDF}">
      <dsp:nvSpPr>
        <dsp:cNvPr id="0" name=""/>
        <dsp:cNvSpPr/>
      </dsp:nvSpPr>
      <dsp:spPr>
        <a:xfrm>
          <a:off x="8856327" y="2983737"/>
          <a:ext cx="619716" cy="61971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9413270"/>
            <a:satOff val="1309"/>
            <a:lumOff val="-463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9413270"/>
              <a:satOff val="1309"/>
              <a:lumOff val="-463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1" kern="1200"/>
        </a:p>
      </dsp:txBody>
      <dsp:txXfrm>
        <a:off x="8995763" y="2983737"/>
        <a:ext cx="340844" cy="46633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427FE9-DEBB-4C46-B422-912982474045}">
      <dsp:nvSpPr>
        <dsp:cNvPr id="0" name=""/>
        <dsp:cNvSpPr/>
      </dsp:nvSpPr>
      <dsp:spPr>
        <a:xfrm>
          <a:off x="3364992" y="145"/>
          <a:ext cx="3785616" cy="43857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Fortinet</a:t>
          </a:r>
        </a:p>
      </dsp:txBody>
      <dsp:txXfrm>
        <a:off x="3386401" y="21554"/>
        <a:ext cx="3742798" cy="395753"/>
      </dsp:txXfrm>
    </dsp:sp>
    <dsp:sp modelId="{7A910F77-82CE-4BD0-92CB-DE52ACABB7C9}">
      <dsp:nvSpPr>
        <dsp:cNvPr id="0" name=""/>
        <dsp:cNvSpPr/>
      </dsp:nvSpPr>
      <dsp:spPr>
        <a:xfrm>
          <a:off x="3364992" y="460645"/>
          <a:ext cx="3785616" cy="438571"/>
        </a:xfrm>
        <a:prstGeom prst="roundRect">
          <a:avLst/>
        </a:prstGeom>
        <a:solidFill>
          <a:schemeClr val="accent5">
            <a:hueOff val="-1434281"/>
            <a:satOff val="5159"/>
            <a:lumOff val="2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Sophos</a:t>
          </a:r>
        </a:p>
      </dsp:txBody>
      <dsp:txXfrm>
        <a:off x="3386401" y="482054"/>
        <a:ext cx="3742798" cy="395753"/>
      </dsp:txXfrm>
    </dsp:sp>
    <dsp:sp modelId="{4C4CAD7B-2823-4677-8F1C-7F57E37558D7}">
      <dsp:nvSpPr>
        <dsp:cNvPr id="0" name=""/>
        <dsp:cNvSpPr/>
      </dsp:nvSpPr>
      <dsp:spPr>
        <a:xfrm>
          <a:off x="3364992" y="921145"/>
          <a:ext cx="3785616" cy="438571"/>
        </a:xfrm>
        <a:prstGeom prst="roundRect">
          <a:avLst/>
        </a:prstGeom>
        <a:solidFill>
          <a:schemeClr val="accent5">
            <a:hueOff val="-2868561"/>
            <a:satOff val="10319"/>
            <a:lumOff val="4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WatchGuard</a:t>
          </a:r>
        </a:p>
      </dsp:txBody>
      <dsp:txXfrm>
        <a:off x="3386401" y="942554"/>
        <a:ext cx="3742798" cy="395753"/>
      </dsp:txXfrm>
    </dsp:sp>
    <dsp:sp modelId="{DF7BEF1E-376D-43B1-BD57-29AE9BEF21B2}">
      <dsp:nvSpPr>
        <dsp:cNvPr id="0" name=""/>
        <dsp:cNvSpPr/>
      </dsp:nvSpPr>
      <dsp:spPr>
        <a:xfrm>
          <a:off x="3364992" y="1381645"/>
          <a:ext cx="3785616" cy="438571"/>
        </a:xfrm>
        <a:prstGeom prst="roundRect">
          <a:avLst/>
        </a:prstGeom>
        <a:solidFill>
          <a:schemeClr val="accent5">
            <a:hueOff val="-4302842"/>
            <a:satOff val="15478"/>
            <a:lumOff val="6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Dell</a:t>
          </a:r>
        </a:p>
      </dsp:txBody>
      <dsp:txXfrm>
        <a:off x="3386401" y="1403054"/>
        <a:ext cx="3742798" cy="395753"/>
      </dsp:txXfrm>
    </dsp:sp>
    <dsp:sp modelId="{CEC173AA-9AC2-4753-A29B-29FCC8A9C246}">
      <dsp:nvSpPr>
        <dsp:cNvPr id="0" name=""/>
        <dsp:cNvSpPr/>
      </dsp:nvSpPr>
      <dsp:spPr>
        <a:xfrm>
          <a:off x="3364992" y="1842145"/>
          <a:ext cx="3785616" cy="438571"/>
        </a:xfrm>
        <a:prstGeom prst="roundRect">
          <a:avLst/>
        </a:prstGeom>
        <a:solidFill>
          <a:schemeClr val="accent5">
            <a:hueOff val="-5737122"/>
            <a:satOff val="20637"/>
            <a:lumOff val="8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Barracuda</a:t>
          </a:r>
        </a:p>
      </dsp:txBody>
      <dsp:txXfrm>
        <a:off x="3386401" y="1863554"/>
        <a:ext cx="3742798" cy="395753"/>
      </dsp:txXfrm>
    </dsp:sp>
    <dsp:sp modelId="{8D66D9E5-8C62-4913-97EC-A796000C01F3}">
      <dsp:nvSpPr>
        <dsp:cNvPr id="0" name=""/>
        <dsp:cNvSpPr/>
      </dsp:nvSpPr>
      <dsp:spPr>
        <a:xfrm>
          <a:off x="3364992" y="2302645"/>
          <a:ext cx="3785616" cy="438571"/>
        </a:xfrm>
        <a:prstGeom prst="roundRect">
          <a:avLst/>
        </a:prstGeom>
        <a:solidFill>
          <a:schemeClr val="accent5">
            <a:hueOff val="-7171403"/>
            <a:satOff val="25796"/>
            <a:lumOff val="11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Paloalto</a:t>
          </a:r>
        </a:p>
      </dsp:txBody>
      <dsp:txXfrm>
        <a:off x="3386401" y="2324054"/>
        <a:ext cx="3742798" cy="395753"/>
      </dsp:txXfrm>
    </dsp:sp>
    <dsp:sp modelId="{6239E61A-E5F9-4CD6-BC3E-1655B60915B6}">
      <dsp:nvSpPr>
        <dsp:cNvPr id="0" name=""/>
        <dsp:cNvSpPr/>
      </dsp:nvSpPr>
      <dsp:spPr>
        <a:xfrm>
          <a:off x="3364992" y="2763146"/>
          <a:ext cx="3785616" cy="438571"/>
        </a:xfrm>
        <a:prstGeom prst="roundRect">
          <a:avLst/>
        </a:prstGeom>
        <a:solidFill>
          <a:schemeClr val="accent5">
            <a:hueOff val="-8605683"/>
            <a:satOff val="30956"/>
            <a:lumOff val="13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Intel Security (McAfee)</a:t>
          </a:r>
        </a:p>
      </dsp:txBody>
      <dsp:txXfrm>
        <a:off x="3386401" y="2784555"/>
        <a:ext cx="3742798" cy="395753"/>
      </dsp:txXfrm>
    </dsp:sp>
    <dsp:sp modelId="{0F68F4BD-9CDB-4923-9E79-A3ED79416E0B}">
      <dsp:nvSpPr>
        <dsp:cNvPr id="0" name=""/>
        <dsp:cNvSpPr/>
      </dsp:nvSpPr>
      <dsp:spPr>
        <a:xfrm>
          <a:off x="3364992" y="3223646"/>
          <a:ext cx="3785616" cy="438571"/>
        </a:xfrm>
        <a:prstGeom prst="roundRect">
          <a:avLst/>
        </a:prstGeom>
        <a:solidFill>
          <a:schemeClr val="accent5">
            <a:hueOff val="-10039964"/>
            <a:satOff val="36115"/>
            <a:lumOff val="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Cisco</a:t>
          </a:r>
        </a:p>
      </dsp:txBody>
      <dsp:txXfrm>
        <a:off x="3386401" y="3245055"/>
        <a:ext cx="3742798" cy="39575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3D30F5-3591-43ED-93CC-38C5B21FA393}">
      <dsp:nvSpPr>
        <dsp:cNvPr id="0" name=""/>
        <dsp:cNvSpPr/>
      </dsp:nvSpPr>
      <dsp:spPr>
        <a:xfrm>
          <a:off x="0" y="207762"/>
          <a:ext cx="7003777" cy="17690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just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Private network which uses public networks, like the internet to provide secured connections  to the employees working remotely</a:t>
          </a:r>
        </a:p>
      </dsp:txBody>
      <dsp:txXfrm>
        <a:off x="86357" y="294119"/>
        <a:ext cx="6831063" cy="1596325"/>
      </dsp:txXfrm>
    </dsp:sp>
    <dsp:sp modelId="{97777D24-5B67-4623-9716-12F5D9DA0530}">
      <dsp:nvSpPr>
        <dsp:cNvPr id="0" name=""/>
        <dsp:cNvSpPr/>
      </dsp:nvSpPr>
      <dsp:spPr>
        <a:xfrm>
          <a:off x="0" y="2037282"/>
          <a:ext cx="7003777" cy="1769039"/>
        </a:xfrm>
        <a:prstGeom prst="roundRect">
          <a:avLst/>
        </a:prstGeom>
        <a:solidFill>
          <a:schemeClr val="accent2">
            <a:hueOff val="4793348"/>
            <a:satOff val="15656"/>
            <a:lumOff val="-133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just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Uses public networks like telephone lines and assures secure transfer of data between  systems over an insecure network</a:t>
          </a:r>
        </a:p>
      </dsp:txBody>
      <dsp:txXfrm>
        <a:off x="86357" y="2123639"/>
        <a:ext cx="6831063" cy="1596325"/>
      </dsp:txXfrm>
    </dsp:sp>
    <dsp:sp modelId="{5A09FBA1-EC64-4407-8504-087784CEF8A3}">
      <dsp:nvSpPr>
        <dsp:cNvPr id="0" name=""/>
        <dsp:cNvSpPr/>
      </dsp:nvSpPr>
      <dsp:spPr>
        <a:xfrm>
          <a:off x="0" y="3866802"/>
          <a:ext cx="7003777" cy="1769039"/>
        </a:xfrm>
        <a:prstGeom prst="roundRect">
          <a:avLst/>
        </a:prstGeom>
        <a:solidFill>
          <a:schemeClr val="accent2">
            <a:hueOff val="9586696"/>
            <a:satOff val="31313"/>
            <a:lumOff val="-266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just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It makes use of encryption techniques and security mechanisms to provide security by the  use of tunnelling protocols and encryption methods</a:t>
          </a:r>
        </a:p>
      </dsp:txBody>
      <dsp:txXfrm>
        <a:off x="86357" y="3953159"/>
        <a:ext cx="6831063" cy="15963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lnSpc>
                <a:spcPct val="110000"/>
              </a:lnSpc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05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36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786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3/7/2025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0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5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73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3/7/2025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44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3/7/2025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78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3/7/2025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25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80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22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6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3/7/2025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spc="6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758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70" r:id="rId8"/>
    <p:sldLayoutId id="2147483767" r:id="rId9"/>
    <p:sldLayoutId id="2147483768" r:id="rId10"/>
    <p:sldLayoutId id="214748376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 spc="12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400" kern="1200" spc="1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 spc="1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 spc="1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spc="1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spc="1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22.png"/><Relationship Id="rId4" Type="http://schemas.openxmlformats.org/officeDocument/2006/relationships/image" Target="../media/image21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9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10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10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g"/><Relationship Id="rId11" Type="http://schemas.openxmlformats.org/officeDocument/2006/relationships/image" Target="../media/image43.png"/><Relationship Id="rId5" Type="http://schemas.openxmlformats.org/officeDocument/2006/relationships/image" Target="../media/image37.jp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9.png"/><Relationship Id="rId7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5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jpg"/><Relationship Id="rId5" Type="http://schemas.openxmlformats.org/officeDocument/2006/relationships/image" Target="../media/image41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10.png"/><Relationship Id="rId7" Type="http://schemas.openxmlformats.org/officeDocument/2006/relationships/image" Target="../media/image6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jpg"/><Relationship Id="rId4" Type="http://schemas.openxmlformats.org/officeDocument/2006/relationships/image" Target="../media/image5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6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B048C4-AB77-4182-B261-2C9BE5962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51829-46E2-EDB9-E9EE-02CE21944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1653"/>
            <a:ext cx="4952681" cy="3728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spc="22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Network</a:t>
            </a:r>
            <a:r>
              <a:rPr lang="en-US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spc="15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Security</a:t>
            </a:r>
            <a:r>
              <a:rPr lang="en-US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spc="22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Devices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180BDB-9919-4CD2-8B7C-47E82E4E3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0048" y="0"/>
            <a:ext cx="571195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536D7D-2324-4AE5-BFC2-627DFB147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0048" y="0"/>
            <a:ext cx="5711952" cy="68580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37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6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1" name="Rectangle 7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2" name="Rectangle 73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9828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75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98281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838201" y="559813"/>
            <a:ext cx="4876800" cy="5577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8585"/>
            <a:r>
              <a:rPr lang="en-US" spc="22"/>
              <a:t>Network</a:t>
            </a:r>
            <a:r>
              <a:rPr lang="en-US"/>
              <a:t> </a:t>
            </a:r>
            <a:r>
              <a:rPr lang="en-US" spc="15"/>
              <a:t>Security</a:t>
            </a:r>
            <a:r>
              <a:rPr lang="en-US"/>
              <a:t> </a:t>
            </a:r>
            <a:r>
              <a:rPr lang="en-US" spc="22"/>
              <a:t>Devices</a:t>
            </a:r>
            <a:r>
              <a:rPr lang="en-US" spc="15"/>
              <a:t>: </a:t>
            </a:r>
            <a:r>
              <a:rPr lang="en-US" spc="22"/>
              <a:t>Intrusion</a:t>
            </a:r>
            <a:r>
              <a:rPr lang="en-US" spc="7"/>
              <a:t> </a:t>
            </a:r>
            <a:r>
              <a:rPr lang="en-US" spc="22"/>
              <a:t>Prevention</a:t>
            </a:r>
            <a:r>
              <a:rPr lang="en-US" spc="7"/>
              <a:t> </a:t>
            </a:r>
            <a:r>
              <a:rPr lang="en-US" spc="29"/>
              <a:t>System</a:t>
            </a:r>
            <a:r>
              <a:rPr lang="en-US" spc="22"/>
              <a:t> (IPS)</a:t>
            </a:r>
            <a:endParaRPr lang="en-US" spc="15"/>
          </a:p>
        </p:txBody>
      </p:sp>
      <p:graphicFrame>
        <p:nvGraphicFramePr>
          <p:cNvPr id="94" name="object 14">
            <a:extLst>
              <a:ext uri="{FF2B5EF4-FFF2-40B4-BE49-F238E27FC236}">
                <a16:creationId xmlns:a16="http://schemas.microsoft.com/office/drawing/2014/main" id="{66F6B51A-E1F2-2A46-01A4-2CD0D25D2F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6840056"/>
              </p:ext>
            </p:extLst>
          </p:nvPr>
        </p:nvGraphicFramePr>
        <p:xfrm>
          <a:off x="6184458" y="343433"/>
          <a:ext cx="5626542" cy="5785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 rot="10800000">
            <a:off x="0" y="2719662"/>
            <a:ext cx="1371600" cy="25483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7FA9A56C-A62D-7753-508D-1492FB752940}"/>
              </a:ext>
            </a:extLst>
          </p:cNvPr>
          <p:cNvGrpSpPr/>
          <p:nvPr/>
        </p:nvGrpSpPr>
        <p:grpSpPr>
          <a:xfrm>
            <a:off x="1371601" y="1900603"/>
            <a:ext cx="10186278" cy="2536902"/>
            <a:chOff x="1663946" y="3676557"/>
            <a:chExt cx="8865220" cy="2536902"/>
          </a:xfrm>
        </p:grpSpPr>
        <p:grpSp>
          <p:nvGrpSpPr>
            <p:cNvPr id="5" name="object 5">
              <a:extLst>
                <a:ext uri="{FF2B5EF4-FFF2-40B4-BE49-F238E27FC236}">
                  <a16:creationId xmlns:a16="http://schemas.microsoft.com/office/drawing/2014/main" id="{F207BA65-D3EE-F830-F43E-6B5BB07D1425}"/>
                </a:ext>
              </a:extLst>
            </p:cNvPr>
            <p:cNvGrpSpPr/>
            <p:nvPr/>
          </p:nvGrpSpPr>
          <p:grpSpPr>
            <a:xfrm>
              <a:off x="1663946" y="3676557"/>
              <a:ext cx="8865220" cy="2536902"/>
              <a:chOff x="380" y="2512314"/>
              <a:chExt cx="6057900" cy="1733550"/>
            </a:xfrm>
          </p:grpSpPr>
          <p:sp>
            <p:nvSpPr>
              <p:cNvPr id="27" name="object 6">
                <a:extLst>
                  <a:ext uri="{FF2B5EF4-FFF2-40B4-BE49-F238E27FC236}">
                    <a16:creationId xmlns:a16="http://schemas.microsoft.com/office/drawing/2014/main" id="{B66C2F40-CA7B-C55E-B2C9-DA14509CB161}"/>
                  </a:ext>
                </a:extLst>
              </p:cNvPr>
              <p:cNvSpPr/>
              <p:nvPr/>
            </p:nvSpPr>
            <p:spPr>
              <a:xfrm>
                <a:off x="380" y="2512314"/>
                <a:ext cx="6057900" cy="1733550"/>
              </a:xfrm>
              <a:custGeom>
                <a:avLst/>
                <a:gdLst/>
                <a:ahLst/>
                <a:cxnLst/>
                <a:rect l="l" t="t" r="r" b="b"/>
                <a:pathLst>
                  <a:path w="6057900" h="1733550">
                    <a:moveTo>
                      <a:pt x="6057519" y="29187"/>
                    </a:moveTo>
                    <a:lnTo>
                      <a:pt x="6057519" y="0"/>
                    </a:lnTo>
                    <a:lnTo>
                      <a:pt x="0" y="0"/>
                    </a:lnTo>
                    <a:lnTo>
                      <a:pt x="0" y="33925"/>
                    </a:lnTo>
                    <a:lnTo>
                      <a:pt x="17145" y="17526"/>
                    </a:lnTo>
                    <a:lnTo>
                      <a:pt x="17145" y="34290"/>
                    </a:lnTo>
                    <a:lnTo>
                      <a:pt x="6045327" y="34290"/>
                    </a:lnTo>
                    <a:lnTo>
                      <a:pt x="6045327" y="17525"/>
                    </a:lnTo>
                    <a:lnTo>
                      <a:pt x="6057519" y="29187"/>
                    </a:lnTo>
                    <a:close/>
                  </a:path>
                  <a:path w="6057900" h="1733550">
                    <a:moveTo>
                      <a:pt x="17145" y="34290"/>
                    </a:moveTo>
                    <a:lnTo>
                      <a:pt x="17145" y="17526"/>
                    </a:lnTo>
                    <a:lnTo>
                      <a:pt x="0" y="33925"/>
                    </a:lnTo>
                    <a:lnTo>
                      <a:pt x="0" y="34290"/>
                    </a:lnTo>
                    <a:lnTo>
                      <a:pt x="17145" y="34290"/>
                    </a:lnTo>
                    <a:close/>
                  </a:path>
                  <a:path w="6057900" h="1733550">
                    <a:moveTo>
                      <a:pt x="17145" y="1699260"/>
                    </a:moveTo>
                    <a:lnTo>
                      <a:pt x="17145" y="34290"/>
                    </a:lnTo>
                    <a:lnTo>
                      <a:pt x="0" y="34290"/>
                    </a:lnTo>
                    <a:lnTo>
                      <a:pt x="0" y="1699260"/>
                    </a:lnTo>
                    <a:lnTo>
                      <a:pt x="17145" y="1699260"/>
                    </a:lnTo>
                    <a:close/>
                  </a:path>
                  <a:path w="6057900" h="1733550">
                    <a:moveTo>
                      <a:pt x="6057519" y="1704594"/>
                    </a:moveTo>
                    <a:lnTo>
                      <a:pt x="6057519" y="1699259"/>
                    </a:lnTo>
                    <a:lnTo>
                      <a:pt x="0" y="1699260"/>
                    </a:lnTo>
                    <a:lnTo>
                      <a:pt x="0" y="1699641"/>
                    </a:lnTo>
                    <a:lnTo>
                      <a:pt x="17145" y="1716786"/>
                    </a:lnTo>
                    <a:lnTo>
                      <a:pt x="17145" y="1733550"/>
                    </a:lnTo>
                    <a:lnTo>
                      <a:pt x="6045327" y="1733549"/>
                    </a:lnTo>
                    <a:lnTo>
                      <a:pt x="6045327" y="1716785"/>
                    </a:lnTo>
                    <a:lnTo>
                      <a:pt x="6057519" y="1704594"/>
                    </a:lnTo>
                    <a:close/>
                  </a:path>
                  <a:path w="6057900" h="1733550">
                    <a:moveTo>
                      <a:pt x="17145" y="1733550"/>
                    </a:moveTo>
                    <a:lnTo>
                      <a:pt x="17145" y="1716786"/>
                    </a:lnTo>
                    <a:lnTo>
                      <a:pt x="0" y="1699641"/>
                    </a:lnTo>
                    <a:lnTo>
                      <a:pt x="0" y="1733550"/>
                    </a:lnTo>
                    <a:lnTo>
                      <a:pt x="17145" y="1733550"/>
                    </a:lnTo>
                    <a:close/>
                  </a:path>
                  <a:path w="6057900" h="1733550">
                    <a:moveTo>
                      <a:pt x="6057519" y="34290"/>
                    </a:moveTo>
                    <a:lnTo>
                      <a:pt x="6057519" y="29187"/>
                    </a:lnTo>
                    <a:lnTo>
                      <a:pt x="6045327" y="17525"/>
                    </a:lnTo>
                    <a:lnTo>
                      <a:pt x="6045327" y="34290"/>
                    </a:lnTo>
                    <a:lnTo>
                      <a:pt x="6057519" y="34290"/>
                    </a:lnTo>
                    <a:close/>
                  </a:path>
                  <a:path w="6057900" h="1733550">
                    <a:moveTo>
                      <a:pt x="6057519" y="1699259"/>
                    </a:moveTo>
                    <a:lnTo>
                      <a:pt x="6057519" y="34290"/>
                    </a:lnTo>
                    <a:lnTo>
                      <a:pt x="6045327" y="34290"/>
                    </a:lnTo>
                    <a:lnTo>
                      <a:pt x="6045327" y="1699259"/>
                    </a:lnTo>
                    <a:lnTo>
                      <a:pt x="6057519" y="1699259"/>
                    </a:lnTo>
                    <a:close/>
                  </a:path>
                  <a:path w="6057900" h="1733550">
                    <a:moveTo>
                      <a:pt x="6057519" y="1733549"/>
                    </a:moveTo>
                    <a:lnTo>
                      <a:pt x="6057519" y="1704594"/>
                    </a:lnTo>
                    <a:lnTo>
                      <a:pt x="6045327" y="1716785"/>
                    </a:lnTo>
                    <a:lnTo>
                      <a:pt x="6045327" y="1733549"/>
                    </a:lnTo>
                    <a:lnTo>
                      <a:pt x="6057519" y="1733549"/>
                    </a:lnTo>
                    <a:close/>
                  </a:path>
                </a:pathLst>
              </a:custGeom>
              <a:solidFill>
                <a:srgbClr val="7788FA"/>
              </a:solidFill>
            </p:spPr>
            <p:txBody>
              <a:bodyPr wrap="square" lIns="0" tIns="0" rIns="0" bIns="0" rtlCol="0"/>
              <a:lstStyle/>
              <a:p>
                <a:endParaRPr b="1"/>
              </a:p>
            </p:txBody>
          </p:sp>
          <p:pic>
            <p:nvPicPr>
              <p:cNvPr id="28" name="object 7">
                <a:extLst>
                  <a:ext uri="{FF2B5EF4-FFF2-40B4-BE49-F238E27FC236}">
                    <a16:creationId xmlns:a16="http://schemas.microsoft.com/office/drawing/2014/main" id="{DC61EA41-B204-72EB-B136-2B112DB6F02E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75844" y="3172206"/>
                <a:ext cx="872489" cy="643127"/>
              </a:xfrm>
              <a:prstGeom prst="rect">
                <a:avLst/>
              </a:prstGeom>
            </p:spPr>
          </p:pic>
          <p:pic>
            <p:nvPicPr>
              <p:cNvPr id="29" name="object 8">
                <a:extLst>
                  <a:ext uri="{FF2B5EF4-FFF2-40B4-BE49-F238E27FC236}">
                    <a16:creationId xmlns:a16="http://schemas.microsoft.com/office/drawing/2014/main" id="{04F7AC36-5FE2-D2AC-0D5D-2FE3FC330DBB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468373" y="3208020"/>
                <a:ext cx="1096518" cy="550926"/>
              </a:xfrm>
              <a:prstGeom prst="rect">
                <a:avLst/>
              </a:prstGeom>
            </p:spPr>
          </p:pic>
          <p:pic>
            <p:nvPicPr>
              <p:cNvPr id="30" name="object 9">
                <a:extLst>
                  <a:ext uri="{FF2B5EF4-FFF2-40B4-BE49-F238E27FC236}">
                    <a16:creationId xmlns:a16="http://schemas.microsoft.com/office/drawing/2014/main" id="{D8BED2A2-E681-8BF7-853A-69731DE64AE5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731258" y="2897124"/>
                <a:ext cx="1326641" cy="929639"/>
              </a:xfrm>
              <a:prstGeom prst="rect">
                <a:avLst/>
              </a:prstGeom>
            </p:spPr>
          </p:pic>
          <p:sp>
            <p:nvSpPr>
              <p:cNvPr id="31" name="object 10">
                <a:extLst>
                  <a:ext uri="{FF2B5EF4-FFF2-40B4-BE49-F238E27FC236}">
                    <a16:creationId xmlns:a16="http://schemas.microsoft.com/office/drawing/2014/main" id="{A9D4F54F-7AC3-1458-1CE2-5150CBCB6C2F}"/>
                  </a:ext>
                </a:extLst>
              </p:cNvPr>
              <p:cNvSpPr/>
              <p:nvPr/>
            </p:nvSpPr>
            <p:spPr>
              <a:xfrm>
                <a:off x="3950208" y="3861816"/>
                <a:ext cx="872490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872489" h="241300">
                    <a:moveTo>
                      <a:pt x="872489" y="240791"/>
                    </a:moveTo>
                    <a:lnTo>
                      <a:pt x="872489" y="0"/>
                    </a:lnTo>
                    <a:lnTo>
                      <a:pt x="0" y="0"/>
                    </a:lnTo>
                    <a:lnTo>
                      <a:pt x="0" y="240791"/>
                    </a:lnTo>
                    <a:lnTo>
                      <a:pt x="872489" y="240791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b="1"/>
              </a:p>
            </p:txBody>
          </p:sp>
          <p:sp>
            <p:nvSpPr>
              <p:cNvPr id="32" name="object 11">
                <a:extLst>
                  <a:ext uri="{FF2B5EF4-FFF2-40B4-BE49-F238E27FC236}">
                    <a16:creationId xmlns:a16="http://schemas.microsoft.com/office/drawing/2014/main" id="{FFE72E2A-6673-D945-2189-59BA42EBC5AF}"/>
                  </a:ext>
                </a:extLst>
              </p:cNvPr>
              <p:cNvSpPr/>
              <p:nvPr/>
            </p:nvSpPr>
            <p:spPr>
              <a:xfrm>
                <a:off x="3946397" y="3858006"/>
                <a:ext cx="880110" cy="248920"/>
              </a:xfrm>
              <a:custGeom>
                <a:avLst/>
                <a:gdLst/>
                <a:ahLst/>
                <a:cxnLst/>
                <a:rect l="l" t="t" r="r" b="b"/>
                <a:pathLst>
                  <a:path w="880110" h="248920">
                    <a:moveTo>
                      <a:pt x="880110" y="248412"/>
                    </a:moveTo>
                    <a:lnTo>
                      <a:pt x="880110" y="0"/>
                    </a:lnTo>
                    <a:lnTo>
                      <a:pt x="0" y="0"/>
                    </a:lnTo>
                    <a:lnTo>
                      <a:pt x="0" y="248412"/>
                    </a:lnTo>
                    <a:lnTo>
                      <a:pt x="3810" y="248412"/>
                    </a:lnTo>
                    <a:lnTo>
                      <a:pt x="3810" y="7620"/>
                    </a:lnTo>
                    <a:lnTo>
                      <a:pt x="7619" y="3810"/>
                    </a:lnTo>
                    <a:lnTo>
                      <a:pt x="7619" y="7620"/>
                    </a:lnTo>
                    <a:lnTo>
                      <a:pt x="872489" y="7620"/>
                    </a:lnTo>
                    <a:lnTo>
                      <a:pt x="872489" y="3810"/>
                    </a:lnTo>
                    <a:lnTo>
                      <a:pt x="876300" y="7620"/>
                    </a:lnTo>
                    <a:lnTo>
                      <a:pt x="876300" y="248412"/>
                    </a:lnTo>
                    <a:lnTo>
                      <a:pt x="880110" y="248412"/>
                    </a:lnTo>
                    <a:close/>
                  </a:path>
                  <a:path w="880110" h="248920">
                    <a:moveTo>
                      <a:pt x="7619" y="7620"/>
                    </a:moveTo>
                    <a:lnTo>
                      <a:pt x="7619" y="3810"/>
                    </a:lnTo>
                    <a:lnTo>
                      <a:pt x="3810" y="7620"/>
                    </a:lnTo>
                    <a:lnTo>
                      <a:pt x="7619" y="7620"/>
                    </a:lnTo>
                    <a:close/>
                  </a:path>
                  <a:path w="880110" h="248920">
                    <a:moveTo>
                      <a:pt x="7619" y="240792"/>
                    </a:moveTo>
                    <a:lnTo>
                      <a:pt x="7619" y="7620"/>
                    </a:lnTo>
                    <a:lnTo>
                      <a:pt x="3810" y="7620"/>
                    </a:lnTo>
                    <a:lnTo>
                      <a:pt x="3810" y="240792"/>
                    </a:lnTo>
                    <a:lnTo>
                      <a:pt x="7619" y="240792"/>
                    </a:lnTo>
                    <a:close/>
                  </a:path>
                  <a:path w="880110" h="248920">
                    <a:moveTo>
                      <a:pt x="876300" y="240792"/>
                    </a:moveTo>
                    <a:lnTo>
                      <a:pt x="3810" y="240792"/>
                    </a:lnTo>
                    <a:lnTo>
                      <a:pt x="7619" y="244602"/>
                    </a:lnTo>
                    <a:lnTo>
                      <a:pt x="7619" y="248412"/>
                    </a:lnTo>
                    <a:lnTo>
                      <a:pt x="872489" y="248412"/>
                    </a:lnTo>
                    <a:lnTo>
                      <a:pt x="872489" y="244602"/>
                    </a:lnTo>
                    <a:lnTo>
                      <a:pt x="876300" y="240792"/>
                    </a:lnTo>
                    <a:close/>
                  </a:path>
                  <a:path w="880110" h="248920">
                    <a:moveTo>
                      <a:pt x="7619" y="248412"/>
                    </a:moveTo>
                    <a:lnTo>
                      <a:pt x="7619" y="244602"/>
                    </a:lnTo>
                    <a:lnTo>
                      <a:pt x="3810" y="240792"/>
                    </a:lnTo>
                    <a:lnTo>
                      <a:pt x="3810" y="248412"/>
                    </a:lnTo>
                    <a:lnTo>
                      <a:pt x="7619" y="248412"/>
                    </a:lnTo>
                    <a:close/>
                  </a:path>
                  <a:path w="880110" h="248920">
                    <a:moveTo>
                      <a:pt x="876300" y="7620"/>
                    </a:moveTo>
                    <a:lnTo>
                      <a:pt x="872489" y="3810"/>
                    </a:lnTo>
                    <a:lnTo>
                      <a:pt x="872489" y="7620"/>
                    </a:lnTo>
                    <a:lnTo>
                      <a:pt x="876300" y="7620"/>
                    </a:lnTo>
                    <a:close/>
                  </a:path>
                  <a:path w="880110" h="248920">
                    <a:moveTo>
                      <a:pt x="876300" y="240792"/>
                    </a:moveTo>
                    <a:lnTo>
                      <a:pt x="876300" y="7620"/>
                    </a:lnTo>
                    <a:lnTo>
                      <a:pt x="872489" y="7620"/>
                    </a:lnTo>
                    <a:lnTo>
                      <a:pt x="872489" y="240792"/>
                    </a:lnTo>
                    <a:lnTo>
                      <a:pt x="876300" y="240792"/>
                    </a:lnTo>
                    <a:close/>
                  </a:path>
                  <a:path w="880110" h="248920">
                    <a:moveTo>
                      <a:pt x="876300" y="248412"/>
                    </a:moveTo>
                    <a:lnTo>
                      <a:pt x="876300" y="240792"/>
                    </a:lnTo>
                    <a:lnTo>
                      <a:pt x="872489" y="244602"/>
                    </a:lnTo>
                    <a:lnTo>
                      <a:pt x="872489" y="248412"/>
                    </a:lnTo>
                    <a:lnTo>
                      <a:pt x="876300" y="248412"/>
                    </a:lnTo>
                    <a:close/>
                  </a:path>
                </a:pathLst>
              </a:custGeom>
              <a:solidFill>
                <a:srgbClr val="7788FA"/>
              </a:solidFill>
            </p:spPr>
            <p:txBody>
              <a:bodyPr wrap="square" lIns="0" tIns="0" rIns="0" bIns="0" rtlCol="0"/>
              <a:lstStyle/>
              <a:p>
                <a:endParaRPr b="1"/>
              </a:p>
            </p:txBody>
          </p:sp>
        </p:grpSp>
        <p:sp>
          <p:nvSpPr>
            <p:cNvPr id="6" name="object 15">
              <a:extLst>
                <a:ext uri="{FF2B5EF4-FFF2-40B4-BE49-F238E27FC236}">
                  <a16:creationId xmlns:a16="http://schemas.microsoft.com/office/drawing/2014/main" id="{755A5AF5-3653-F590-7A8C-DA2C20DB1081}"/>
                </a:ext>
              </a:extLst>
            </p:cNvPr>
            <p:cNvSpPr txBox="1"/>
            <p:nvPr/>
          </p:nvSpPr>
          <p:spPr>
            <a:xfrm>
              <a:off x="7444182" y="5651437"/>
              <a:ext cx="1276815" cy="312656"/>
            </a:xfrm>
            <a:prstGeom prst="rect">
              <a:avLst/>
            </a:prstGeom>
          </p:spPr>
          <p:txBody>
            <a:bodyPr vert="horz" wrap="square" lIns="0" tIns="35312" rIns="0" bIns="0" rtlCol="0">
              <a:spAutoFit/>
            </a:bodyPr>
            <a:lstStyle/>
            <a:p>
              <a:pPr marL="41817" algn="ctr">
                <a:spcBef>
                  <a:spcPts val="278"/>
                </a:spcBef>
              </a:pPr>
              <a:r>
                <a:rPr b="1" dirty="0">
                  <a:latin typeface="Arial MT"/>
                  <a:cs typeface="Arial MT"/>
                </a:rPr>
                <a:t>IDS</a:t>
              </a:r>
              <a:endParaRPr b="1">
                <a:latin typeface="Arial MT"/>
                <a:cs typeface="Arial MT"/>
              </a:endParaRPr>
            </a:p>
          </p:txBody>
        </p:sp>
        <p:grpSp>
          <p:nvGrpSpPr>
            <p:cNvPr id="7" name="object 16">
              <a:extLst>
                <a:ext uri="{FF2B5EF4-FFF2-40B4-BE49-F238E27FC236}">
                  <a16:creationId xmlns:a16="http://schemas.microsoft.com/office/drawing/2014/main" id="{405552B2-A009-05C1-320F-B8A207360FC4}"/>
                </a:ext>
              </a:extLst>
            </p:cNvPr>
            <p:cNvGrpSpPr/>
            <p:nvPr/>
          </p:nvGrpSpPr>
          <p:grpSpPr>
            <a:xfrm>
              <a:off x="5372285" y="4888695"/>
              <a:ext cx="3825798" cy="365201"/>
              <a:chOff x="2534411" y="3340608"/>
              <a:chExt cx="2614295" cy="249554"/>
            </a:xfrm>
          </p:grpSpPr>
          <p:sp>
            <p:nvSpPr>
              <p:cNvPr id="23" name="object 17">
                <a:extLst>
                  <a:ext uri="{FF2B5EF4-FFF2-40B4-BE49-F238E27FC236}">
                    <a16:creationId xmlns:a16="http://schemas.microsoft.com/office/drawing/2014/main" id="{435F6BC5-04CE-22FE-218D-F462FCF9E60D}"/>
                  </a:ext>
                </a:extLst>
              </p:cNvPr>
              <p:cNvSpPr/>
              <p:nvPr/>
            </p:nvSpPr>
            <p:spPr>
              <a:xfrm>
                <a:off x="2534411" y="3479292"/>
                <a:ext cx="22860" cy="8890"/>
              </a:xfrm>
              <a:custGeom>
                <a:avLst/>
                <a:gdLst/>
                <a:ahLst/>
                <a:cxnLst/>
                <a:rect l="l" t="t" r="r" b="b"/>
                <a:pathLst>
                  <a:path w="22860" h="8889">
                    <a:moveTo>
                      <a:pt x="22860" y="7620"/>
                    </a:moveTo>
                    <a:lnTo>
                      <a:pt x="22860" y="0"/>
                    </a:lnTo>
                    <a:lnTo>
                      <a:pt x="0" y="762"/>
                    </a:lnTo>
                    <a:lnTo>
                      <a:pt x="0" y="8382"/>
                    </a:lnTo>
                    <a:lnTo>
                      <a:pt x="22860" y="7620"/>
                    </a:lnTo>
                    <a:close/>
                  </a:path>
                </a:pathLst>
              </a:custGeom>
              <a:solidFill>
                <a:srgbClr val="7788FA"/>
              </a:solidFill>
            </p:spPr>
            <p:txBody>
              <a:bodyPr wrap="square" lIns="0" tIns="0" rIns="0" bIns="0" rtlCol="0"/>
              <a:lstStyle/>
              <a:p>
                <a:endParaRPr b="1"/>
              </a:p>
            </p:txBody>
          </p:sp>
          <p:sp>
            <p:nvSpPr>
              <p:cNvPr id="24" name="object 18">
                <a:extLst>
                  <a:ext uri="{FF2B5EF4-FFF2-40B4-BE49-F238E27FC236}">
                    <a16:creationId xmlns:a16="http://schemas.microsoft.com/office/drawing/2014/main" id="{1A9B34C9-0B6D-59F9-C256-BBDD662E75A8}"/>
                  </a:ext>
                </a:extLst>
              </p:cNvPr>
              <p:cNvSpPr/>
              <p:nvPr/>
            </p:nvSpPr>
            <p:spPr>
              <a:xfrm>
                <a:off x="2564891" y="3465576"/>
                <a:ext cx="257937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579370">
                    <a:moveTo>
                      <a:pt x="0" y="0"/>
                    </a:moveTo>
                    <a:lnTo>
                      <a:pt x="2579370" y="0"/>
                    </a:lnTo>
                  </a:path>
                </a:pathLst>
              </a:custGeom>
              <a:ln w="8382">
                <a:solidFill>
                  <a:srgbClr val="7788FA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 b="1"/>
              </a:p>
            </p:txBody>
          </p:sp>
          <p:sp>
            <p:nvSpPr>
              <p:cNvPr id="25" name="object 19">
                <a:extLst>
                  <a:ext uri="{FF2B5EF4-FFF2-40B4-BE49-F238E27FC236}">
                    <a16:creationId xmlns:a16="http://schemas.microsoft.com/office/drawing/2014/main" id="{79FC9A0C-4FDA-D84A-B64B-A04C664B0613}"/>
                  </a:ext>
                </a:extLst>
              </p:cNvPr>
              <p:cNvSpPr/>
              <p:nvPr/>
            </p:nvSpPr>
            <p:spPr>
              <a:xfrm>
                <a:off x="2985515" y="3344418"/>
                <a:ext cx="873760" cy="241935"/>
              </a:xfrm>
              <a:custGeom>
                <a:avLst/>
                <a:gdLst/>
                <a:ahLst/>
                <a:cxnLst/>
                <a:rect l="l" t="t" r="r" b="b"/>
                <a:pathLst>
                  <a:path w="873760" h="241935">
                    <a:moveTo>
                      <a:pt x="873251" y="241553"/>
                    </a:moveTo>
                    <a:lnTo>
                      <a:pt x="873251" y="0"/>
                    </a:lnTo>
                    <a:lnTo>
                      <a:pt x="0" y="0"/>
                    </a:lnTo>
                    <a:lnTo>
                      <a:pt x="0" y="241553"/>
                    </a:lnTo>
                    <a:lnTo>
                      <a:pt x="873251" y="24155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b="1"/>
              </a:p>
            </p:txBody>
          </p:sp>
          <p:sp>
            <p:nvSpPr>
              <p:cNvPr id="26" name="object 20">
                <a:extLst>
                  <a:ext uri="{FF2B5EF4-FFF2-40B4-BE49-F238E27FC236}">
                    <a16:creationId xmlns:a16="http://schemas.microsoft.com/office/drawing/2014/main" id="{6DB07999-45BC-9822-99FE-F48F0614C973}"/>
                  </a:ext>
                </a:extLst>
              </p:cNvPr>
              <p:cNvSpPr/>
              <p:nvPr/>
            </p:nvSpPr>
            <p:spPr>
              <a:xfrm>
                <a:off x="2981705" y="3340608"/>
                <a:ext cx="881380" cy="249554"/>
              </a:xfrm>
              <a:custGeom>
                <a:avLst/>
                <a:gdLst/>
                <a:ahLst/>
                <a:cxnLst/>
                <a:rect l="l" t="t" r="r" b="b"/>
                <a:pathLst>
                  <a:path w="881379" h="249554">
                    <a:moveTo>
                      <a:pt x="880871" y="249174"/>
                    </a:moveTo>
                    <a:lnTo>
                      <a:pt x="880871" y="0"/>
                    </a:lnTo>
                    <a:lnTo>
                      <a:pt x="0" y="0"/>
                    </a:lnTo>
                    <a:lnTo>
                      <a:pt x="0" y="249174"/>
                    </a:lnTo>
                    <a:lnTo>
                      <a:pt x="3810" y="249174"/>
                    </a:lnTo>
                    <a:lnTo>
                      <a:pt x="3810" y="7619"/>
                    </a:lnTo>
                    <a:lnTo>
                      <a:pt x="7619" y="3809"/>
                    </a:lnTo>
                    <a:lnTo>
                      <a:pt x="7619" y="7619"/>
                    </a:lnTo>
                    <a:lnTo>
                      <a:pt x="873251" y="7619"/>
                    </a:lnTo>
                    <a:lnTo>
                      <a:pt x="873251" y="3809"/>
                    </a:lnTo>
                    <a:lnTo>
                      <a:pt x="877061" y="7619"/>
                    </a:lnTo>
                    <a:lnTo>
                      <a:pt x="877061" y="249174"/>
                    </a:lnTo>
                    <a:lnTo>
                      <a:pt x="880871" y="249174"/>
                    </a:lnTo>
                    <a:close/>
                  </a:path>
                  <a:path w="881379" h="249554">
                    <a:moveTo>
                      <a:pt x="7619" y="7619"/>
                    </a:moveTo>
                    <a:lnTo>
                      <a:pt x="7619" y="3809"/>
                    </a:lnTo>
                    <a:lnTo>
                      <a:pt x="3810" y="7619"/>
                    </a:lnTo>
                    <a:lnTo>
                      <a:pt x="7619" y="7619"/>
                    </a:lnTo>
                    <a:close/>
                  </a:path>
                  <a:path w="881379" h="249554">
                    <a:moveTo>
                      <a:pt x="7619" y="241553"/>
                    </a:moveTo>
                    <a:lnTo>
                      <a:pt x="7619" y="7619"/>
                    </a:lnTo>
                    <a:lnTo>
                      <a:pt x="3810" y="7619"/>
                    </a:lnTo>
                    <a:lnTo>
                      <a:pt x="3810" y="241553"/>
                    </a:lnTo>
                    <a:lnTo>
                      <a:pt x="7619" y="241553"/>
                    </a:lnTo>
                    <a:close/>
                  </a:path>
                  <a:path w="881379" h="249554">
                    <a:moveTo>
                      <a:pt x="877061" y="241553"/>
                    </a:moveTo>
                    <a:lnTo>
                      <a:pt x="3810" y="241553"/>
                    </a:lnTo>
                    <a:lnTo>
                      <a:pt x="7619" y="245363"/>
                    </a:lnTo>
                    <a:lnTo>
                      <a:pt x="7619" y="249174"/>
                    </a:lnTo>
                    <a:lnTo>
                      <a:pt x="873251" y="249174"/>
                    </a:lnTo>
                    <a:lnTo>
                      <a:pt x="873251" y="245363"/>
                    </a:lnTo>
                    <a:lnTo>
                      <a:pt x="877061" y="241553"/>
                    </a:lnTo>
                    <a:close/>
                  </a:path>
                  <a:path w="881379" h="249554">
                    <a:moveTo>
                      <a:pt x="7619" y="249174"/>
                    </a:moveTo>
                    <a:lnTo>
                      <a:pt x="7619" y="245363"/>
                    </a:lnTo>
                    <a:lnTo>
                      <a:pt x="3810" y="241553"/>
                    </a:lnTo>
                    <a:lnTo>
                      <a:pt x="3810" y="249174"/>
                    </a:lnTo>
                    <a:lnTo>
                      <a:pt x="7619" y="249174"/>
                    </a:lnTo>
                    <a:close/>
                  </a:path>
                  <a:path w="881379" h="249554">
                    <a:moveTo>
                      <a:pt x="877061" y="7619"/>
                    </a:moveTo>
                    <a:lnTo>
                      <a:pt x="873251" y="3809"/>
                    </a:lnTo>
                    <a:lnTo>
                      <a:pt x="873251" y="7619"/>
                    </a:lnTo>
                    <a:lnTo>
                      <a:pt x="877061" y="7619"/>
                    </a:lnTo>
                    <a:close/>
                  </a:path>
                  <a:path w="881379" h="249554">
                    <a:moveTo>
                      <a:pt x="877061" y="241553"/>
                    </a:moveTo>
                    <a:lnTo>
                      <a:pt x="877061" y="7619"/>
                    </a:lnTo>
                    <a:lnTo>
                      <a:pt x="873251" y="7619"/>
                    </a:lnTo>
                    <a:lnTo>
                      <a:pt x="873251" y="241553"/>
                    </a:lnTo>
                    <a:lnTo>
                      <a:pt x="877061" y="241553"/>
                    </a:lnTo>
                    <a:close/>
                  </a:path>
                  <a:path w="881379" h="249554">
                    <a:moveTo>
                      <a:pt x="877061" y="249174"/>
                    </a:moveTo>
                    <a:lnTo>
                      <a:pt x="877061" y="241553"/>
                    </a:lnTo>
                    <a:lnTo>
                      <a:pt x="873251" y="245363"/>
                    </a:lnTo>
                    <a:lnTo>
                      <a:pt x="873251" y="249174"/>
                    </a:lnTo>
                    <a:lnTo>
                      <a:pt x="877061" y="249174"/>
                    </a:lnTo>
                    <a:close/>
                  </a:path>
                </a:pathLst>
              </a:custGeom>
              <a:solidFill>
                <a:srgbClr val="7788FA"/>
              </a:solidFill>
            </p:spPr>
            <p:txBody>
              <a:bodyPr wrap="square" lIns="0" tIns="0" rIns="0" bIns="0" rtlCol="0"/>
              <a:lstStyle/>
              <a:p>
                <a:endParaRPr b="1"/>
              </a:p>
            </p:txBody>
          </p:sp>
        </p:grpSp>
        <p:sp>
          <p:nvSpPr>
            <p:cNvPr id="9" name="object 21">
              <a:extLst>
                <a:ext uri="{FF2B5EF4-FFF2-40B4-BE49-F238E27FC236}">
                  <a16:creationId xmlns:a16="http://schemas.microsoft.com/office/drawing/2014/main" id="{E5D8E817-B812-4C4C-2D75-3CA42C620A9D}"/>
                </a:ext>
              </a:extLst>
            </p:cNvPr>
            <p:cNvSpPr txBox="1"/>
            <p:nvPr/>
          </p:nvSpPr>
          <p:spPr>
            <a:xfrm>
              <a:off x="6486663" y="4911369"/>
              <a:ext cx="399585" cy="296704"/>
            </a:xfrm>
            <a:prstGeom prst="rect">
              <a:avLst/>
            </a:prstGeom>
          </p:spPr>
          <p:txBody>
            <a:bodyPr vert="horz" wrap="square" lIns="0" tIns="19515" rIns="0" bIns="0" rtlCol="0">
              <a:spAutoFit/>
            </a:bodyPr>
            <a:lstStyle/>
            <a:p>
              <a:pPr marL="18585">
                <a:spcBef>
                  <a:spcPts val="154"/>
                </a:spcBef>
              </a:pPr>
              <a:r>
                <a:rPr b="1" dirty="0">
                  <a:latin typeface="Arial MT"/>
                  <a:cs typeface="Arial MT"/>
                </a:rPr>
                <a:t>IPS</a:t>
              </a:r>
              <a:endParaRPr b="1">
                <a:latin typeface="Arial MT"/>
                <a:cs typeface="Arial MT"/>
              </a:endParaRPr>
            </a:p>
          </p:txBody>
        </p:sp>
        <p:grpSp>
          <p:nvGrpSpPr>
            <p:cNvPr id="11" name="object 22">
              <a:extLst>
                <a:ext uri="{FF2B5EF4-FFF2-40B4-BE49-F238E27FC236}">
                  <a16:creationId xmlns:a16="http://schemas.microsoft.com/office/drawing/2014/main" id="{80AA251D-4B8E-DD4F-B771-91F05C85C332}"/>
                </a:ext>
              </a:extLst>
            </p:cNvPr>
            <p:cNvGrpSpPr/>
            <p:nvPr/>
          </p:nvGrpSpPr>
          <p:grpSpPr>
            <a:xfrm>
              <a:off x="8044118" y="3763537"/>
              <a:ext cx="2094571" cy="1888273"/>
              <a:chOff x="4360164" y="2571750"/>
              <a:chExt cx="1431290" cy="1290320"/>
            </a:xfrm>
          </p:grpSpPr>
          <p:sp>
            <p:nvSpPr>
              <p:cNvPr id="20" name="object 23">
                <a:extLst>
                  <a:ext uri="{FF2B5EF4-FFF2-40B4-BE49-F238E27FC236}">
                    <a16:creationId xmlns:a16="http://schemas.microsoft.com/office/drawing/2014/main" id="{D8E14971-924A-1A60-BC57-4AD54B7FC4C2}"/>
                  </a:ext>
                </a:extLst>
              </p:cNvPr>
              <p:cNvSpPr/>
              <p:nvPr/>
            </p:nvSpPr>
            <p:spPr>
              <a:xfrm>
                <a:off x="4360164" y="3448050"/>
                <a:ext cx="30480" cy="414020"/>
              </a:xfrm>
              <a:custGeom>
                <a:avLst/>
                <a:gdLst/>
                <a:ahLst/>
                <a:cxnLst/>
                <a:rect l="l" t="t" r="r" b="b"/>
                <a:pathLst>
                  <a:path w="30479" h="414020">
                    <a:moveTo>
                      <a:pt x="8382" y="22860"/>
                    </a:moveTo>
                    <a:lnTo>
                      <a:pt x="7620" y="0"/>
                    </a:lnTo>
                    <a:lnTo>
                      <a:pt x="0" y="0"/>
                    </a:lnTo>
                    <a:lnTo>
                      <a:pt x="762" y="22860"/>
                    </a:lnTo>
                    <a:lnTo>
                      <a:pt x="8382" y="22860"/>
                    </a:lnTo>
                    <a:close/>
                  </a:path>
                  <a:path w="30479" h="414020">
                    <a:moveTo>
                      <a:pt x="9906" y="53340"/>
                    </a:moveTo>
                    <a:lnTo>
                      <a:pt x="9144" y="30480"/>
                    </a:lnTo>
                    <a:lnTo>
                      <a:pt x="1524" y="30480"/>
                    </a:lnTo>
                    <a:lnTo>
                      <a:pt x="2286" y="54102"/>
                    </a:lnTo>
                    <a:lnTo>
                      <a:pt x="9906" y="53340"/>
                    </a:lnTo>
                    <a:close/>
                  </a:path>
                  <a:path w="30479" h="414020">
                    <a:moveTo>
                      <a:pt x="12192" y="83820"/>
                    </a:moveTo>
                    <a:lnTo>
                      <a:pt x="10668" y="60960"/>
                    </a:lnTo>
                    <a:lnTo>
                      <a:pt x="3048" y="61722"/>
                    </a:lnTo>
                    <a:lnTo>
                      <a:pt x="4572" y="84582"/>
                    </a:lnTo>
                    <a:lnTo>
                      <a:pt x="12192" y="83820"/>
                    </a:lnTo>
                    <a:close/>
                  </a:path>
                  <a:path w="30479" h="414020">
                    <a:moveTo>
                      <a:pt x="13716" y="114300"/>
                    </a:moveTo>
                    <a:lnTo>
                      <a:pt x="12192" y="91440"/>
                    </a:lnTo>
                    <a:lnTo>
                      <a:pt x="4572" y="92202"/>
                    </a:lnTo>
                    <a:lnTo>
                      <a:pt x="6096" y="115062"/>
                    </a:lnTo>
                    <a:lnTo>
                      <a:pt x="13716" y="114300"/>
                    </a:lnTo>
                    <a:close/>
                  </a:path>
                  <a:path w="30479" h="414020">
                    <a:moveTo>
                      <a:pt x="15240" y="144780"/>
                    </a:moveTo>
                    <a:lnTo>
                      <a:pt x="13716" y="121920"/>
                    </a:lnTo>
                    <a:lnTo>
                      <a:pt x="6096" y="122682"/>
                    </a:lnTo>
                    <a:lnTo>
                      <a:pt x="7620" y="145542"/>
                    </a:lnTo>
                    <a:lnTo>
                      <a:pt x="15240" y="144780"/>
                    </a:lnTo>
                    <a:close/>
                  </a:path>
                  <a:path w="30479" h="414020">
                    <a:moveTo>
                      <a:pt x="16764" y="175260"/>
                    </a:moveTo>
                    <a:lnTo>
                      <a:pt x="16002" y="152400"/>
                    </a:lnTo>
                    <a:lnTo>
                      <a:pt x="8382" y="153162"/>
                    </a:lnTo>
                    <a:lnTo>
                      <a:pt x="9144" y="176022"/>
                    </a:lnTo>
                    <a:lnTo>
                      <a:pt x="16764" y="175260"/>
                    </a:lnTo>
                    <a:close/>
                  </a:path>
                  <a:path w="30479" h="414020">
                    <a:moveTo>
                      <a:pt x="19050" y="206502"/>
                    </a:moveTo>
                    <a:lnTo>
                      <a:pt x="17526" y="183642"/>
                    </a:lnTo>
                    <a:lnTo>
                      <a:pt x="9906" y="183642"/>
                    </a:lnTo>
                    <a:lnTo>
                      <a:pt x="11430" y="206502"/>
                    </a:lnTo>
                    <a:lnTo>
                      <a:pt x="19050" y="206502"/>
                    </a:lnTo>
                    <a:close/>
                  </a:path>
                  <a:path w="30479" h="414020">
                    <a:moveTo>
                      <a:pt x="20574" y="236982"/>
                    </a:moveTo>
                    <a:lnTo>
                      <a:pt x="19050" y="214122"/>
                    </a:lnTo>
                    <a:lnTo>
                      <a:pt x="11430" y="214122"/>
                    </a:lnTo>
                    <a:lnTo>
                      <a:pt x="12954" y="236982"/>
                    </a:lnTo>
                    <a:lnTo>
                      <a:pt x="20574" y="236982"/>
                    </a:lnTo>
                    <a:close/>
                  </a:path>
                  <a:path w="30479" h="414020">
                    <a:moveTo>
                      <a:pt x="22098" y="267462"/>
                    </a:moveTo>
                    <a:lnTo>
                      <a:pt x="20574" y="244602"/>
                    </a:lnTo>
                    <a:lnTo>
                      <a:pt x="12954" y="244602"/>
                    </a:lnTo>
                    <a:lnTo>
                      <a:pt x="14478" y="267462"/>
                    </a:lnTo>
                    <a:lnTo>
                      <a:pt x="22098" y="267462"/>
                    </a:lnTo>
                    <a:close/>
                  </a:path>
                  <a:path w="30479" h="414020">
                    <a:moveTo>
                      <a:pt x="23622" y="297942"/>
                    </a:moveTo>
                    <a:lnTo>
                      <a:pt x="22860" y="275082"/>
                    </a:lnTo>
                    <a:lnTo>
                      <a:pt x="15240" y="275082"/>
                    </a:lnTo>
                    <a:lnTo>
                      <a:pt x="16002" y="298704"/>
                    </a:lnTo>
                    <a:lnTo>
                      <a:pt x="23622" y="297942"/>
                    </a:lnTo>
                    <a:close/>
                  </a:path>
                  <a:path w="30479" h="414020">
                    <a:moveTo>
                      <a:pt x="25908" y="328422"/>
                    </a:moveTo>
                    <a:lnTo>
                      <a:pt x="24384" y="305562"/>
                    </a:lnTo>
                    <a:lnTo>
                      <a:pt x="16764" y="306324"/>
                    </a:lnTo>
                    <a:lnTo>
                      <a:pt x="18288" y="329184"/>
                    </a:lnTo>
                    <a:lnTo>
                      <a:pt x="25908" y="328422"/>
                    </a:lnTo>
                    <a:close/>
                  </a:path>
                  <a:path w="30479" h="414020">
                    <a:moveTo>
                      <a:pt x="27432" y="358902"/>
                    </a:moveTo>
                    <a:lnTo>
                      <a:pt x="25908" y="336042"/>
                    </a:lnTo>
                    <a:lnTo>
                      <a:pt x="18288" y="336804"/>
                    </a:lnTo>
                    <a:lnTo>
                      <a:pt x="19812" y="359664"/>
                    </a:lnTo>
                    <a:lnTo>
                      <a:pt x="27432" y="358902"/>
                    </a:lnTo>
                    <a:close/>
                  </a:path>
                  <a:path w="30479" h="414020">
                    <a:moveTo>
                      <a:pt x="28956" y="389382"/>
                    </a:moveTo>
                    <a:lnTo>
                      <a:pt x="27432" y="366522"/>
                    </a:lnTo>
                    <a:lnTo>
                      <a:pt x="19812" y="367284"/>
                    </a:lnTo>
                    <a:lnTo>
                      <a:pt x="21336" y="390144"/>
                    </a:lnTo>
                    <a:lnTo>
                      <a:pt x="28956" y="389382"/>
                    </a:lnTo>
                    <a:close/>
                  </a:path>
                  <a:path w="30479" h="414020">
                    <a:moveTo>
                      <a:pt x="30480" y="413004"/>
                    </a:moveTo>
                    <a:lnTo>
                      <a:pt x="29718" y="397002"/>
                    </a:lnTo>
                    <a:lnTo>
                      <a:pt x="22098" y="397764"/>
                    </a:lnTo>
                    <a:lnTo>
                      <a:pt x="22860" y="413766"/>
                    </a:lnTo>
                    <a:lnTo>
                      <a:pt x="30480" y="413004"/>
                    </a:lnTo>
                    <a:close/>
                  </a:path>
                </a:pathLst>
              </a:custGeom>
              <a:solidFill>
                <a:srgbClr val="7788FA"/>
              </a:solidFill>
            </p:spPr>
            <p:txBody>
              <a:bodyPr wrap="square" lIns="0" tIns="0" rIns="0" bIns="0" rtlCol="0"/>
              <a:lstStyle/>
              <a:p>
                <a:endParaRPr b="1"/>
              </a:p>
            </p:txBody>
          </p:sp>
          <p:sp>
            <p:nvSpPr>
              <p:cNvPr id="21" name="object 24">
                <a:extLst>
                  <a:ext uri="{FF2B5EF4-FFF2-40B4-BE49-F238E27FC236}">
                    <a16:creationId xmlns:a16="http://schemas.microsoft.com/office/drawing/2014/main" id="{E0F51A05-5527-B6C5-1B35-9E4F0A080BE9}"/>
                  </a:ext>
                </a:extLst>
              </p:cNvPr>
              <p:cNvSpPr/>
              <p:nvPr/>
            </p:nvSpPr>
            <p:spPr>
              <a:xfrm>
                <a:off x="4914900" y="2575560"/>
                <a:ext cx="872490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872489" h="241300">
                    <a:moveTo>
                      <a:pt x="872489" y="240792"/>
                    </a:moveTo>
                    <a:lnTo>
                      <a:pt x="872489" y="0"/>
                    </a:lnTo>
                    <a:lnTo>
                      <a:pt x="0" y="0"/>
                    </a:lnTo>
                    <a:lnTo>
                      <a:pt x="0" y="240792"/>
                    </a:lnTo>
                    <a:lnTo>
                      <a:pt x="872489" y="24079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b="1"/>
              </a:p>
            </p:txBody>
          </p:sp>
          <p:sp>
            <p:nvSpPr>
              <p:cNvPr id="22" name="object 25">
                <a:extLst>
                  <a:ext uri="{FF2B5EF4-FFF2-40B4-BE49-F238E27FC236}">
                    <a16:creationId xmlns:a16="http://schemas.microsoft.com/office/drawing/2014/main" id="{92256029-FD65-62F5-62D6-27FEB8C54812}"/>
                  </a:ext>
                </a:extLst>
              </p:cNvPr>
              <p:cNvSpPr/>
              <p:nvPr/>
            </p:nvSpPr>
            <p:spPr>
              <a:xfrm>
                <a:off x="4911090" y="2571750"/>
                <a:ext cx="880110" cy="248920"/>
              </a:xfrm>
              <a:custGeom>
                <a:avLst/>
                <a:gdLst/>
                <a:ahLst/>
                <a:cxnLst/>
                <a:rect l="l" t="t" r="r" b="b"/>
                <a:pathLst>
                  <a:path w="880110" h="248919">
                    <a:moveTo>
                      <a:pt x="880110" y="248412"/>
                    </a:moveTo>
                    <a:lnTo>
                      <a:pt x="880110" y="0"/>
                    </a:lnTo>
                    <a:lnTo>
                      <a:pt x="0" y="0"/>
                    </a:lnTo>
                    <a:lnTo>
                      <a:pt x="0" y="248412"/>
                    </a:lnTo>
                    <a:lnTo>
                      <a:pt x="3810" y="248412"/>
                    </a:lnTo>
                    <a:lnTo>
                      <a:pt x="3810" y="7619"/>
                    </a:lnTo>
                    <a:lnTo>
                      <a:pt x="7620" y="3810"/>
                    </a:lnTo>
                    <a:lnTo>
                      <a:pt x="7620" y="7619"/>
                    </a:lnTo>
                    <a:lnTo>
                      <a:pt x="872489" y="7619"/>
                    </a:lnTo>
                    <a:lnTo>
                      <a:pt x="872489" y="3810"/>
                    </a:lnTo>
                    <a:lnTo>
                      <a:pt x="876300" y="7619"/>
                    </a:lnTo>
                    <a:lnTo>
                      <a:pt x="876300" y="248412"/>
                    </a:lnTo>
                    <a:lnTo>
                      <a:pt x="880110" y="248412"/>
                    </a:lnTo>
                    <a:close/>
                  </a:path>
                  <a:path w="880110" h="248919">
                    <a:moveTo>
                      <a:pt x="7620" y="7619"/>
                    </a:moveTo>
                    <a:lnTo>
                      <a:pt x="7620" y="3810"/>
                    </a:lnTo>
                    <a:lnTo>
                      <a:pt x="3810" y="7619"/>
                    </a:lnTo>
                    <a:lnTo>
                      <a:pt x="7620" y="7619"/>
                    </a:lnTo>
                    <a:close/>
                  </a:path>
                  <a:path w="880110" h="248919">
                    <a:moveTo>
                      <a:pt x="7620" y="240792"/>
                    </a:moveTo>
                    <a:lnTo>
                      <a:pt x="7620" y="7619"/>
                    </a:lnTo>
                    <a:lnTo>
                      <a:pt x="3810" y="7619"/>
                    </a:lnTo>
                    <a:lnTo>
                      <a:pt x="3810" y="240792"/>
                    </a:lnTo>
                    <a:lnTo>
                      <a:pt x="7620" y="240792"/>
                    </a:lnTo>
                    <a:close/>
                  </a:path>
                  <a:path w="880110" h="248919">
                    <a:moveTo>
                      <a:pt x="876300" y="240792"/>
                    </a:moveTo>
                    <a:lnTo>
                      <a:pt x="3810" y="240792"/>
                    </a:lnTo>
                    <a:lnTo>
                      <a:pt x="7620" y="244601"/>
                    </a:lnTo>
                    <a:lnTo>
                      <a:pt x="7620" y="248412"/>
                    </a:lnTo>
                    <a:lnTo>
                      <a:pt x="872489" y="248412"/>
                    </a:lnTo>
                    <a:lnTo>
                      <a:pt x="872489" y="244601"/>
                    </a:lnTo>
                    <a:lnTo>
                      <a:pt x="876300" y="240792"/>
                    </a:lnTo>
                    <a:close/>
                  </a:path>
                  <a:path w="880110" h="248919">
                    <a:moveTo>
                      <a:pt x="7620" y="248412"/>
                    </a:moveTo>
                    <a:lnTo>
                      <a:pt x="7620" y="244601"/>
                    </a:lnTo>
                    <a:lnTo>
                      <a:pt x="3810" y="240792"/>
                    </a:lnTo>
                    <a:lnTo>
                      <a:pt x="3810" y="248412"/>
                    </a:lnTo>
                    <a:lnTo>
                      <a:pt x="7620" y="248412"/>
                    </a:lnTo>
                    <a:close/>
                  </a:path>
                  <a:path w="880110" h="248919">
                    <a:moveTo>
                      <a:pt x="876300" y="7619"/>
                    </a:moveTo>
                    <a:lnTo>
                      <a:pt x="872489" y="3810"/>
                    </a:lnTo>
                    <a:lnTo>
                      <a:pt x="872489" y="7619"/>
                    </a:lnTo>
                    <a:lnTo>
                      <a:pt x="876300" y="7619"/>
                    </a:lnTo>
                    <a:close/>
                  </a:path>
                  <a:path w="880110" h="248919">
                    <a:moveTo>
                      <a:pt x="876300" y="240792"/>
                    </a:moveTo>
                    <a:lnTo>
                      <a:pt x="876300" y="7619"/>
                    </a:lnTo>
                    <a:lnTo>
                      <a:pt x="872489" y="7619"/>
                    </a:lnTo>
                    <a:lnTo>
                      <a:pt x="872489" y="240792"/>
                    </a:lnTo>
                    <a:lnTo>
                      <a:pt x="876300" y="240792"/>
                    </a:lnTo>
                    <a:close/>
                  </a:path>
                  <a:path w="880110" h="248919">
                    <a:moveTo>
                      <a:pt x="876300" y="248412"/>
                    </a:moveTo>
                    <a:lnTo>
                      <a:pt x="876300" y="240792"/>
                    </a:lnTo>
                    <a:lnTo>
                      <a:pt x="872489" y="244601"/>
                    </a:lnTo>
                    <a:lnTo>
                      <a:pt x="872489" y="248412"/>
                    </a:lnTo>
                    <a:lnTo>
                      <a:pt x="876300" y="248412"/>
                    </a:lnTo>
                    <a:close/>
                  </a:path>
                </a:pathLst>
              </a:custGeom>
              <a:solidFill>
                <a:srgbClr val="7788FA"/>
              </a:solidFill>
            </p:spPr>
            <p:txBody>
              <a:bodyPr wrap="square" lIns="0" tIns="0" rIns="0" bIns="0" rtlCol="0"/>
              <a:lstStyle/>
              <a:p>
                <a:endParaRPr b="1"/>
              </a:p>
            </p:txBody>
          </p:sp>
        </p:grpSp>
        <p:sp>
          <p:nvSpPr>
            <p:cNvPr id="13" name="object 26">
              <a:extLst>
                <a:ext uri="{FF2B5EF4-FFF2-40B4-BE49-F238E27FC236}">
                  <a16:creationId xmlns:a16="http://schemas.microsoft.com/office/drawing/2014/main" id="{D76BD22B-1F63-62F7-CB15-2F927694A935}"/>
                </a:ext>
              </a:extLst>
            </p:cNvPr>
            <p:cNvSpPr txBox="1"/>
            <p:nvPr/>
          </p:nvSpPr>
          <p:spPr>
            <a:xfrm>
              <a:off x="4083204" y="5651437"/>
              <a:ext cx="1278673" cy="312656"/>
            </a:xfrm>
            <a:prstGeom prst="rect">
              <a:avLst/>
            </a:prstGeom>
            <a:solidFill>
              <a:srgbClr val="FFFFFF"/>
            </a:solidFill>
          </p:spPr>
          <p:txBody>
            <a:bodyPr vert="horz" wrap="square" lIns="0" tIns="35312" rIns="0" bIns="0" rtlCol="0">
              <a:spAutoFit/>
            </a:bodyPr>
            <a:lstStyle/>
            <a:p>
              <a:pPr marL="40887">
                <a:spcBef>
                  <a:spcPts val="278"/>
                </a:spcBef>
              </a:pPr>
              <a:r>
                <a:rPr b="1" dirty="0">
                  <a:latin typeface="Arial MT"/>
                  <a:cs typeface="Arial MT"/>
                </a:rPr>
                <a:t>Firewall</a:t>
              </a:r>
              <a:endParaRPr b="1">
                <a:latin typeface="Arial MT"/>
                <a:cs typeface="Arial MT"/>
              </a:endParaRPr>
            </a:p>
          </p:txBody>
        </p:sp>
        <p:sp>
          <p:nvSpPr>
            <p:cNvPr id="15" name="object 27">
              <a:extLst>
                <a:ext uri="{FF2B5EF4-FFF2-40B4-BE49-F238E27FC236}">
                  <a16:creationId xmlns:a16="http://schemas.microsoft.com/office/drawing/2014/main" id="{450A35ED-0284-6AB1-E756-FCCA8715E2E3}"/>
                </a:ext>
              </a:extLst>
            </p:cNvPr>
            <p:cNvSpPr txBox="1"/>
            <p:nvPr/>
          </p:nvSpPr>
          <p:spPr>
            <a:xfrm>
              <a:off x="2133970" y="4104765"/>
              <a:ext cx="1278673" cy="868531"/>
            </a:xfrm>
            <a:prstGeom prst="rect">
              <a:avLst/>
            </a:prstGeom>
            <a:solidFill>
              <a:srgbClr val="FFFFFF"/>
            </a:solidFill>
          </p:spPr>
          <p:txBody>
            <a:bodyPr vert="horz" wrap="square" lIns="0" tIns="37171" rIns="0" bIns="0" rtlCol="0">
              <a:spAutoFit/>
            </a:bodyPr>
            <a:lstStyle/>
            <a:p>
              <a:pPr marL="40887" marR="251829">
                <a:spcBef>
                  <a:spcPts val="293"/>
                </a:spcBef>
              </a:pPr>
              <a:r>
                <a:rPr b="1" dirty="0">
                  <a:latin typeface="Arial MT"/>
                  <a:cs typeface="Arial MT"/>
                </a:rPr>
                <a:t>Untrusted  network</a:t>
              </a:r>
              <a:endParaRPr b="1">
                <a:latin typeface="Arial MT"/>
                <a:cs typeface="Arial MT"/>
              </a:endParaRPr>
            </a:p>
          </p:txBody>
        </p:sp>
        <p:sp>
          <p:nvSpPr>
            <p:cNvPr id="16" name="object 28">
              <a:extLst>
                <a:ext uri="{FF2B5EF4-FFF2-40B4-BE49-F238E27FC236}">
                  <a16:creationId xmlns:a16="http://schemas.microsoft.com/office/drawing/2014/main" id="{CFBB0916-DF64-E937-9CF8-FB41E7A3FCB5}"/>
                </a:ext>
              </a:extLst>
            </p:cNvPr>
            <p:cNvSpPr txBox="1"/>
            <p:nvPr/>
          </p:nvSpPr>
          <p:spPr>
            <a:xfrm>
              <a:off x="8855927" y="3769112"/>
              <a:ext cx="1276815" cy="312656"/>
            </a:xfrm>
            <a:prstGeom prst="rect">
              <a:avLst/>
            </a:prstGeom>
          </p:spPr>
          <p:txBody>
            <a:bodyPr vert="horz" wrap="square" lIns="0" tIns="35312" rIns="0" bIns="0" rtlCol="0">
              <a:spAutoFit/>
            </a:bodyPr>
            <a:lstStyle/>
            <a:p>
              <a:pPr marL="471134">
                <a:spcBef>
                  <a:spcPts val="278"/>
                </a:spcBef>
              </a:pPr>
              <a:r>
                <a:rPr b="1" dirty="0">
                  <a:latin typeface="Arial MT"/>
                  <a:cs typeface="Arial MT"/>
                </a:rPr>
                <a:t>Server</a:t>
              </a:r>
              <a:endParaRPr b="1">
                <a:latin typeface="Arial MT"/>
                <a:cs typeface="Arial MT"/>
              </a:endParaRPr>
            </a:p>
          </p:txBody>
        </p:sp>
        <p:grpSp>
          <p:nvGrpSpPr>
            <p:cNvPr id="17" name="object 29">
              <a:extLst>
                <a:ext uri="{FF2B5EF4-FFF2-40B4-BE49-F238E27FC236}">
                  <a16:creationId xmlns:a16="http://schemas.microsoft.com/office/drawing/2014/main" id="{C25B7359-D8A3-9729-4952-88B63B9B48ED}"/>
                </a:ext>
              </a:extLst>
            </p:cNvPr>
            <p:cNvGrpSpPr/>
            <p:nvPr/>
          </p:nvGrpSpPr>
          <p:grpSpPr>
            <a:xfrm>
              <a:off x="3258015" y="4905422"/>
              <a:ext cx="522249" cy="291790"/>
              <a:chOff x="1089660" y="3352038"/>
              <a:chExt cx="356870" cy="199390"/>
            </a:xfrm>
          </p:grpSpPr>
          <p:sp>
            <p:nvSpPr>
              <p:cNvPr id="18" name="object 30">
                <a:extLst>
                  <a:ext uri="{FF2B5EF4-FFF2-40B4-BE49-F238E27FC236}">
                    <a16:creationId xmlns:a16="http://schemas.microsoft.com/office/drawing/2014/main" id="{582CF4DE-A211-3638-32D0-CBFC9AF3C164}"/>
                  </a:ext>
                </a:extLst>
              </p:cNvPr>
              <p:cNvSpPr/>
              <p:nvPr/>
            </p:nvSpPr>
            <p:spPr>
              <a:xfrm>
                <a:off x="1102614" y="3356610"/>
                <a:ext cx="321945" cy="184150"/>
              </a:xfrm>
              <a:custGeom>
                <a:avLst/>
                <a:gdLst/>
                <a:ahLst/>
                <a:cxnLst/>
                <a:rect l="l" t="t" r="r" b="b"/>
                <a:pathLst>
                  <a:path w="321944" h="184150">
                    <a:moveTo>
                      <a:pt x="321563" y="183642"/>
                    </a:moveTo>
                    <a:lnTo>
                      <a:pt x="220217" y="108966"/>
                    </a:lnTo>
                    <a:lnTo>
                      <a:pt x="246887" y="102107"/>
                    </a:lnTo>
                    <a:lnTo>
                      <a:pt x="164591" y="57150"/>
                    </a:lnTo>
                    <a:lnTo>
                      <a:pt x="191261" y="51053"/>
                    </a:lnTo>
                    <a:lnTo>
                      <a:pt x="126491" y="0"/>
                    </a:lnTo>
                    <a:lnTo>
                      <a:pt x="0" y="32766"/>
                    </a:lnTo>
                    <a:lnTo>
                      <a:pt x="113537" y="70866"/>
                    </a:lnTo>
                    <a:lnTo>
                      <a:pt x="74675" y="82296"/>
                    </a:lnTo>
                    <a:lnTo>
                      <a:pt x="182117" y="118872"/>
                    </a:lnTo>
                    <a:lnTo>
                      <a:pt x="149351" y="126492"/>
                    </a:lnTo>
                    <a:lnTo>
                      <a:pt x="321563" y="18364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b="1"/>
              </a:p>
            </p:txBody>
          </p:sp>
          <p:sp>
            <p:nvSpPr>
              <p:cNvPr id="19" name="object 31">
                <a:extLst>
                  <a:ext uri="{FF2B5EF4-FFF2-40B4-BE49-F238E27FC236}">
                    <a16:creationId xmlns:a16="http://schemas.microsoft.com/office/drawing/2014/main" id="{6FBB059F-ACA2-6890-6D54-A4DD7E1F1CA0}"/>
                  </a:ext>
                </a:extLst>
              </p:cNvPr>
              <p:cNvSpPr/>
              <p:nvPr/>
            </p:nvSpPr>
            <p:spPr>
              <a:xfrm>
                <a:off x="1089660" y="3352038"/>
                <a:ext cx="356870" cy="199390"/>
              </a:xfrm>
              <a:custGeom>
                <a:avLst/>
                <a:gdLst/>
                <a:ahLst/>
                <a:cxnLst/>
                <a:rect l="l" t="t" r="r" b="b"/>
                <a:pathLst>
                  <a:path w="356869" h="199389">
                    <a:moveTo>
                      <a:pt x="213360" y="57912"/>
                    </a:moveTo>
                    <a:lnTo>
                      <a:pt x="140208" y="0"/>
                    </a:lnTo>
                    <a:lnTo>
                      <a:pt x="0" y="36576"/>
                    </a:lnTo>
                    <a:lnTo>
                      <a:pt x="13716" y="41259"/>
                    </a:lnTo>
                    <a:lnTo>
                      <a:pt x="14478" y="33528"/>
                    </a:lnTo>
                    <a:lnTo>
                      <a:pt x="26790" y="37682"/>
                    </a:lnTo>
                    <a:lnTo>
                      <a:pt x="136398" y="8629"/>
                    </a:lnTo>
                    <a:lnTo>
                      <a:pt x="136398" y="6858"/>
                    </a:lnTo>
                    <a:lnTo>
                      <a:pt x="140208" y="7620"/>
                    </a:lnTo>
                    <a:lnTo>
                      <a:pt x="140208" y="9870"/>
                    </a:lnTo>
                    <a:lnTo>
                      <a:pt x="195548" y="53627"/>
                    </a:lnTo>
                    <a:lnTo>
                      <a:pt x="203454" y="51816"/>
                    </a:lnTo>
                    <a:lnTo>
                      <a:pt x="203454" y="60065"/>
                    </a:lnTo>
                    <a:lnTo>
                      <a:pt x="213360" y="57912"/>
                    </a:lnTo>
                    <a:close/>
                  </a:path>
                  <a:path w="356869" h="199389">
                    <a:moveTo>
                      <a:pt x="26790" y="37682"/>
                    </a:moveTo>
                    <a:lnTo>
                      <a:pt x="14478" y="33528"/>
                    </a:lnTo>
                    <a:lnTo>
                      <a:pt x="13716" y="41148"/>
                    </a:lnTo>
                    <a:lnTo>
                      <a:pt x="26790" y="37682"/>
                    </a:lnTo>
                    <a:close/>
                  </a:path>
                  <a:path w="356869" h="199389">
                    <a:moveTo>
                      <a:pt x="138684" y="75438"/>
                    </a:moveTo>
                    <a:lnTo>
                      <a:pt x="26790" y="37682"/>
                    </a:lnTo>
                    <a:lnTo>
                      <a:pt x="13716" y="41148"/>
                    </a:lnTo>
                    <a:lnTo>
                      <a:pt x="112944" y="75142"/>
                    </a:lnTo>
                    <a:lnTo>
                      <a:pt x="124968" y="71628"/>
                    </a:lnTo>
                    <a:lnTo>
                      <a:pt x="124968" y="79658"/>
                    </a:lnTo>
                    <a:lnTo>
                      <a:pt x="138684" y="75438"/>
                    </a:lnTo>
                    <a:close/>
                  </a:path>
                  <a:path w="356869" h="199389">
                    <a:moveTo>
                      <a:pt x="124968" y="79658"/>
                    </a:moveTo>
                    <a:lnTo>
                      <a:pt x="124968" y="79248"/>
                    </a:lnTo>
                    <a:lnTo>
                      <a:pt x="112944" y="75142"/>
                    </a:lnTo>
                    <a:lnTo>
                      <a:pt x="75438" y="86106"/>
                    </a:lnTo>
                    <a:lnTo>
                      <a:pt x="89154" y="90795"/>
                    </a:lnTo>
                    <a:lnTo>
                      <a:pt x="89154" y="83058"/>
                    </a:lnTo>
                    <a:lnTo>
                      <a:pt x="100962" y="87044"/>
                    </a:lnTo>
                    <a:lnTo>
                      <a:pt x="124968" y="79658"/>
                    </a:lnTo>
                    <a:close/>
                  </a:path>
                  <a:path w="356869" h="199389">
                    <a:moveTo>
                      <a:pt x="100962" y="87044"/>
                    </a:moveTo>
                    <a:lnTo>
                      <a:pt x="89154" y="83058"/>
                    </a:lnTo>
                    <a:lnTo>
                      <a:pt x="89154" y="90678"/>
                    </a:lnTo>
                    <a:lnTo>
                      <a:pt x="100962" y="87044"/>
                    </a:lnTo>
                    <a:close/>
                  </a:path>
                  <a:path w="356869" h="199389">
                    <a:moveTo>
                      <a:pt x="208788" y="123444"/>
                    </a:moveTo>
                    <a:lnTo>
                      <a:pt x="100962" y="87044"/>
                    </a:lnTo>
                    <a:lnTo>
                      <a:pt x="89154" y="90678"/>
                    </a:lnTo>
                    <a:lnTo>
                      <a:pt x="181852" y="122493"/>
                    </a:lnTo>
                    <a:lnTo>
                      <a:pt x="194310" y="119634"/>
                    </a:lnTo>
                    <a:lnTo>
                      <a:pt x="194310" y="127063"/>
                    </a:lnTo>
                    <a:lnTo>
                      <a:pt x="208788" y="123444"/>
                    </a:lnTo>
                    <a:close/>
                  </a:path>
                  <a:path w="356869" h="199389">
                    <a:moveTo>
                      <a:pt x="124968" y="79248"/>
                    </a:moveTo>
                    <a:lnTo>
                      <a:pt x="124968" y="71628"/>
                    </a:lnTo>
                    <a:lnTo>
                      <a:pt x="112944" y="75142"/>
                    </a:lnTo>
                    <a:lnTo>
                      <a:pt x="124968" y="79248"/>
                    </a:lnTo>
                    <a:close/>
                  </a:path>
                  <a:path w="356869" h="199389">
                    <a:moveTo>
                      <a:pt x="140208" y="7620"/>
                    </a:moveTo>
                    <a:lnTo>
                      <a:pt x="136398" y="6858"/>
                    </a:lnTo>
                    <a:lnTo>
                      <a:pt x="138076" y="8185"/>
                    </a:lnTo>
                    <a:lnTo>
                      <a:pt x="140208" y="7620"/>
                    </a:lnTo>
                    <a:close/>
                  </a:path>
                  <a:path w="356869" h="199389">
                    <a:moveTo>
                      <a:pt x="138076" y="8185"/>
                    </a:moveTo>
                    <a:lnTo>
                      <a:pt x="136398" y="6858"/>
                    </a:lnTo>
                    <a:lnTo>
                      <a:pt x="136398" y="8629"/>
                    </a:lnTo>
                    <a:lnTo>
                      <a:pt x="138076" y="8185"/>
                    </a:lnTo>
                    <a:close/>
                  </a:path>
                  <a:path w="356869" h="199389">
                    <a:moveTo>
                      <a:pt x="140208" y="9870"/>
                    </a:moveTo>
                    <a:lnTo>
                      <a:pt x="140208" y="7620"/>
                    </a:lnTo>
                    <a:lnTo>
                      <a:pt x="138076" y="8185"/>
                    </a:lnTo>
                    <a:lnTo>
                      <a:pt x="140208" y="9870"/>
                    </a:lnTo>
                    <a:close/>
                  </a:path>
                  <a:path w="356869" h="199389">
                    <a:moveTo>
                      <a:pt x="194310" y="127063"/>
                    </a:moveTo>
                    <a:lnTo>
                      <a:pt x="194310" y="119634"/>
                    </a:lnTo>
                    <a:lnTo>
                      <a:pt x="193548" y="126492"/>
                    </a:lnTo>
                    <a:lnTo>
                      <a:pt x="181852" y="122493"/>
                    </a:lnTo>
                    <a:lnTo>
                      <a:pt x="147828" y="130302"/>
                    </a:lnTo>
                    <a:lnTo>
                      <a:pt x="163068" y="135307"/>
                    </a:lnTo>
                    <a:lnTo>
                      <a:pt x="163068" y="127254"/>
                    </a:lnTo>
                    <a:lnTo>
                      <a:pt x="176196" y="131591"/>
                    </a:lnTo>
                    <a:lnTo>
                      <a:pt x="194310" y="127063"/>
                    </a:lnTo>
                    <a:close/>
                  </a:path>
                  <a:path w="356869" h="199389">
                    <a:moveTo>
                      <a:pt x="176196" y="131591"/>
                    </a:moveTo>
                    <a:lnTo>
                      <a:pt x="163068" y="127254"/>
                    </a:lnTo>
                    <a:lnTo>
                      <a:pt x="163068" y="134874"/>
                    </a:lnTo>
                    <a:lnTo>
                      <a:pt x="176196" y="131591"/>
                    </a:lnTo>
                    <a:close/>
                  </a:path>
                  <a:path w="356869" h="199389">
                    <a:moveTo>
                      <a:pt x="331268" y="190556"/>
                    </a:moveTo>
                    <a:lnTo>
                      <a:pt x="312040" y="176474"/>
                    </a:lnTo>
                    <a:lnTo>
                      <a:pt x="176196" y="131591"/>
                    </a:lnTo>
                    <a:lnTo>
                      <a:pt x="163068" y="134874"/>
                    </a:lnTo>
                    <a:lnTo>
                      <a:pt x="163068" y="135307"/>
                    </a:lnTo>
                    <a:lnTo>
                      <a:pt x="331268" y="190556"/>
                    </a:lnTo>
                    <a:close/>
                  </a:path>
                  <a:path w="356869" h="199389">
                    <a:moveTo>
                      <a:pt x="203454" y="60065"/>
                    </a:moveTo>
                    <a:lnTo>
                      <a:pt x="203454" y="51816"/>
                    </a:lnTo>
                    <a:lnTo>
                      <a:pt x="201930" y="58674"/>
                    </a:lnTo>
                    <a:lnTo>
                      <a:pt x="195548" y="53627"/>
                    </a:lnTo>
                    <a:lnTo>
                      <a:pt x="166878" y="60198"/>
                    </a:lnTo>
                    <a:lnTo>
                      <a:pt x="178308" y="66441"/>
                    </a:lnTo>
                    <a:lnTo>
                      <a:pt x="178308" y="65532"/>
                    </a:lnTo>
                    <a:lnTo>
                      <a:pt x="179070" y="58674"/>
                    </a:lnTo>
                    <a:lnTo>
                      <a:pt x="187931" y="63439"/>
                    </a:lnTo>
                    <a:lnTo>
                      <a:pt x="203454" y="60065"/>
                    </a:lnTo>
                    <a:close/>
                  </a:path>
                  <a:path w="356869" h="199389">
                    <a:moveTo>
                      <a:pt x="187931" y="63439"/>
                    </a:moveTo>
                    <a:lnTo>
                      <a:pt x="179070" y="58674"/>
                    </a:lnTo>
                    <a:lnTo>
                      <a:pt x="178308" y="65532"/>
                    </a:lnTo>
                    <a:lnTo>
                      <a:pt x="187931" y="63439"/>
                    </a:lnTo>
                    <a:close/>
                  </a:path>
                  <a:path w="356869" h="199389">
                    <a:moveTo>
                      <a:pt x="269748" y="107442"/>
                    </a:moveTo>
                    <a:lnTo>
                      <a:pt x="187931" y="63439"/>
                    </a:lnTo>
                    <a:lnTo>
                      <a:pt x="178308" y="65532"/>
                    </a:lnTo>
                    <a:lnTo>
                      <a:pt x="178308" y="66441"/>
                    </a:lnTo>
                    <a:lnTo>
                      <a:pt x="249551" y="105355"/>
                    </a:lnTo>
                    <a:lnTo>
                      <a:pt x="259080" y="102870"/>
                    </a:lnTo>
                    <a:lnTo>
                      <a:pt x="259080" y="110392"/>
                    </a:lnTo>
                    <a:lnTo>
                      <a:pt x="269748" y="107442"/>
                    </a:lnTo>
                    <a:close/>
                  </a:path>
                  <a:path w="356869" h="199389">
                    <a:moveTo>
                      <a:pt x="194310" y="119634"/>
                    </a:moveTo>
                    <a:lnTo>
                      <a:pt x="181852" y="122493"/>
                    </a:lnTo>
                    <a:lnTo>
                      <a:pt x="193548" y="126492"/>
                    </a:lnTo>
                    <a:lnTo>
                      <a:pt x="194310" y="119634"/>
                    </a:lnTo>
                    <a:close/>
                  </a:path>
                  <a:path w="356869" h="199389">
                    <a:moveTo>
                      <a:pt x="203454" y="51816"/>
                    </a:moveTo>
                    <a:lnTo>
                      <a:pt x="195548" y="53627"/>
                    </a:lnTo>
                    <a:lnTo>
                      <a:pt x="201930" y="58674"/>
                    </a:lnTo>
                    <a:lnTo>
                      <a:pt x="203454" y="51816"/>
                    </a:lnTo>
                    <a:close/>
                  </a:path>
                  <a:path w="356869" h="199389">
                    <a:moveTo>
                      <a:pt x="259080" y="110392"/>
                    </a:moveTo>
                    <a:lnTo>
                      <a:pt x="259080" y="102870"/>
                    </a:lnTo>
                    <a:lnTo>
                      <a:pt x="257556" y="109728"/>
                    </a:lnTo>
                    <a:lnTo>
                      <a:pt x="249551" y="105355"/>
                    </a:lnTo>
                    <a:lnTo>
                      <a:pt x="224028" y="112014"/>
                    </a:lnTo>
                    <a:lnTo>
                      <a:pt x="233934" y="119269"/>
                    </a:lnTo>
                    <a:lnTo>
                      <a:pt x="233934" y="117348"/>
                    </a:lnTo>
                    <a:lnTo>
                      <a:pt x="234696" y="110489"/>
                    </a:lnTo>
                    <a:lnTo>
                      <a:pt x="241332" y="115301"/>
                    </a:lnTo>
                    <a:lnTo>
                      <a:pt x="259080" y="110392"/>
                    </a:lnTo>
                    <a:close/>
                  </a:path>
                  <a:path w="356869" h="199389">
                    <a:moveTo>
                      <a:pt x="241332" y="115301"/>
                    </a:moveTo>
                    <a:lnTo>
                      <a:pt x="234696" y="110489"/>
                    </a:lnTo>
                    <a:lnTo>
                      <a:pt x="233934" y="117348"/>
                    </a:lnTo>
                    <a:lnTo>
                      <a:pt x="241332" y="115301"/>
                    </a:lnTo>
                    <a:close/>
                  </a:path>
                  <a:path w="356869" h="199389">
                    <a:moveTo>
                      <a:pt x="356616" y="198881"/>
                    </a:moveTo>
                    <a:lnTo>
                      <a:pt x="241332" y="115301"/>
                    </a:lnTo>
                    <a:lnTo>
                      <a:pt x="233934" y="117348"/>
                    </a:lnTo>
                    <a:lnTo>
                      <a:pt x="233934" y="119269"/>
                    </a:lnTo>
                    <a:lnTo>
                      <a:pt x="312040" y="176474"/>
                    </a:lnTo>
                    <a:lnTo>
                      <a:pt x="336042" y="184403"/>
                    </a:lnTo>
                    <a:lnTo>
                      <a:pt x="336042" y="192124"/>
                    </a:lnTo>
                    <a:lnTo>
                      <a:pt x="356616" y="198881"/>
                    </a:lnTo>
                    <a:close/>
                  </a:path>
                  <a:path w="356869" h="199389">
                    <a:moveTo>
                      <a:pt x="259080" y="102870"/>
                    </a:moveTo>
                    <a:lnTo>
                      <a:pt x="249551" y="105355"/>
                    </a:lnTo>
                    <a:lnTo>
                      <a:pt x="257556" y="109728"/>
                    </a:lnTo>
                    <a:lnTo>
                      <a:pt x="259080" y="102870"/>
                    </a:lnTo>
                    <a:close/>
                  </a:path>
                  <a:path w="356869" h="199389">
                    <a:moveTo>
                      <a:pt x="336042" y="184403"/>
                    </a:moveTo>
                    <a:lnTo>
                      <a:pt x="312040" y="176474"/>
                    </a:lnTo>
                    <a:lnTo>
                      <a:pt x="331268" y="190556"/>
                    </a:lnTo>
                    <a:lnTo>
                      <a:pt x="332414" y="190932"/>
                    </a:lnTo>
                    <a:lnTo>
                      <a:pt x="336042" y="184403"/>
                    </a:lnTo>
                    <a:close/>
                  </a:path>
                  <a:path w="356869" h="199389">
                    <a:moveTo>
                      <a:pt x="332414" y="190932"/>
                    </a:moveTo>
                    <a:lnTo>
                      <a:pt x="331268" y="190556"/>
                    </a:lnTo>
                    <a:lnTo>
                      <a:pt x="332232" y="191261"/>
                    </a:lnTo>
                    <a:lnTo>
                      <a:pt x="332414" y="190932"/>
                    </a:lnTo>
                    <a:close/>
                  </a:path>
                  <a:path w="356869" h="199389">
                    <a:moveTo>
                      <a:pt x="336042" y="192124"/>
                    </a:moveTo>
                    <a:lnTo>
                      <a:pt x="336042" y="184403"/>
                    </a:lnTo>
                    <a:lnTo>
                      <a:pt x="332414" y="190932"/>
                    </a:lnTo>
                    <a:lnTo>
                      <a:pt x="336042" y="192124"/>
                    </a:lnTo>
                    <a:close/>
                  </a:path>
                </a:pathLst>
              </a:custGeom>
              <a:solidFill>
                <a:srgbClr val="7788FA"/>
              </a:solidFill>
            </p:spPr>
            <p:txBody>
              <a:bodyPr wrap="square" lIns="0" tIns="0" rIns="0" bIns="0" rtlCol="0"/>
              <a:lstStyle/>
              <a:p>
                <a:endParaRPr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77774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38201" y="559813"/>
            <a:ext cx="8763000" cy="166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8585"/>
            <a:r>
              <a:rPr lang="en-US" spc="22" dirty="0">
                <a:solidFill>
                  <a:schemeClr val="tx2"/>
                </a:solidFill>
              </a:rPr>
              <a:t>Network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15" dirty="0">
                <a:solidFill>
                  <a:schemeClr val="tx2"/>
                </a:solidFill>
              </a:rPr>
              <a:t>Security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22" dirty="0">
                <a:solidFill>
                  <a:schemeClr val="tx2"/>
                </a:solidFill>
              </a:rPr>
              <a:t>Devices</a:t>
            </a:r>
            <a:r>
              <a:rPr lang="en-US" spc="15" dirty="0">
                <a:solidFill>
                  <a:schemeClr val="tx2"/>
                </a:solidFill>
              </a:rPr>
              <a:t>: </a:t>
            </a:r>
            <a:r>
              <a:rPr lang="en-US" spc="22" dirty="0">
                <a:solidFill>
                  <a:schemeClr val="tx2"/>
                </a:solidFill>
              </a:rPr>
              <a:t>Network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22" dirty="0">
                <a:solidFill>
                  <a:schemeClr val="tx2"/>
                </a:solidFill>
              </a:rPr>
              <a:t>Protocol</a:t>
            </a:r>
            <a:r>
              <a:rPr lang="en-US" spc="-88" dirty="0">
                <a:solidFill>
                  <a:schemeClr val="tx2"/>
                </a:solidFill>
              </a:rPr>
              <a:t> </a:t>
            </a:r>
            <a:r>
              <a:rPr lang="en-US" spc="15" dirty="0">
                <a:solidFill>
                  <a:schemeClr val="tx2"/>
                </a:solidFill>
              </a:rPr>
              <a:t>Analyzer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25797" y="2384474"/>
            <a:ext cx="8762436" cy="4340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6961" marR="8363" indent="-228600" algn="just">
              <a:spcBef>
                <a:spcPts val="139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237890" algn="l"/>
              </a:tabLst>
            </a:pPr>
            <a:r>
              <a:rPr lang="en-US" b="1" spc="22" dirty="0">
                <a:solidFill>
                  <a:schemeClr val="tx2"/>
                </a:solidFill>
              </a:rPr>
              <a:t>Protocol</a:t>
            </a:r>
            <a:r>
              <a:rPr lang="en-US" b="1" spc="154" dirty="0">
                <a:solidFill>
                  <a:schemeClr val="tx2"/>
                </a:solidFill>
              </a:rPr>
              <a:t> </a:t>
            </a:r>
            <a:r>
              <a:rPr lang="en-US" b="1" spc="22" dirty="0">
                <a:solidFill>
                  <a:schemeClr val="tx2"/>
                </a:solidFill>
              </a:rPr>
              <a:t>analyzer</a:t>
            </a:r>
            <a:r>
              <a:rPr lang="en-US" b="1" spc="161" dirty="0">
                <a:solidFill>
                  <a:schemeClr val="tx2"/>
                </a:solidFill>
              </a:rPr>
              <a:t> </a:t>
            </a:r>
            <a:r>
              <a:rPr lang="en-US" b="1" spc="15" dirty="0">
                <a:solidFill>
                  <a:schemeClr val="tx2"/>
                </a:solidFill>
              </a:rPr>
              <a:t>is</a:t>
            </a:r>
            <a:r>
              <a:rPr lang="en-US" b="1" spc="176" dirty="0">
                <a:solidFill>
                  <a:schemeClr val="tx2"/>
                </a:solidFill>
              </a:rPr>
              <a:t> </a:t>
            </a:r>
            <a:r>
              <a:rPr lang="en-US" b="1" spc="22" dirty="0">
                <a:solidFill>
                  <a:schemeClr val="tx2"/>
                </a:solidFill>
              </a:rPr>
              <a:t>the</a:t>
            </a:r>
            <a:r>
              <a:rPr lang="en-US" b="1" spc="161" dirty="0">
                <a:solidFill>
                  <a:schemeClr val="tx2"/>
                </a:solidFill>
              </a:rPr>
              <a:t> </a:t>
            </a:r>
            <a:r>
              <a:rPr lang="en-US" b="1" spc="22" dirty="0">
                <a:solidFill>
                  <a:schemeClr val="tx2"/>
                </a:solidFill>
              </a:rPr>
              <a:t>combination</a:t>
            </a:r>
            <a:r>
              <a:rPr lang="en-US" b="1" spc="176" dirty="0">
                <a:solidFill>
                  <a:schemeClr val="tx2"/>
                </a:solidFill>
              </a:rPr>
              <a:t> </a:t>
            </a:r>
            <a:r>
              <a:rPr lang="en-US" b="1" spc="22" dirty="0">
                <a:solidFill>
                  <a:schemeClr val="tx2"/>
                </a:solidFill>
              </a:rPr>
              <a:t>of</a:t>
            </a:r>
            <a:r>
              <a:rPr lang="en-US" b="1" spc="161" dirty="0">
                <a:solidFill>
                  <a:schemeClr val="tx2"/>
                </a:solidFill>
              </a:rPr>
              <a:t> </a:t>
            </a:r>
            <a:r>
              <a:rPr lang="en-US" b="1" spc="22" dirty="0">
                <a:solidFill>
                  <a:schemeClr val="tx2"/>
                </a:solidFill>
              </a:rPr>
              <a:t>hardware</a:t>
            </a:r>
            <a:r>
              <a:rPr lang="en-US" b="1" spc="167" dirty="0">
                <a:solidFill>
                  <a:schemeClr val="tx2"/>
                </a:solidFill>
              </a:rPr>
              <a:t> </a:t>
            </a:r>
            <a:r>
              <a:rPr lang="en-US" b="1" spc="22" dirty="0">
                <a:solidFill>
                  <a:schemeClr val="tx2"/>
                </a:solidFill>
              </a:rPr>
              <a:t>and</a:t>
            </a:r>
            <a:r>
              <a:rPr lang="en-US" b="1" spc="176" dirty="0">
                <a:solidFill>
                  <a:schemeClr val="tx2"/>
                </a:solidFill>
              </a:rPr>
              <a:t> </a:t>
            </a:r>
            <a:r>
              <a:rPr lang="en-US" b="1" spc="22" dirty="0">
                <a:solidFill>
                  <a:schemeClr val="tx2"/>
                </a:solidFill>
              </a:rPr>
              <a:t>software</a:t>
            </a:r>
            <a:r>
              <a:rPr lang="en-US" b="1" spc="167" dirty="0">
                <a:solidFill>
                  <a:schemeClr val="tx2"/>
                </a:solidFill>
              </a:rPr>
              <a:t> </a:t>
            </a:r>
            <a:r>
              <a:rPr lang="en-US" b="1" spc="15" dirty="0">
                <a:solidFill>
                  <a:schemeClr val="tx2"/>
                </a:solidFill>
              </a:rPr>
              <a:t>that</a:t>
            </a:r>
            <a:r>
              <a:rPr lang="en-US" b="1" spc="167" dirty="0">
                <a:solidFill>
                  <a:schemeClr val="tx2"/>
                </a:solidFill>
              </a:rPr>
              <a:t> </a:t>
            </a:r>
            <a:r>
              <a:rPr lang="en-US" b="1" spc="22" dirty="0">
                <a:solidFill>
                  <a:schemeClr val="tx2"/>
                </a:solidFill>
              </a:rPr>
              <a:t>can</a:t>
            </a:r>
            <a:r>
              <a:rPr lang="en-US" b="1" spc="161" dirty="0">
                <a:solidFill>
                  <a:schemeClr val="tx2"/>
                </a:solidFill>
              </a:rPr>
              <a:t> </a:t>
            </a:r>
            <a:r>
              <a:rPr lang="en-US" b="1" spc="29" dirty="0">
                <a:solidFill>
                  <a:schemeClr val="tx2"/>
                </a:solidFill>
              </a:rPr>
              <a:t>be</a:t>
            </a:r>
            <a:r>
              <a:rPr lang="en-US" b="1" spc="176" dirty="0">
                <a:solidFill>
                  <a:schemeClr val="tx2"/>
                </a:solidFill>
              </a:rPr>
              <a:t> </a:t>
            </a:r>
            <a:r>
              <a:rPr lang="en-US" b="1" spc="15" dirty="0">
                <a:solidFill>
                  <a:schemeClr val="tx2"/>
                </a:solidFill>
              </a:rPr>
              <a:t>installed</a:t>
            </a:r>
            <a:r>
              <a:rPr lang="en-US" b="1" spc="161" dirty="0">
                <a:solidFill>
                  <a:schemeClr val="tx2"/>
                </a:solidFill>
              </a:rPr>
              <a:t> </a:t>
            </a:r>
            <a:r>
              <a:rPr lang="en-US" b="1" spc="29" dirty="0">
                <a:solidFill>
                  <a:schemeClr val="tx2"/>
                </a:solidFill>
              </a:rPr>
              <a:t>on</a:t>
            </a:r>
            <a:r>
              <a:rPr lang="en-US" b="1" spc="167" dirty="0">
                <a:solidFill>
                  <a:schemeClr val="tx2"/>
                </a:solidFill>
              </a:rPr>
              <a:t> </a:t>
            </a:r>
            <a:r>
              <a:rPr lang="en-US" b="1" spc="15" dirty="0">
                <a:solidFill>
                  <a:schemeClr val="tx2"/>
                </a:solidFill>
              </a:rPr>
              <a:t>the </a:t>
            </a:r>
            <a:r>
              <a:rPr lang="en-US" b="1" spc="-402" dirty="0">
                <a:solidFill>
                  <a:schemeClr val="tx2"/>
                </a:solidFill>
              </a:rPr>
              <a:t> </a:t>
            </a:r>
            <a:r>
              <a:rPr lang="en-US" b="1" spc="22" dirty="0">
                <a:solidFill>
                  <a:schemeClr val="tx2"/>
                </a:solidFill>
              </a:rPr>
              <a:t>organisation</a:t>
            </a:r>
            <a:r>
              <a:rPr lang="en-US" b="1" spc="-22" dirty="0">
                <a:solidFill>
                  <a:schemeClr val="tx2"/>
                </a:solidFill>
              </a:rPr>
              <a:t> </a:t>
            </a:r>
            <a:r>
              <a:rPr lang="en-US" b="1" spc="22" dirty="0">
                <a:solidFill>
                  <a:schemeClr val="tx2"/>
                </a:solidFill>
              </a:rPr>
              <a:t>network</a:t>
            </a:r>
            <a:r>
              <a:rPr lang="en-US" b="1" spc="-7" dirty="0">
                <a:solidFill>
                  <a:schemeClr val="tx2"/>
                </a:solidFill>
              </a:rPr>
              <a:t> </a:t>
            </a:r>
            <a:r>
              <a:rPr lang="en-US" b="1" spc="22" dirty="0">
                <a:solidFill>
                  <a:schemeClr val="tx2"/>
                </a:solidFill>
              </a:rPr>
              <a:t>or</a:t>
            </a:r>
            <a:r>
              <a:rPr lang="en-US" b="1" spc="15" dirty="0">
                <a:solidFill>
                  <a:schemeClr val="tx2"/>
                </a:solidFill>
              </a:rPr>
              <a:t> </a:t>
            </a:r>
            <a:r>
              <a:rPr lang="en-US" b="1" spc="22" dirty="0">
                <a:solidFill>
                  <a:schemeClr val="tx2"/>
                </a:solidFill>
              </a:rPr>
              <a:t>systems</a:t>
            </a:r>
            <a:r>
              <a:rPr lang="en-US" b="1" spc="-7" dirty="0">
                <a:solidFill>
                  <a:schemeClr val="tx2"/>
                </a:solidFill>
              </a:rPr>
              <a:t> </a:t>
            </a:r>
            <a:r>
              <a:rPr lang="en-US" b="1" spc="15" dirty="0">
                <a:solidFill>
                  <a:schemeClr val="tx2"/>
                </a:solidFill>
              </a:rPr>
              <a:t>to</a:t>
            </a:r>
            <a:r>
              <a:rPr lang="en-US" b="1" spc="22" dirty="0">
                <a:solidFill>
                  <a:schemeClr val="tx2"/>
                </a:solidFill>
              </a:rPr>
              <a:t> enhance</a:t>
            </a:r>
            <a:r>
              <a:rPr lang="en-US" b="1" spc="-15" dirty="0">
                <a:solidFill>
                  <a:schemeClr val="tx2"/>
                </a:solidFill>
              </a:rPr>
              <a:t> </a:t>
            </a:r>
            <a:r>
              <a:rPr lang="en-US" b="1" spc="22" dirty="0">
                <a:solidFill>
                  <a:schemeClr val="tx2"/>
                </a:solidFill>
              </a:rPr>
              <a:t>security</a:t>
            </a:r>
            <a:r>
              <a:rPr lang="en-US" b="1" spc="-7" dirty="0">
                <a:solidFill>
                  <a:schemeClr val="tx2"/>
                </a:solidFill>
              </a:rPr>
              <a:t> </a:t>
            </a:r>
            <a:r>
              <a:rPr lang="en-US" b="1" spc="22" dirty="0">
                <a:solidFill>
                  <a:schemeClr val="tx2"/>
                </a:solidFill>
              </a:rPr>
              <a:t>against</a:t>
            </a:r>
            <a:r>
              <a:rPr lang="en-US" b="1" spc="-15" dirty="0">
                <a:solidFill>
                  <a:schemeClr val="tx2"/>
                </a:solidFill>
              </a:rPr>
              <a:t> </a:t>
            </a:r>
            <a:r>
              <a:rPr lang="en-US" b="1" spc="22" dirty="0">
                <a:solidFill>
                  <a:schemeClr val="tx2"/>
                </a:solidFill>
              </a:rPr>
              <a:t>malicious</a:t>
            </a:r>
            <a:r>
              <a:rPr lang="en-US" b="1" spc="-7" dirty="0">
                <a:solidFill>
                  <a:schemeClr val="tx2"/>
                </a:solidFill>
              </a:rPr>
              <a:t> </a:t>
            </a:r>
            <a:r>
              <a:rPr lang="en-US" b="1" spc="15" dirty="0">
                <a:solidFill>
                  <a:schemeClr val="tx2"/>
                </a:solidFill>
              </a:rPr>
              <a:t>activity</a:t>
            </a:r>
            <a:endParaRPr lang="en-US" b="1" dirty="0">
              <a:solidFill>
                <a:schemeClr val="tx2"/>
              </a:solidFill>
            </a:endParaRPr>
          </a:p>
          <a:p>
            <a:pPr marL="236961" marR="9293" indent="-228600" algn="just">
              <a:spcBef>
                <a:spcPts val="468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237890" algn="l"/>
              </a:tabLst>
            </a:pPr>
            <a:r>
              <a:rPr lang="en-US" b="1" spc="15" dirty="0">
                <a:solidFill>
                  <a:schemeClr val="tx2"/>
                </a:solidFill>
              </a:rPr>
              <a:t>It</a:t>
            </a:r>
            <a:r>
              <a:rPr lang="en-US" b="1" spc="241" dirty="0">
                <a:solidFill>
                  <a:schemeClr val="tx2"/>
                </a:solidFill>
              </a:rPr>
              <a:t> </a:t>
            </a:r>
            <a:r>
              <a:rPr lang="en-US" b="1" spc="15" dirty="0">
                <a:solidFill>
                  <a:schemeClr val="tx2"/>
                </a:solidFill>
              </a:rPr>
              <a:t>is</a:t>
            </a:r>
            <a:r>
              <a:rPr lang="en-US" b="1" spc="256" dirty="0">
                <a:solidFill>
                  <a:schemeClr val="tx2"/>
                </a:solidFill>
              </a:rPr>
              <a:t> </a:t>
            </a:r>
            <a:r>
              <a:rPr lang="en-US" b="1" spc="29" dirty="0">
                <a:solidFill>
                  <a:schemeClr val="tx2"/>
                </a:solidFill>
              </a:rPr>
              <a:t>an</a:t>
            </a:r>
            <a:r>
              <a:rPr lang="en-US" b="1" spc="249" dirty="0">
                <a:solidFill>
                  <a:schemeClr val="tx2"/>
                </a:solidFill>
              </a:rPr>
              <a:t> </a:t>
            </a:r>
            <a:r>
              <a:rPr lang="en-US" b="1" spc="15" dirty="0">
                <a:solidFill>
                  <a:schemeClr val="tx2"/>
                </a:solidFill>
              </a:rPr>
              <a:t>efficient</a:t>
            </a:r>
            <a:r>
              <a:rPr lang="en-US" b="1" spc="249" dirty="0">
                <a:solidFill>
                  <a:schemeClr val="tx2"/>
                </a:solidFill>
              </a:rPr>
              <a:t> </a:t>
            </a:r>
            <a:r>
              <a:rPr lang="en-US" b="1" spc="22" dirty="0">
                <a:solidFill>
                  <a:schemeClr val="tx2"/>
                </a:solidFill>
              </a:rPr>
              <a:t>network</a:t>
            </a:r>
            <a:r>
              <a:rPr lang="en-US" b="1" spc="241" dirty="0">
                <a:solidFill>
                  <a:schemeClr val="tx2"/>
                </a:solidFill>
              </a:rPr>
              <a:t> </a:t>
            </a:r>
            <a:r>
              <a:rPr lang="en-US" b="1" spc="15" dirty="0">
                <a:solidFill>
                  <a:schemeClr val="tx2"/>
                </a:solidFill>
              </a:rPr>
              <a:t>sniffer</a:t>
            </a:r>
            <a:r>
              <a:rPr lang="en-US" b="1" spc="249" dirty="0">
                <a:solidFill>
                  <a:schemeClr val="tx2"/>
                </a:solidFill>
              </a:rPr>
              <a:t> </a:t>
            </a:r>
            <a:r>
              <a:rPr lang="en-US" b="1" spc="15" dirty="0">
                <a:solidFill>
                  <a:schemeClr val="tx2"/>
                </a:solidFill>
              </a:rPr>
              <a:t>for</a:t>
            </a:r>
            <a:r>
              <a:rPr lang="en-US" b="1" spc="241" dirty="0">
                <a:solidFill>
                  <a:schemeClr val="tx2"/>
                </a:solidFill>
              </a:rPr>
              <a:t> </a:t>
            </a:r>
            <a:r>
              <a:rPr lang="en-US" b="1" spc="22" dirty="0">
                <a:solidFill>
                  <a:schemeClr val="tx2"/>
                </a:solidFill>
              </a:rPr>
              <a:t>capturing</a:t>
            </a:r>
            <a:r>
              <a:rPr lang="en-US" b="1" spc="256" dirty="0">
                <a:solidFill>
                  <a:schemeClr val="tx2"/>
                </a:solidFill>
              </a:rPr>
              <a:t> </a:t>
            </a:r>
            <a:r>
              <a:rPr lang="en-US" b="1" spc="22" dirty="0">
                <a:solidFill>
                  <a:schemeClr val="tx2"/>
                </a:solidFill>
              </a:rPr>
              <a:t>and</a:t>
            </a:r>
            <a:r>
              <a:rPr lang="en-US" b="1" spc="249" dirty="0">
                <a:solidFill>
                  <a:schemeClr val="tx2"/>
                </a:solidFill>
              </a:rPr>
              <a:t> </a:t>
            </a:r>
            <a:r>
              <a:rPr lang="en-US" b="1" spc="22" dirty="0">
                <a:solidFill>
                  <a:schemeClr val="tx2"/>
                </a:solidFill>
              </a:rPr>
              <a:t>logging</a:t>
            </a:r>
            <a:r>
              <a:rPr lang="en-US" b="1" spc="256" dirty="0">
                <a:solidFill>
                  <a:schemeClr val="tx2"/>
                </a:solidFill>
              </a:rPr>
              <a:t> </a:t>
            </a:r>
            <a:r>
              <a:rPr lang="en-US" b="1" spc="7" dirty="0">
                <a:solidFill>
                  <a:schemeClr val="tx2"/>
                </a:solidFill>
              </a:rPr>
              <a:t>traffic</a:t>
            </a:r>
            <a:r>
              <a:rPr lang="en-US" b="1" spc="249" dirty="0">
                <a:solidFill>
                  <a:schemeClr val="tx2"/>
                </a:solidFill>
              </a:rPr>
              <a:t> </a:t>
            </a:r>
            <a:r>
              <a:rPr lang="en-US" b="1" spc="22" dirty="0">
                <a:solidFill>
                  <a:schemeClr val="tx2"/>
                </a:solidFill>
              </a:rPr>
              <a:t>between</a:t>
            </a:r>
            <a:r>
              <a:rPr lang="en-US" b="1" spc="256" dirty="0">
                <a:solidFill>
                  <a:schemeClr val="tx2"/>
                </a:solidFill>
              </a:rPr>
              <a:t> </a:t>
            </a:r>
            <a:r>
              <a:rPr lang="en-US" b="1" spc="29" dirty="0">
                <a:solidFill>
                  <a:schemeClr val="tx2"/>
                </a:solidFill>
              </a:rPr>
              <a:t>an</a:t>
            </a:r>
            <a:r>
              <a:rPr lang="en-US" b="1" spc="249" dirty="0">
                <a:solidFill>
                  <a:schemeClr val="tx2"/>
                </a:solidFill>
              </a:rPr>
              <a:t> </a:t>
            </a:r>
            <a:r>
              <a:rPr lang="en-US" b="1" spc="15" dirty="0">
                <a:solidFill>
                  <a:schemeClr val="tx2"/>
                </a:solidFill>
              </a:rPr>
              <a:t>organization's </a:t>
            </a:r>
            <a:r>
              <a:rPr lang="en-US" b="1" spc="-402" dirty="0">
                <a:solidFill>
                  <a:schemeClr val="tx2"/>
                </a:solidFill>
              </a:rPr>
              <a:t> </a:t>
            </a:r>
            <a:r>
              <a:rPr lang="en-US" b="1" spc="22" dirty="0">
                <a:solidFill>
                  <a:schemeClr val="tx2"/>
                </a:solidFill>
              </a:rPr>
              <a:t>server</a:t>
            </a:r>
            <a:r>
              <a:rPr lang="en-US" b="1" spc="-22" dirty="0">
                <a:solidFill>
                  <a:schemeClr val="tx2"/>
                </a:solidFill>
              </a:rPr>
              <a:t> </a:t>
            </a:r>
            <a:r>
              <a:rPr lang="en-US" b="1" spc="29" dirty="0">
                <a:solidFill>
                  <a:schemeClr val="tx2"/>
                </a:solidFill>
              </a:rPr>
              <a:t>and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spc="15" dirty="0">
                <a:solidFill>
                  <a:schemeClr val="tx2"/>
                </a:solidFill>
              </a:rPr>
              <a:t>its </a:t>
            </a:r>
            <a:r>
              <a:rPr lang="en-US" b="1" spc="22" dirty="0">
                <a:solidFill>
                  <a:schemeClr val="tx2"/>
                </a:solidFill>
              </a:rPr>
              <a:t>users</a:t>
            </a:r>
            <a:endParaRPr lang="en-US" b="1" dirty="0">
              <a:solidFill>
                <a:schemeClr val="tx2"/>
              </a:solidFill>
            </a:endParaRPr>
          </a:p>
          <a:p>
            <a:pPr marL="236961" marR="7434" indent="-228600" algn="just">
              <a:spcBef>
                <a:spcPts val="476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237890" algn="l"/>
              </a:tabLst>
            </a:pPr>
            <a:r>
              <a:rPr lang="en-US" b="1" spc="22" dirty="0">
                <a:solidFill>
                  <a:schemeClr val="tx2"/>
                </a:solidFill>
              </a:rPr>
              <a:t>Examines</a:t>
            </a:r>
            <a:r>
              <a:rPr lang="en-US" b="1" spc="190" dirty="0">
                <a:solidFill>
                  <a:schemeClr val="tx2"/>
                </a:solidFill>
              </a:rPr>
              <a:t> </a:t>
            </a:r>
            <a:r>
              <a:rPr lang="en-US" b="1" spc="22" dirty="0">
                <a:solidFill>
                  <a:schemeClr val="tx2"/>
                </a:solidFill>
              </a:rPr>
              <a:t>packets</a:t>
            </a:r>
            <a:r>
              <a:rPr lang="en-US" b="1" spc="198" dirty="0">
                <a:solidFill>
                  <a:schemeClr val="tx2"/>
                </a:solidFill>
              </a:rPr>
              <a:t> </a:t>
            </a:r>
            <a:r>
              <a:rPr lang="en-US" b="1" spc="22" dirty="0">
                <a:solidFill>
                  <a:schemeClr val="tx2"/>
                </a:solidFill>
              </a:rPr>
              <a:t>transmitted</a:t>
            </a:r>
            <a:r>
              <a:rPr lang="en-US" b="1" spc="198" dirty="0">
                <a:solidFill>
                  <a:schemeClr val="tx2"/>
                </a:solidFill>
              </a:rPr>
              <a:t> </a:t>
            </a:r>
            <a:r>
              <a:rPr lang="en-US" b="1" spc="22" dirty="0">
                <a:solidFill>
                  <a:schemeClr val="tx2"/>
                </a:solidFill>
              </a:rPr>
              <a:t>across</a:t>
            </a:r>
            <a:r>
              <a:rPr lang="en-US" b="1" spc="198" dirty="0">
                <a:solidFill>
                  <a:schemeClr val="tx2"/>
                </a:solidFill>
              </a:rPr>
              <a:t> </a:t>
            </a:r>
            <a:r>
              <a:rPr lang="en-US" b="1" spc="29" dirty="0">
                <a:solidFill>
                  <a:schemeClr val="tx2"/>
                </a:solidFill>
              </a:rPr>
              <a:t>a</a:t>
            </a:r>
            <a:r>
              <a:rPr lang="en-US" b="1" spc="198" dirty="0">
                <a:solidFill>
                  <a:schemeClr val="tx2"/>
                </a:solidFill>
              </a:rPr>
              <a:t> </a:t>
            </a:r>
            <a:r>
              <a:rPr lang="en-US" b="1" spc="22" dirty="0">
                <a:solidFill>
                  <a:schemeClr val="tx2"/>
                </a:solidFill>
              </a:rPr>
              <a:t>network</a:t>
            </a:r>
            <a:r>
              <a:rPr lang="en-US" b="1" spc="190" dirty="0">
                <a:solidFill>
                  <a:schemeClr val="tx2"/>
                </a:solidFill>
              </a:rPr>
              <a:t> </a:t>
            </a:r>
            <a:r>
              <a:rPr lang="en-US" b="1" spc="22" dirty="0">
                <a:solidFill>
                  <a:schemeClr val="tx2"/>
                </a:solidFill>
              </a:rPr>
              <a:t>segment</a:t>
            </a:r>
            <a:r>
              <a:rPr lang="en-US" b="1" spc="190" dirty="0">
                <a:solidFill>
                  <a:schemeClr val="tx2"/>
                </a:solidFill>
              </a:rPr>
              <a:t> </a:t>
            </a:r>
            <a:r>
              <a:rPr lang="en-US" b="1" spc="29" dirty="0">
                <a:solidFill>
                  <a:schemeClr val="tx2"/>
                </a:solidFill>
              </a:rPr>
              <a:t>and</a:t>
            </a:r>
            <a:r>
              <a:rPr lang="en-US" b="1" spc="198" dirty="0">
                <a:solidFill>
                  <a:schemeClr val="tx2"/>
                </a:solidFill>
              </a:rPr>
              <a:t> </a:t>
            </a:r>
            <a:r>
              <a:rPr lang="en-US" b="1" spc="22" dirty="0">
                <a:solidFill>
                  <a:schemeClr val="tx2"/>
                </a:solidFill>
              </a:rPr>
              <a:t>decodes</a:t>
            </a:r>
            <a:r>
              <a:rPr lang="en-US" b="1" spc="190" dirty="0">
                <a:solidFill>
                  <a:schemeClr val="tx2"/>
                </a:solidFill>
              </a:rPr>
              <a:t> </a:t>
            </a:r>
            <a:r>
              <a:rPr lang="en-US" b="1" spc="22" dirty="0">
                <a:solidFill>
                  <a:schemeClr val="tx2"/>
                </a:solidFill>
              </a:rPr>
              <a:t>the</a:t>
            </a:r>
            <a:r>
              <a:rPr lang="en-US" b="1" spc="198" dirty="0">
                <a:solidFill>
                  <a:schemeClr val="tx2"/>
                </a:solidFill>
              </a:rPr>
              <a:t> </a:t>
            </a:r>
            <a:r>
              <a:rPr lang="en-US" b="1" spc="15" dirty="0">
                <a:solidFill>
                  <a:schemeClr val="tx2"/>
                </a:solidFill>
              </a:rPr>
              <a:t>packet’s</a:t>
            </a:r>
            <a:r>
              <a:rPr lang="en-US" b="1" spc="198" dirty="0">
                <a:solidFill>
                  <a:schemeClr val="tx2"/>
                </a:solidFill>
              </a:rPr>
              <a:t> </a:t>
            </a:r>
            <a:r>
              <a:rPr lang="en-US" b="1" spc="22" dirty="0">
                <a:solidFill>
                  <a:schemeClr val="tx2"/>
                </a:solidFill>
              </a:rPr>
              <a:t>data</a:t>
            </a:r>
            <a:r>
              <a:rPr lang="en-US" b="1" spc="198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chemeClr val="tx2"/>
                </a:solidFill>
              </a:rPr>
              <a:t>if </a:t>
            </a:r>
            <a:r>
              <a:rPr lang="en-US" b="1" spc="-410" dirty="0">
                <a:solidFill>
                  <a:schemeClr val="tx2"/>
                </a:solidFill>
              </a:rPr>
              <a:t> </a:t>
            </a:r>
            <a:r>
              <a:rPr lang="en-US" b="1" spc="29" dirty="0">
                <a:solidFill>
                  <a:schemeClr val="tx2"/>
                </a:solidFill>
              </a:rPr>
              <a:t>needed</a:t>
            </a:r>
            <a:r>
              <a:rPr lang="en-US" b="1" spc="-22" dirty="0">
                <a:solidFill>
                  <a:schemeClr val="tx2"/>
                </a:solidFill>
              </a:rPr>
              <a:t> </a:t>
            </a:r>
            <a:r>
              <a:rPr lang="en-US" b="1" spc="29" dirty="0">
                <a:solidFill>
                  <a:schemeClr val="tx2"/>
                </a:solidFill>
              </a:rPr>
              <a:t>and</a:t>
            </a:r>
            <a:r>
              <a:rPr lang="en-US" b="1" spc="-7" dirty="0">
                <a:solidFill>
                  <a:schemeClr val="tx2"/>
                </a:solidFill>
              </a:rPr>
              <a:t> </a:t>
            </a:r>
            <a:r>
              <a:rPr lang="en-US" b="1" spc="22" dirty="0">
                <a:solidFill>
                  <a:schemeClr val="tx2"/>
                </a:solidFill>
              </a:rPr>
              <a:t>analyses</a:t>
            </a:r>
            <a:r>
              <a:rPr lang="en-US" b="1" spc="-15" dirty="0">
                <a:solidFill>
                  <a:schemeClr val="tx2"/>
                </a:solidFill>
              </a:rPr>
              <a:t> </a:t>
            </a:r>
            <a:r>
              <a:rPr lang="en-US" b="1" spc="15" dirty="0">
                <a:solidFill>
                  <a:schemeClr val="tx2"/>
                </a:solidFill>
              </a:rPr>
              <a:t>its </a:t>
            </a:r>
            <a:r>
              <a:rPr lang="en-US" b="1" spc="22" dirty="0">
                <a:solidFill>
                  <a:schemeClr val="tx2"/>
                </a:solidFill>
              </a:rPr>
              <a:t>content</a:t>
            </a:r>
            <a:endParaRPr lang="en-US" b="1" dirty="0">
              <a:solidFill>
                <a:schemeClr val="tx2"/>
              </a:solidFill>
            </a:endParaRPr>
          </a:p>
          <a:p>
            <a:pPr marL="236961" indent="-228600" algn="just">
              <a:spcBef>
                <a:spcPts val="541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237890" algn="l"/>
              </a:tabLst>
            </a:pPr>
            <a:r>
              <a:rPr lang="en-US" b="1" spc="22" dirty="0">
                <a:solidFill>
                  <a:schemeClr val="tx2"/>
                </a:solidFill>
              </a:rPr>
              <a:t>Protocol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spc="22" dirty="0">
                <a:solidFill>
                  <a:schemeClr val="tx2"/>
                </a:solidFill>
              </a:rPr>
              <a:t>analyzer</a:t>
            </a:r>
            <a:r>
              <a:rPr lang="en-US" b="1" spc="-7" dirty="0">
                <a:solidFill>
                  <a:schemeClr val="tx2"/>
                </a:solidFill>
              </a:rPr>
              <a:t> </a:t>
            </a:r>
            <a:r>
              <a:rPr lang="en-US" b="1" spc="22" dirty="0">
                <a:solidFill>
                  <a:schemeClr val="tx2"/>
                </a:solidFill>
              </a:rPr>
              <a:t>often</a:t>
            </a:r>
            <a:r>
              <a:rPr lang="en-US" b="1" spc="7" dirty="0">
                <a:solidFill>
                  <a:schemeClr val="tx2"/>
                </a:solidFill>
              </a:rPr>
              <a:t> </a:t>
            </a:r>
            <a:r>
              <a:rPr lang="en-US" b="1" spc="22" dirty="0">
                <a:solidFill>
                  <a:schemeClr val="tx2"/>
                </a:solidFill>
              </a:rPr>
              <a:t>referred</a:t>
            </a:r>
            <a:r>
              <a:rPr lang="en-US" b="1" spc="15" dirty="0">
                <a:solidFill>
                  <a:schemeClr val="tx2"/>
                </a:solidFill>
              </a:rPr>
              <a:t> to</a:t>
            </a:r>
            <a:r>
              <a:rPr lang="en-US" b="1" spc="22" dirty="0">
                <a:solidFill>
                  <a:schemeClr val="tx2"/>
                </a:solidFill>
              </a:rPr>
              <a:t> as</a:t>
            </a:r>
            <a:r>
              <a:rPr lang="en-US" b="1" spc="15" dirty="0">
                <a:solidFill>
                  <a:schemeClr val="tx2"/>
                </a:solidFill>
              </a:rPr>
              <a:t> </a:t>
            </a:r>
            <a:r>
              <a:rPr lang="en-US" b="1" spc="22" dirty="0">
                <a:solidFill>
                  <a:schemeClr val="tx2"/>
                </a:solidFill>
              </a:rPr>
              <a:t>packet</a:t>
            </a:r>
            <a:r>
              <a:rPr lang="en-US" b="1" spc="-15" dirty="0">
                <a:solidFill>
                  <a:schemeClr val="tx2"/>
                </a:solidFill>
              </a:rPr>
              <a:t> </a:t>
            </a:r>
            <a:r>
              <a:rPr lang="en-US" b="1" spc="7" dirty="0">
                <a:solidFill>
                  <a:schemeClr val="tx2"/>
                </a:solidFill>
              </a:rPr>
              <a:t>analyzer,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spc="22" dirty="0">
                <a:solidFill>
                  <a:schemeClr val="tx2"/>
                </a:solidFill>
              </a:rPr>
              <a:t>network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spc="7" dirty="0">
                <a:solidFill>
                  <a:schemeClr val="tx2"/>
                </a:solidFill>
              </a:rPr>
              <a:t>analyzer,</a:t>
            </a:r>
            <a:r>
              <a:rPr lang="en-US" b="1" spc="-7" dirty="0">
                <a:solidFill>
                  <a:schemeClr val="tx2"/>
                </a:solidFill>
              </a:rPr>
              <a:t> </a:t>
            </a:r>
            <a:r>
              <a:rPr lang="en-US" b="1" spc="15" dirty="0">
                <a:solidFill>
                  <a:schemeClr val="tx2"/>
                </a:solidFill>
              </a:rPr>
              <a:t>sniffer etc.,</a:t>
            </a:r>
            <a:endParaRPr lang="en-US" b="1" dirty="0">
              <a:solidFill>
                <a:schemeClr val="tx2"/>
              </a:solidFill>
            </a:endParaRPr>
          </a:p>
          <a:p>
            <a:pPr marL="236961" marR="8363" indent="-228600" algn="just">
              <a:spcBef>
                <a:spcPts val="468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237890" algn="l"/>
              </a:tabLst>
            </a:pPr>
            <a:r>
              <a:rPr lang="en-US" b="1" spc="22" dirty="0">
                <a:solidFill>
                  <a:schemeClr val="tx2"/>
                </a:solidFill>
              </a:rPr>
              <a:t>Protocol</a:t>
            </a:r>
            <a:r>
              <a:rPr lang="en-US" b="1" spc="95" dirty="0">
                <a:solidFill>
                  <a:schemeClr val="tx2"/>
                </a:solidFill>
              </a:rPr>
              <a:t> </a:t>
            </a:r>
            <a:r>
              <a:rPr lang="en-US" b="1" spc="22" dirty="0">
                <a:solidFill>
                  <a:schemeClr val="tx2"/>
                </a:solidFill>
              </a:rPr>
              <a:t>analyzer</a:t>
            </a:r>
            <a:r>
              <a:rPr lang="en-US" b="1" spc="95" dirty="0">
                <a:solidFill>
                  <a:schemeClr val="tx2"/>
                </a:solidFill>
              </a:rPr>
              <a:t> </a:t>
            </a:r>
            <a:r>
              <a:rPr lang="en-US" b="1" spc="15" dirty="0">
                <a:solidFill>
                  <a:schemeClr val="tx2"/>
                </a:solidFill>
              </a:rPr>
              <a:t>usually</a:t>
            </a:r>
            <a:r>
              <a:rPr lang="en-US" b="1" spc="102" dirty="0">
                <a:solidFill>
                  <a:schemeClr val="tx2"/>
                </a:solidFill>
              </a:rPr>
              <a:t> </a:t>
            </a:r>
            <a:r>
              <a:rPr lang="en-US" b="1" spc="22" dirty="0">
                <a:solidFill>
                  <a:schemeClr val="tx2"/>
                </a:solidFill>
              </a:rPr>
              <a:t>places</a:t>
            </a:r>
            <a:r>
              <a:rPr lang="en-US" b="1" spc="102" dirty="0">
                <a:solidFill>
                  <a:schemeClr val="tx2"/>
                </a:solidFill>
              </a:rPr>
              <a:t> </a:t>
            </a:r>
            <a:r>
              <a:rPr lang="en-US" b="1" spc="29" dirty="0">
                <a:solidFill>
                  <a:schemeClr val="tx2"/>
                </a:solidFill>
              </a:rPr>
              <a:t>a</a:t>
            </a:r>
            <a:r>
              <a:rPr lang="en-US" b="1" spc="95" dirty="0">
                <a:solidFill>
                  <a:schemeClr val="tx2"/>
                </a:solidFill>
              </a:rPr>
              <a:t> </a:t>
            </a:r>
            <a:r>
              <a:rPr lang="en-US" b="1" spc="29" dirty="0">
                <a:solidFill>
                  <a:schemeClr val="tx2"/>
                </a:solidFill>
              </a:rPr>
              <a:t>NIC</a:t>
            </a:r>
            <a:r>
              <a:rPr lang="en-US" b="1" spc="102" dirty="0">
                <a:solidFill>
                  <a:schemeClr val="tx2"/>
                </a:solidFill>
              </a:rPr>
              <a:t> </a:t>
            </a:r>
            <a:r>
              <a:rPr lang="en-US" b="1" spc="15" dirty="0">
                <a:solidFill>
                  <a:schemeClr val="tx2"/>
                </a:solidFill>
              </a:rPr>
              <a:t>in</a:t>
            </a:r>
            <a:r>
              <a:rPr lang="en-US" b="1" spc="110" dirty="0">
                <a:solidFill>
                  <a:schemeClr val="tx2"/>
                </a:solidFill>
              </a:rPr>
              <a:t> </a:t>
            </a:r>
            <a:r>
              <a:rPr lang="en-US" b="1" spc="22" dirty="0">
                <a:solidFill>
                  <a:schemeClr val="tx2"/>
                </a:solidFill>
              </a:rPr>
              <a:t>promiscuous</a:t>
            </a:r>
            <a:r>
              <a:rPr lang="en-US" b="1" spc="102" dirty="0">
                <a:solidFill>
                  <a:schemeClr val="tx2"/>
                </a:solidFill>
              </a:rPr>
              <a:t> </a:t>
            </a:r>
            <a:r>
              <a:rPr lang="en-US" b="1" spc="29" dirty="0">
                <a:solidFill>
                  <a:schemeClr val="tx2"/>
                </a:solidFill>
              </a:rPr>
              <a:t>mode</a:t>
            </a:r>
            <a:r>
              <a:rPr lang="en-US" b="1" spc="110" dirty="0">
                <a:solidFill>
                  <a:schemeClr val="tx2"/>
                </a:solidFill>
              </a:rPr>
              <a:t> </a:t>
            </a:r>
            <a:r>
              <a:rPr lang="en-US" b="1" spc="15" dirty="0">
                <a:solidFill>
                  <a:schemeClr val="tx2"/>
                </a:solidFill>
              </a:rPr>
              <a:t>to</a:t>
            </a:r>
            <a:r>
              <a:rPr lang="en-US" b="1" spc="102" dirty="0">
                <a:solidFill>
                  <a:schemeClr val="tx2"/>
                </a:solidFill>
              </a:rPr>
              <a:t> </a:t>
            </a:r>
            <a:r>
              <a:rPr lang="en-US" b="1" spc="22" dirty="0">
                <a:solidFill>
                  <a:schemeClr val="tx2"/>
                </a:solidFill>
              </a:rPr>
              <a:t>see</a:t>
            </a:r>
            <a:r>
              <a:rPr lang="en-US" b="1" spc="102" dirty="0">
                <a:solidFill>
                  <a:schemeClr val="tx2"/>
                </a:solidFill>
              </a:rPr>
              <a:t> </a:t>
            </a:r>
            <a:r>
              <a:rPr lang="en-US" b="1" spc="22" dirty="0">
                <a:solidFill>
                  <a:schemeClr val="tx2"/>
                </a:solidFill>
              </a:rPr>
              <a:t>and</a:t>
            </a:r>
            <a:r>
              <a:rPr lang="en-US" b="1" spc="95" dirty="0">
                <a:solidFill>
                  <a:schemeClr val="tx2"/>
                </a:solidFill>
              </a:rPr>
              <a:t> </a:t>
            </a:r>
            <a:r>
              <a:rPr lang="en-US" b="1" spc="22" dirty="0">
                <a:solidFill>
                  <a:schemeClr val="tx2"/>
                </a:solidFill>
              </a:rPr>
              <a:t>capture</a:t>
            </a:r>
            <a:r>
              <a:rPr lang="en-US" b="1" spc="102" dirty="0">
                <a:solidFill>
                  <a:schemeClr val="tx2"/>
                </a:solidFill>
              </a:rPr>
              <a:t> </a:t>
            </a:r>
            <a:r>
              <a:rPr lang="en-US" b="1" spc="15" dirty="0">
                <a:solidFill>
                  <a:schemeClr val="tx2"/>
                </a:solidFill>
              </a:rPr>
              <a:t>all </a:t>
            </a:r>
            <a:r>
              <a:rPr lang="en-US" b="1" spc="-402" dirty="0">
                <a:solidFill>
                  <a:schemeClr val="tx2"/>
                </a:solidFill>
              </a:rPr>
              <a:t> </a:t>
            </a:r>
            <a:r>
              <a:rPr lang="en-US" b="1" spc="22" dirty="0">
                <a:solidFill>
                  <a:schemeClr val="tx2"/>
                </a:solidFill>
              </a:rPr>
              <a:t>the</a:t>
            </a:r>
            <a:r>
              <a:rPr lang="en-US" b="1" spc="-7" dirty="0">
                <a:solidFill>
                  <a:schemeClr val="tx2"/>
                </a:solidFill>
              </a:rPr>
              <a:t> </a:t>
            </a:r>
            <a:r>
              <a:rPr lang="en-US" b="1" spc="22" dirty="0">
                <a:solidFill>
                  <a:schemeClr val="tx2"/>
                </a:solidFill>
              </a:rPr>
              <a:t>packets</a:t>
            </a:r>
            <a:r>
              <a:rPr lang="en-US" b="1" spc="-15" dirty="0">
                <a:solidFill>
                  <a:schemeClr val="tx2"/>
                </a:solidFill>
              </a:rPr>
              <a:t> </a:t>
            </a:r>
            <a:r>
              <a:rPr lang="en-US" b="1" spc="29" dirty="0">
                <a:solidFill>
                  <a:schemeClr val="tx2"/>
                </a:solidFill>
              </a:rPr>
              <a:t>on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spc="22" dirty="0">
                <a:solidFill>
                  <a:schemeClr val="tx2"/>
                </a:solidFill>
              </a:rPr>
              <a:t>the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spc="22" dirty="0">
                <a:solidFill>
                  <a:schemeClr val="tx2"/>
                </a:solidFill>
              </a:rPr>
              <a:t>network</a:t>
            </a:r>
            <a:endParaRPr lang="en-US" b="1" dirty="0">
              <a:solidFill>
                <a:schemeClr val="tx2"/>
              </a:solidFill>
            </a:endParaRPr>
          </a:p>
          <a:p>
            <a:pPr marL="236961" marR="9293" indent="-228600" algn="just">
              <a:spcBef>
                <a:spcPts val="476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237890" algn="l"/>
              </a:tabLst>
            </a:pPr>
            <a:r>
              <a:rPr lang="en-US" b="1" spc="7" dirty="0">
                <a:solidFill>
                  <a:schemeClr val="tx2"/>
                </a:solidFill>
              </a:rPr>
              <a:t>It</a:t>
            </a:r>
            <a:r>
              <a:rPr lang="en-US" b="1" spc="132" dirty="0">
                <a:solidFill>
                  <a:schemeClr val="tx2"/>
                </a:solidFill>
              </a:rPr>
              <a:t> </a:t>
            </a:r>
            <a:r>
              <a:rPr lang="en-US" b="1" spc="15" dirty="0">
                <a:solidFill>
                  <a:schemeClr val="tx2"/>
                </a:solidFill>
              </a:rPr>
              <a:t>includes</a:t>
            </a:r>
            <a:r>
              <a:rPr lang="en-US" b="1" spc="124" dirty="0">
                <a:solidFill>
                  <a:schemeClr val="tx2"/>
                </a:solidFill>
              </a:rPr>
              <a:t> </a:t>
            </a:r>
            <a:r>
              <a:rPr lang="en-US" b="1" spc="29" dirty="0">
                <a:solidFill>
                  <a:schemeClr val="tx2"/>
                </a:solidFill>
              </a:rPr>
              <a:t>a</a:t>
            </a:r>
            <a:r>
              <a:rPr lang="en-US" b="1" spc="117" dirty="0">
                <a:solidFill>
                  <a:schemeClr val="tx2"/>
                </a:solidFill>
              </a:rPr>
              <a:t> </a:t>
            </a:r>
            <a:r>
              <a:rPr lang="en-US" b="1" spc="15" dirty="0">
                <a:solidFill>
                  <a:schemeClr val="tx2"/>
                </a:solidFill>
              </a:rPr>
              <a:t>timing</a:t>
            </a:r>
            <a:r>
              <a:rPr lang="en-US" b="1" spc="117" dirty="0">
                <a:solidFill>
                  <a:schemeClr val="tx2"/>
                </a:solidFill>
              </a:rPr>
              <a:t> </a:t>
            </a:r>
            <a:r>
              <a:rPr lang="en-US" b="1" spc="15" dirty="0">
                <a:solidFill>
                  <a:schemeClr val="tx2"/>
                </a:solidFill>
              </a:rPr>
              <a:t>chart,</a:t>
            </a:r>
            <a:r>
              <a:rPr lang="en-US" b="1" spc="124" dirty="0">
                <a:solidFill>
                  <a:schemeClr val="tx2"/>
                </a:solidFill>
              </a:rPr>
              <a:t> </a:t>
            </a:r>
            <a:r>
              <a:rPr lang="en-US" b="1" spc="22" dirty="0">
                <a:solidFill>
                  <a:schemeClr val="tx2"/>
                </a:solidFill>
              </a:rPr>
              <a:t>which</a:t>
            </a:r>
            <a:r>
              <a:rPr lang="en-US" b="1" spc="124" dirty="0">
                <a:solidFill>
                  <a:schemeClr val="tx2"/>
                </a:solidFill>
              </a:rPr>
              <a:t> </a:t>
            </a:r>
            <a:r>
              <a:rPr lang="en-US" b="1" spc="15" dirty="0">
                <a:solidFill>
                  <a:schemeClr val="tx2"/>
                </a:solidFill>
              </a:rPr>
              <a:t>indicates</a:t>
            </a:r>
            <a:r>
              <a:rPr lang="en-US" b="1" spc="132" dirty="0">
                <a:solidFill>
                  <a:schemeClr val="tx2"/>
                </a:solidFill>
              </a:rPr>
              <a:t> </a:t>
            </a:r>
            <a:r>
              <a:rPr lang="en-US" b="1" spc="15" dirty="0">
                <a:solidFill>
                  <a:schemeClr val="tx2"/>
                </a:solidFill>
              </a:rPr>
              <a:t>the</a:t>
            </a:r>
            <a:r>
              <a:rPr lang="en-US" b="1" spc="132" dirty="0">
                <a:solidFill>
                  <a:schemeClr val="tx2"/>
                </a:solidFill>
              </a:rPr>
              <a:t> </a:t>
            </a:r>
            <a:r>
              <a:rPr lang="en-US" b="1" spc="15" dirty="0">
                <a:solidFill>
                  <a:schemeClr val="tx2"/>
                </a:solidFill>
              </a:rPr>
              <a:t>interaction</a:t>
            </a:r>
            <a:r>
              <a:rPr lang="en-US" b="1" spc="132" dirty="0">
                <a:solidFill>
                  <a:schemeClr val="tx2"/>
                </a:solidFill>
              </a:rPr>
              <a:t> </a:t>
            </a:r>
            <a:r>
              <a:rPr lang="en-US" b="1" spc="22" dirty="0">
                <a:solidFill>
                  <a:schemeClr val="tx2"/>
                </a:solidFill>
              </a:rPr>
              <a:t>of</a:t>
            </a:r>
            <a:r>
              <a:rPr lang="en-US" b="1" spc="117" dirty="0">
                <a:solidFill>
                  <a:schemeClr val="tx2"/>
                </a:solidFill>
              </a:rPr>
              <a:t> </a:t>
            </a:r>
            <a:r>
              <a:rPr lang="en-US" b="1" spc="15" dirty="0">
                <a:solidFill>
                  <a:schemeClr val="tx2"/>
                </a:solidFill>
              </a:rPr>
              <a:t>the</a:t>
            </a:r>
            <a:r>
              <a:rPr lang="en-US" b="1" spc="132" dirty="0">
                <a:solidFill>
                  <a:schemeClr val="tx2"/>
                </a:solidFill>
              </a:rPr>
              <a:t> </a:t>
            </a:r>
            <a:r>
              <a:rPr lang="en-US" b="1" spc="22" dirty="0">
                <a:solidFill>
                  <a:schemeClr val="tx2"/>
                </a:solidFill>
              </a:rPr>
              <a:t>packet</a:t>
            </a:r>
            <a:r>
              <a:rPr lang="en-US" b="1" spc="117" dirty="0">
                <a:solidFill>
                  <a:schemeClr val="tx2"/>
                </a:solidFill>
              </a:rPr>
              <a:t> </a:t>
            </a:r>
            <a:r>
              <a:rPr lang="en-US" b="1" spc="15" dirty="0">
                <a:solidFill>
                  <a:schemeClr val="tx2"/>
                </a:solidFill>
              </a:rPr>
              <a:t>flow</a:t>
            </a:r>
            <a:r>
              <a:rPr lang="en-US" b="1" spc="117" dirty="0">
                <a:solidFill>
                  <a:schemeClr val="tx2"/>
                </a:solidFill>
              </a:rPr>
              <a:t> </a:t>
            </a:r>
            <a:r>
              <a:rPr lang="en-US" b="1" spc="22" dirty="0">
                <a:solidFill>
                  <a:schemeClr val="tx2"/>
                </a:solidFill>
              </a:rPr>
              <a:t>between </a:t>
            </a:r>
            <a:r>
              <a:rPr lang="en-US" b="1" spc="-410" dirty="0">
                <a:solidFill>
                  <a:schemeClr val="tx2"/>
                </a:solidFill>
              </a:rPr>
              <a:t> </a:t>
            </a:r>
            <a:r>
              <a:rPr lang="en-US" b="1" spc="15" dirty="0">
                <a:solidFill>
                  <a:schemeClr val="tx2"/>
                </a:solidFill>
              </a:rPr>
              <a:t>organization's</a:t>
            </a:r>
            <a:r>
              <a:rPr lang="en-US" b="1" spc="7" dirty="0">
                <a:solidFill>
                  <a:schemeClr val="tx2"/>
                </a:solidFill>
              </a:rPr>
              <a:t> </a:t>
            </a:r>
            <a:r>
              <a:rPr lang="en-US" b="1" spc="22" dirty="0">
                <a:solidFill>
                  <a:schemeClr val="tx2"/>
                </a:solidFill>
              </a:rPr>
              <a:t>server</a:t>
            </a:r>
            <a:r>
              <a:rPr lang="en-US" b="1" spc="-15" dirty="0">
                <a:solidFill>
                  <a:schemeClr val="tx2"/>
                </a:solidFill>
              </a:rPr>
              <a:t> </a:t>
            </a:r>
            <a:r>
              <a:rPr lang="en-US" b="1" spc="29" dirty="0">
                <a:solidFill>
                  <a:schemeClr val="tx2"/>
                </a:solidFill>
              </a:rPr>
              <a:t>and</a:t>
            </a:r>
            <a:r>
              <a:rPr lang="en-US" b="1" spc="-7" dirty="0">
                <a:solidFill>
                  <a:schemeClr val="tx2"/>
                </a:solidFill>
              </a:rPr>
              <a:t> </a:t>
            </a:r>
            <a:r>
              <a:rPr lang="en-US" b="1" spc="22" dirty="0">
                <a:solidFill>
                  <a:schemeClr val="tx2"/>
                </a:solidFill>
              </a:rPr>
              <a:t>the</a:t>
            </a:r>
            <a:r>
              <a:rPr lang="en-US" b="1" spc="15" dirty="0">
                <a:solidFill>
                  <a:schemeClr val="tx2"/>
                </a:solidFill>
              </a:rPr>
              <a:t> </a:t>
            </a:r>
            <a:r>
              <a:rPr lang="en-US" b="1" spc="22" dirty="0">
                <a:solidFill>
                  <a:schemeClr val="tx2"/>
                </a:solidFill>
              </a:rPr>
              <a:t>user’s</a:t>
            </a:r>
            <a:r>
              <a:rPr lang="en-US" b="1" spc="-15" dirty="0">
                <a:solidFill>
                  <a:schemeClr val="tx2"/>
                </a:solidFill>
              </a:rPr>
              <a:t> </a:t>
            </a:r>
            <a:r>
              <a:rPr lang="en-US" b="1" spc="22" dirty="0">
                <a:solidFill>
                  <a:schemeClr val="tx2"/>
                </a:solidFill>
              </a:rPr>
              <a:t>browser</a:t>
            </a:r>
            <a:r>
              <a:rPr lang="en-US" b="1" spc="-15" dirty="0">
                <a:solidFill>
                  <a:schemeClr val="tx2"/>
                </a:solidFill>
              </a:rPr>
              <a:t> </a:t>
            </a:r>
            <a:r>
              <a:rPr lang="en-US" b="1" spc="22" dirty="0">
                <a:solidFill>
                  <a:schemeClr val="tx2"/>
                </a:solidFill>
              </a:rPr>
              <a:t>by</a:t>
            </a:r>
            <a:r>
              <a:rPr lang="en-US" b="1" spc="7" dirty="0">
                <a:solidFill>
                  <a:schemeClr val="tx2"/>
                </a:solidFill>
              </a:rPr>
              <a:t> </a:t>
            </a:r>
            <a:r>
              <a:rPr lang="en-US" b="1" spc="22" dirty="0">
                <a:solidFill>
                  <a:schemeClr val="tx2"/>
                </a:solidFill>
              </a:rPr>
              <a:t>time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29F241-2B1B-40E9-A72C-63955DFFF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B4B9D7-F359-44A2-87B4-EAFA68AA9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7" name="Picture 34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48" name="Rectangle 36">
            <a:extLst>
              <a:ext uri="{FF2B5EF4-FFF2-40B4-BE49-F238E27FC236}">
                <a16:creationId xmlns:a16="http://schemas.microsoft.com/office/drawing/2014/main" id="{26B0FCFA-8A2E-4F10-87BD-34565BD7C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9" name="Rectangle 38">
            <a:extLst>
              <a:ext uri="{FF2B5EF4-FFF2-40B4-BE49-F238E27FC236}">
                <a16:creationId xmlns:a16="http://schemas.microsoft.com/office/drawing/2014/main" id="{32DA72A5-2775-4FE6-9A97-1C8DEE0E0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0" name="Picture 40">
            <a:extLst>
              <a:ext uri="{FF2B5EF4-FFF2-40B4-BE49-F238E27FC236}">
                <a16:creationId xmlns:a16="http://schemas.microsoft.com/office/drawing/2014/main" id="{1B904E70-C32C-4D17-A3F8-E91792889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51" name="Picture 42">
            <a:extLst>
              <a:ext uri="{FF2B5EF4-FFF2-40B4-BE49-F238E27FC236}">
                <a16:creationId xmlns:a16="http://schemas.microsoft.com/office/drawing/2014/main" id="{D732B43B-AEE0-4B1A-93E5-EDA309A23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 rot="10800000">
            <a:off x="0" y="3048000"/>
            <a:ext cx="1371600" cy="2548349"/>
          </a:xfrm>
          <a:prstGeom prst="rect">
            <a:avLst/>
          </a:prstGeom>
        </p:spPr>
      </p:pic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111372" y="285460"/>
            <a:ext cx="7233325" cy="28059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8585"/>
            <a:r>
              <a:rPr lang="en-US" sz="4800" spc="22" dirty="0">
                <a:solidFill>
                  <a:schemeClr val="tx2"/>
                </a:solidFill>
              </a:rPr>
              <a:t>Advantages of</a:t>
            </a:r>
            <a:r>
              <a:rPr lang="en-US" sz="4800" dirty="0">
                <a:solidFill>
                  <a:schemeClr val="tx2"/>
                </a:solidFill>
              </a:rPr>
              <a:t> </a:t>
            </a:r>
            <a:r>
              <a:rPr lang="en-US" sz="4800" spc="15" dirty="0">
                <a:solidFill>
                  <a:schemeClr val="tx2"/>
                </a:solidFill>
              </a:rPr>
              <a:t>Protocol</a:t>
            </a:r>
            <a:r>
              <a:rPr lang="en-US" sz="4800" spc="-124" dirty="0">
                <a:solidFill>
                  <a:schemeClr val="tx2"/>
                </a:solidFill>
              </a:rPr>
              <a:t> </a:t>
            </a:r>
            <a:r>
              <a:rPr lang="en-US" sz="4800" spc="15" dirty="0">
                <a:solidFill>
                  <a:schemeClr val="tx2"/>
                </a:solidFill>
              </a:rPr>
              <a:t>Analyzer</a:t>
            </a:r>
            <a:br>
              <a:rPr lang="en-US" sz="4800" dirty="0">
                <a:solidFill>
                  <a:schemeClr val="tx2"/>
                </a:solidFill>
              </a:rPr>
            </a:br>
            <a:r>
              <a:rPr lang="en-US" sz="4800" spc="22" dirty="0">
                <a:solidFill>
                  <a:schemeClr val="tx2"/>
                </a:solidFill>
              </a:rPr>
              <a:t>using</a:t>
            </a:r>
            <a:r>
              <a:rPr lang="en-US" sz="4800" spc="-7" dirty="0">
                <a:solidFill>
                  <a:schemeClr val="tx2"/>
                </a:solidFill>
              </a:rPr>
              <a:t> </a:t>
            </a:r>
            <a:r>
              <a:rPr lang="en-US" sz="4800" spc="29" dirty="0">
                <a:solidFill>
                  <a:schemeClr val="tx2"/>
                </a:solidFill>
              </a:rPr>
              <a:t>a</a:t>
            </a:r>
            <a:r>
              <a:rPr lang="en-US" sz="4800" spc="-7" dirty="0">
                <a:solidFill>
                  <a:schemeClr val="tx2"/>
                </a:solidFill>
              </a:rPr>
              <a:t> </a:t>
            </a:r>
            <a:r>
              <a:rPr lang="en-US" sz="4800" spc="22" dirty="0">
                <a:solidFill>
                  <a:schemeClr val="tx2"/>
                </a:solidFill>
              </a:rPr>
              <a:t>Network 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ED2F728-0908-E825-6B72-0D6E7525E3AD}"/>
              </a:ext>
            </a:extLst>
          </p:cNvPr>
          <p:cNvGrpSpPr/>
          <p:nvPr/>
        </p:nvGrpSpPr>
        <p:grpSpPr>
          <a:xfrm>
            <a:off x="6175459" y="696201"/>
            <a:ext cx="4312734" cy="5600668"/>
            <a:chOff x="3741975" y="1079438"/>
            <a:chExt cx="4312734" cy="5600668"/>
          </a:xfrm>
        </p:grpSpPr>
        <p:grpSp>
          <p:nvGrpSpPr>
            <p:cNvPr id="36" name="object 4">
              <a:extLst>
                <a:ext uri="{FF2B5EF4-FFF2-40B4-BE49-F238E27FC236}">
                  <a16:creationId xmlns:a16="http://schemas.microsoft.com/office/drawing/2014/main" id="{962681C4-EE34-9546-A13B-88EF907EB6C3}"/>
                </a:ext>
              </a:extLst>
            </p:cNvPr>
            <p:cNvGrpSpPr/>
            <p:nvPr/>
          </p:nvGrpSpPr>
          <p:grpSpPr>
            <a:xfrm>
              <a:off x="3741975" y="1079438"/>
              <a:ext cx="4312734" cy="5578025"/>
              <a:chOff x="1420367" y="737616"/>
              <a:chExt cx="2947035" cy="3811651"/>
            </a:xfrm>
          </p:grpSpPr>
          <p:pic>
            <p:nvPicPr>
              <p:cNvPr id="42" name="object 6">
                <a:extLst>
                  <a:ext uri="{FF2B5EF4-FFF2-40B4-BE49-F238E27FC236}">
                    <a16:creationId xmlns:a16="http://schemas.microsoft.com/office/drawing/2014/main" id="{B9E5F46A-2EE1-D0F3-3F3B-00AF79C117C0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422653" y="739140"/>
                <a:ext cx="2942844" cy="331469"/>
              </a:xfrm>
              <a:prstGeom prst="rect">
                <a:avLst/>
              </a:prstGeom>
            </p:spPr>
          </p:pic>
          <p:sp>
            <p:nvSpPr>
              <p:cNvPr id="44" name="object 7">
                <a:extLst>
                  <a:ext uri="{FF2B5EF4-FFF2-40B4-BE49-F238E27FC236}">
                    <a16:creationId xmlns:a16="http://schemas.microsoft.com/office/drawing/2014/main" id="{ED7BCD89-E68E-E937-8932-2EF45182248E}"/>
                  </a:ext>
                </a:extLst>
              </p:cNvPr>
              <p:cNvSpPr/>
              <p:nvPr/>
            </p:nvSpPr>
            <p:spPr>
              <a:xfrm>
                <a:off x="1420367" y="737616"/>
                <a:ext cx="2947035" cy="334645"/>
              </a:xfrm>
              <a:custGeom>
                <a:avLst/>
                <a:gdLst/>
                <a:ahLst/>
                <a:cxnLst/>
                <a:rect l="l" t="t" r="r" b="b"/>
                <a:pathLst>
                  <a:path w="2947035" h="334644">
                    <a:moveTo>
                      <a:pt x="2946654" y="283463"/>
                    </a:moveTo>
                    <a:lnTo>
                      <a:pt x="2946654" y="51053"/>
                    </a:lnTo>
                    <a:lnTo>
                      <a:pt x="2945892" y="44957"/>
                    </a:lnTo>
                    <a:lnTo>
                      <a:pt x="2939316" y="28257"/>
                    </a:lnTo>
                    <a:lnTo>
                      <a:pt x="2927965" y="14287"/>
                    </a:lnTo>
                    <a:lnTo>
                      <a:pt x="2913005" y="4413"/>
                    </a:lnTo>
                    <a:lnTo>
                      <a:pt x="2895600" y="0"/>
                    </a:lnTo>
                    <a:lnTo>
                      <a:pt x="57150" y="0"/>
                    </a:lnTo>
                    <a:lnTo>
                      <a:pt x="10922" y="23479"/>
                    </a:lnTo>
                    <a:lnTo>
                      <a:pt x="1523" y="44957"/>
                    </a:lnTo>
                    <a:lnTo>
                      <a:pt x="0" y="51053"/>
                    </a:lnTo>
                    <a:lnTo>
                      <a:pt x="0" y="283463"/>
                    </a:lnTo>
                    <a:lnTo>
                      <a:pt x="1524" y="288798"/>
                    </a:lnTo>
                    <a:lnTo>
                      <a:pt x="2286" y="294894"/>
                    </a:lnTo>
                    <a:lnTo>
                      <a:pt x="3810" y="297941"/>
                    </a:lnTo>
                    <a:lnTo>
                      <a:pt x="3810" y="51815"/>
                    </a:lnTo>
                    <a:lnTo>
                      <a:pt x="5333" y="45719"/>
                    </a:lnTo>
                    <a:lnTo>
                      <a:pt x="5333" y="46481"/>
                    </a:lnTo>
                    <a:lnTo>
                      <a:pt x="6095" y="41147"/>
                    </a:lnTo>
                    <a:lnTo>
                      <a:pt x="8381" y="35813"/>
                    </a:lnTo>
                    <a:lnTo>
                      <a:pt x="9905" y="32765"/>
                    </a:lnTo>
                    <a:lnTo>
                      <a:pt x="9905" y="31241"/>
                    </a:lnTo>
                    <a:lnTo>
                      <a:pt x="12953" y="26669"/>
                    </a:lnTo>
                    <a:lnTo>
                      <a:pt x="12953" y="27431"/>
                    </a:lnTo>
                    <a:lnTo>
                      <a:pt x="16001" y="22859"/>
                    </a:lnTo>
                    <a:lnTo>
                      <a:pt x="19049" y="19811"/>
                    </a:lnTo>
                    <a:lnTo>
                      <a:pt x="19049" y="19049"/>
                    </a:lnTo>
                    <a:lnTo>
                      <a:pt x="22859" y="16509"/>
                    </a:lnTo>
                    <a:lnTo>
                      <a:pt x="22859" y="16001"/>
                    </a:lnTo>
                    <a:lnTo>
                      <a:pt x="27432" y="12191"/>
                    </a:lnTo>
                    <a:lnTo>
                      <a:pt x="27432" y="12953"/>
                    </a:lnTo>
                    <a:lnTo>
                      <a:pt x="32003" y="9905"/>
                    </a:lnTo>
                    <a:lnTo>
                      <a:pt x="37610" y="7260"/>
                    </a:lnTo>
                    <a:lnTo>
                      <a:pt x="44200" y="5143"/>
                    </a:lnTo>
                    <a:lnTo>
                      <a:pt x="50979" y="3883"/>
                    </a:lnTo>
                    <a:lnTo>
                      <a:pt x="2895600" y="3809"/>
                    </a:lnTo>
                    <a:lnTo>
                      <a:pt x="2900934" y="4571"/>
                    </a:lnTo>
                    <a:lnTo>
                      <a:pt x="2906268" y="6095"/>
                    </a:lnTo>
                    <a:lnTo>
                      <a:pt x="2906268" y="6313"/>
                    </a:lnTo>
                    <a:lnTo>
                      <a:pt x="2910840" y="7619"/>
                    </a:lnTo>
                    <a:lnTo>
                      <a:pt x="2915412" y="9905"/>
                    </a:lnTo>
                    <a:lnTo>
                      <a:pt x="2919984" y="12953"/>
                    </a:lnTo>
                    <a:lnTo>
                      <a:pt x="2919984" y="12191"/>
                    </a:lnTo>
                    <a:lnTo>
                      <a:pt x="2923794" y="16001"/>
                    </a:lnTo>
                    <a:lnTo>
                      <a:pt x="2927604" y="19049"/>
                    </a:lnTo>
                    <a:lnTo>
                      <a:pt x="2931414" y="22859"/>
                    </a:lnTo>
                    <a:lnTo>
                      <a:pt x="2931414" y="23774"/>
                    </a:lnTo>
                    <a:lnTo>
                      <a:pt x="2934462" y="27431"/>
                    </a:lnTo>
                    <a:lnTo>
                      <a:pt x="2934462" y="27812"/>
                    </a:lnTo>
                    <a:lnTo>
                      <a:pt x="2936748" y="31241"/>
                    </a:lnTo>
                    <a:lnTo>
                      <a:pt x="2939034" y="35813"/>
                    </a:lnTo>
                    <a:lnTo>
                      <a:pt x="2942082" y="46481"/>
                    </a:lnTo>
                    <a:lnTo>
                      <a:pt x="2942082" y="45719"/>
                    </a:lnTo>
                    <a:lnTo>
                      <a:pt x="2942844" y="51815"/>
                    </a:lnTo>
                    <a:lnTo>
                      <a:pt x="2942844" y="298087"/>
                    </a:lnTo>
                    <a:lnTo>
                      <a:pt x="2946654" y="283463"/>
                    </a:lnTo>
                    <a:close/>
                  </a:path>
                  <a:path w="2947035" h="334644">
                    <a:moveTo>
                      <a:pt x="10668" y="303276"/>
                    </a:moveTo>
                    <a:lnTo>
                      <a:pt x="8382" y="297941"/>
                    </a:lnTo>
                    <a:lnTo>
                      <a:pt x="8382" y="298703"/>
                    </a:lnTo>
                    <a:lnTo>
                      <a:pt x="6096" y="293370"/>
                    </a:lnTo>
                    <a:lnTo>
                      <a:pt x="5334" y="288035"/>
                    </a:lnTo>
                    <a:lnTo>
                      <a:pt x="5334" y="288798"/>
                    </a:lnTo>
                    <a:lnTo>
                      <a:pt x="3810" y="282702"/>
                    </a:lnTo>
                    <a:lnTo>
                      <a:pt x="3810" y="297941"/>
                    </a:lnTo>
                    <a:lnTo>
                      <a:pt x="4572" y="299466"/>
                    </a:lnTo>
                    <a:lnTo>
                      <a:pt x="7450" y="305728"/>
                    </a:lnTo>
                    <a:lnTo>
                      <a:pt x="9906" y="309469"/>
                    </a:lnTo>
                    <a:lnTo>
                      <a:pt x="9906" y="302513"/>
                    </a:lnTo>
                    <a:lnTo>
                      <a:pt x="10668" y="303276"/>
                    </a:lnTo>
                    <a:close/>
                  </a:path>
                  <a:path w="2947035" h="334644">
                    <a:moveTo>
                      <a:pt x="10667" y="31241"/>
                    </a:moveTo>
                    <a:lnTo>
                      <a:pt x="9905" y="31241"/>
                    </a:lnTo>
                    <a:lnTo>
                      <a:pt x="9905" y="32765"/>
                    </a:lnTo>
                    <a:lnTo>
                      <a:pt x="10667" y="31241"/>
                    </a:lnTo>
                    <a:close/>
                  </a:path>
                  <a:path w="2947035" h="334644">
                    <a:moveTo>
                      <a:pt x="19812" y="315467"/>
                    </a:moveTo>
                    <a:lnTo>
                      <a:pt x="16002" y="311658"/>
                    </a:lnTo>
                    <a:lnTo>
                      <a:pt x="9906" y="302513"/>
                    </a:lnTo>
                    <a:lnTo>
                      <a:pt x="9906" y="309469"/>
                    </a:lnTo>
                    <a:lnTo>
                      <a:pt x="11220" y="311472"/>
                    </a:lnTo>
                    <a:lnTo>
                      <a:pt x="15666" y="316737"/>
                    </a:lnTo>
                    <a:lnTo>
                      <a:pt x="19050" y="320065"/>
                    </a:lnTo>
                    <a:lnTo>
                      <a:pt x="19050" y="315467"/>
                    </a:lnTo>
                    <a:lnTo>
                      <a:pt x="19812" y="315467"/>
                    </a:lnTo>
                    <a:close/>
                  </a:path>
                  <a:path w="2947035" h="334644">
                    <a:moveTo>
                      <a:pt x="19811" y="19049"/>
                    </a:moveTo>
                    <a:lnTo>
                      <a:pt x="19049" y="19049"/>
                    </a:lnTo>
                    <a:lnTo>
                      <a:pt x="19049" y="19811"/>
                    </a:lnTo>
                    <a:lnTo>
                      <a:pt x="19811" y="19049"/>
                    </a:lnTo>
                    <a:close/>
                  </a:path>
                  <a:path w="2947035" h="334644">
                    <a:moveTo>
                      <a:pt x="23622" y="318516"/>
                    </a:moveTo>
                    <a:lnTo>
                      <a:pt x="19050" y="315467"/>
                    </a:lnTo>
                    <a:lnTo>
                      <a:pt x="19050" y="320065"/>
                    </a:lnTo>
                    <a:lnTo>
                      <a:pt x="20574" y="321563"/>
                    </a:lnTo>
                    <a:lnTo>
                      <a:pt x="22860" y="323088"/>
                    </a:lnTo>
                    <a:lnTo>
                      <a:pt x="22860" y="318516"/>
                    </a:lnTo>
                    <a:lnTo>
                      <a:pt x="23622" y="318516"/>
                    </a:lnTo>
                    <a:close/>
                  </a:path>
                  <a:path w="2947035" h="334644">
                    <a:moveTo>
                      <a:pt x="23621" y="16001"/>
                    </a:moveTo>
                    <a:lnTo>
                      <a:pt x="22859" y="16001"/>
                    </a:lnTo>
                    <a:lnTo>
                      <a:pt x="22859" y="16509"/>
                    </a:lnTo>
                    <a:lnTo>
                      <a:pt x="23621" y="16001"/>
                    </a:lnTo>
                    <a:close/>
                  </a:path>
                  <a:path w="2947035" h="334644">
                    <a:moveTo>
                      <a:pt x="2906268" y="331902"/>
                    </a:moveTo>
                    <a:lnTo>
                      <a:pt x="2906268" y="328421"/>
                    </a:lnTo>
                    <a:lnTo>
                      <a:pt x="2900934" y="329945"/>
                    </a:lnTo>
                    <a:lnTo>
                      <a:pt x="2895600" y="330707"/>
                    </a:lnTo>
                    <a:lnTo>
                      <a:pt x="57150" y="330708"/>
                    </a:lnTo>
                    <a:lnTo>
                      <a:pt x="22860" y="318516"/>
                    </a:lnTo>
                    <a:lnTo>
                      <a:pt x="22860" y="323088"/>
                    </a:lnTo>
                    <a:lnTo>
                      <a:pt x="2895600" y="334517"/>
                    </a:lnTo>
                    <a:lnTo>
                      <a:pt x="2901696" y="333755"/>
                    </a:lnTo>
                    <a:lnTo>
                      <a:pt x="2906268" y="331902"/>
                    </a:lnTo>
                    <a:close/>
                  </a:path>
                  <a:path w="2947035" h="334644">
                    <a:moveTo>
                      <a:pt x="2906268" y="6313"/>
                    </a:moveTo>
                    <a:lnTo>
                      <a:pt x="2906268" y="6095"/>
                    </a:lnTo>
                    <a:lnTo>
                      <a:pt x="2905506" y="6095"/>
                    </a:lnTo>
                    <a:lnTo>
                      <a:pt x="2906268" y="6313"/>
                    </a:lnTo>
                    <a:close/>
                  </a:path>
                  <a:path w="2947035" h="334644">
                    <a:moveTo>
                      <a:pt x="2931414" y="316390"/>
                    </a:moveTo>
                    <a:lnTo>
                      <a:pt x="2931414" y="311657"/>
                    </a:lnTo>
                    <a:lnTo>
                      <a:pt x="2927604" y="315467"/>
                    </a:lnTo>
                    <a:lnTo>
                      <a:pt x="2919984" y="321563"/>
                    </a:lnTo>
                    <a:lnTo>
                      <a:pt x="2915412" y="324611"/>
                    </a:lnTo>
                    <a:lnTo>
                      <a:pt x="2910840" y="326897"/>
                    </a:lnTo>
                    <a:lnTo>
                      <a:pt x="2905506" y="328421"/>
                    </a:lnTo>
                    <a:lnTo>
                      <a:pt x="2906268" y="328421"/>
                    </a:lnTo>
                    <a:lnTo>
                      <a:pt x="2906268" y="331902"/>
                    </a:lnTo>
                    <a:lnTo>
                      <a:pt x="2918357" y="326999"/>
                    </a:lnTo>
                    <a:lnTo>
                      <a:pt x="2931414" y="316390"/>
                    </a:lnTo>
                    <a:close/>
                  </a:path>
                  <a:path w="2947035" h="334644">
                    <a:moveTo>
                      <a:pt x="2931414" y="23774"/>
                    </a:moveTo>
                    <a:lnTo>
                      <a:pt x="2931414" y="22859"/>
                    </a:lnTo>
                    <a:lnTo>
                      <a:pt x="2930652" y="22859"/>
                    </a:lnTo>
                    <a:lnTo>
                      <a:pt x="2931414" y="23774"/>
                    </a:lnTo>
                    <a:close/>
                  </a:path>
                  <a:path w="2947035" h="334644">
                    <a:moveTo>
                      <a:pt x="2934462" y="312389"/>
                    </a:moveTo>
                    <a:lnTo>
                      <a:pt x="2934462" y="307085"/>
                    </a:lnTo>
                    <a:lnTo>
                      <a:pt x="2930652" y="311657"/>
                    </a:lnTo>
                    <a:lnTo>
                      <a:pt x="2931414" y="311657"/>
                    </a:lnTo>
                    <a:lnTo>
                      <a:pt x="2931414" y="316390"/>
                    </a:lnTo>
                    <a:lnTo>
                      <a:pt x="2932261" y="315701"/>
                    </a:lnTo>
                    <a:lnTo>
                      <a:pt x="2934462" y="312389"/>
                    </a:lnTo>
                    <a:close/>
                  </a:path>
                  <a:path w="2947035" h="334644">
                    <a:moveTo>
                      <a:pt x="2934462" y="27812"/>
                    </a:moveTo>
                    <a:lnTo>
                      <a:pt x="2934462" y="27431"/>
                    </a:lnTo>
                    <a:lnTo>
                      <a:pt x="2933700" y="26669"/>
                    </a:lnTo>
                    <a:lnTo>
                      <a:pt x="2934462" y="27812"/>
                    </a:lnTo>
                    <a:close/>
                  </a:path>
                  <a:path w="2947035" h="334644">
                    <a:moveTo>
                      <a:pt x="2942844" y="298087"/>
                    </a:moveTo>
                    <a:lnTo>
                      <a:pt x="2942844" y="282701"/>
                    </a:lnTo>
                    <a:lnTo>
                      <a:pt x="2942082" y="288797"/>
                    </a:lnTo>
                    <a:lnTo>
                      <a:pt x="2942082" y="288035"/>
                    </a:lnTo>
                    <a:lnTo>
                      <a:pt x="2939034" y="298703"/>
                    </a:lnTo>
                    <a:lnTo>
                      <a:pt x="2939034" y="297941"/>
                    </a:lnTo>
                    <a:lnTo>
                      <a:pt x="2936748" y="303275"/>
                    </a:lnTo>
                    <a:lnTo>
                      <a:pt x="2936748" y="302513"/>
                    </a:lnTo>
                    <a:lnTo>
                      <a:pt x="2933700" y="307085"/>
                    </a:lnTo>
                    <a:lnTo>
                      <a:pt x="2934462" y="307085"/>
                    </a:lnTo>
                    <a:lnTo>
                      <a:pt x="2934462" y="312389"/>
                    </a:lnTo>
                    <a:lnTo>
                      <a:pt x="2942122" y="300857"/>
                    </a:lnTo>
                    <a:lnTo>
                      <a:pt x="2942844" y="298087"/>
                    </a:lnTo>
                    <a:close/>
                  </a:path>
                </a:pathLst>
              </a:custGeom>
              <a:solidFill>
                <a:srgbClr val="444444"/>
              </a:solidFill>
            </p:spPr>
            <p:txBody>
              <a:bodyPr wrap="square" lIns="0" tIns="0" rIns="0" bIns="0" rtlCol="0"/>
              <a:lstStyle/>
              <a:p>
                <a:endParaRPr sz="2634"/>
              </a:p>
            </p:txBody>
          </p:sp>
          <p:pic>
            <p:nvPicPr>
              <p:cNvPr id="46" name="object 8">
                <a:extLst>
                  <a:ext uri="{FF2B5EF4-FFF2-40B4-BE49-F238E27FC236}">
                    <a16:creationId xmlns:a16="http://schemas.microsoft.com/office/drawing/2014/main" id="{E7E8E91D-0A6A-D71F-28F2-36917D656A67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422653" y="1086612"/>
                <a:ext cx="2942844" cy="331469"/>
              </a:xfrm>
              <a:prstGeom prst="rect">
                <a:avLst/>
              </a:prstGeom>
            </p:spPr>
          </p:pic>
          <p:sp>
            <p:nvSpPr>
              <p:cNvPr id="52" name="object 9">
                <a:extLst>
                  <a:ext uri="{FF2B5EF4-FFF2-40B4-BE49-F238E27FC236}">
                    <a16:creationId xmlns:a16="http://schemas.microsoft.com/office/drawing/2014/main" id="{E92EA9B9-8FDA-183F-9B10-7EB26AEC3BB6}"/>
                  </a:ext>
                </a:extLst>
              </p:cNvPr>
              <p:cNvSpPr/>
              <p:nvPr/>
            </p:nvSpPr>
            <p:spPr>
              <a:xfrm>
                <a:off x="1420367" y="1085088"/>
                <a:ext cx="2947035" cy="335280"/>
              </a:xfrm>
              <a:custGeom>
                <a:avLst/>
                <a:gdLst/>
                <a:ahLst/>
                <a:cxnLst/>
                <a:rect l="l" t="t" r="r" b="b"/>
                <a:pathLst>
                  <a:path w="2947035" h="335280">
                    <a:moveTo>
                      <a:pt x="2946654" y="283463"/>
                    </a:moveTo>
                    <a:lnTo>
                      <a:pt x="2946654" y="51053"/>
                    </a:lnTo>
                    <a:lnTo>
                      <a:pt x="2945892" y="45719"/>
                    </a:lnTo>
                    <a:lnTo>
                      <a:pt x="2939475" y="28646"/>
                    </a:lnTo>
                    <a:lnTo>
                      <a:pt x="2928142" y="14649"/>
                    </a:lnTo>
                    <a:lnTo>
                      <a:pt x="2913111" y="4757"/>
                    </a:lnTo>
                    <a:lnTo>
                      <a:pt x="2895600" y="0"/>
                    </a:lnTo>
                    <a:lnTo>
                      <a:pt x="57150" y="0"/>
                    </a:lnTo>
                    <a:lnTo>
                      <a:pt x="10447" y="24160"/>
                    </a:lnTo>
                    <a:lnTo>
                      <a:pt x="1523" y="45720"/>
                    </a:lnTo>
                    <a:lnTo>
                      <a:pt x="0" y="51053"/>
                    </a:lnTo>
                    <a:lnTo>
                      <a:pt x="0" y="283464"/>
                    </a:lnTo>
                    <a:lnTo>
                      <a:pt x="1524" y="289560"/>
                    </a:lnTo>
                    <a:lnTo>
                      <a:pt x="2286" y="294894"/>
                    </a:lnTo>
                    <a:lnTo>
                      <a:pt x="3810" y="298450"/>
                    </a:lnTo>
                    <a:lnTo>
                      <a:pt x="3810" y="51816"/>
                    </a:lnTo>
                    <a:lnTo>
                      <a:pt x="5333" y="46482"/>
                    </a:lnTo>
                    <a:lnTo>
                      <a:pt x="6095" y="41148"/>
                    </a:lnTo>
                    <a:lnTo>
                      <a:pt x="8381" y="36576"/>
                    </a:lnTo>
                    <a:lnTo>
                      <a:pt x="9905" y="33019"/>
                    </a:lnTo>
                    <a:lnTo>
                      <a:pt x="9905" y="32004"/>
                    </a:lnTo>
                    <a:lnTo>
                      <a:pt x="16001" y="22859"/>
                    </a:lnTo>
                    <a:lnTo>
                      <a:pt x="19049" y="19812"/>
                    </a:lnTo>
                    <a:lnTo>
                      <a:pt x="19049" y="19050"/>
                    </a:lnTo>
                    <a:lnTo>
                      <a:pt x="22859" y="16509"/>
                    </a:lnTo>
                    <a:lnTo>
                      <a:pt x="22859" y="16001"/>
                    </a:lnTo>
                    <a:lnTo>
                      <a:pt x="27432" y="12954"/>
                    </a:lnTo>
                    <a:lnTo>
                      <a:pt x="2895600" y="3809"/>
                    </a:lnTo>
                    <a:lnTo>
                      <a:pt x="2900934" y="4571"/>
                    </a:lnTo>
                    <a:lnTo>
                      <a:pt x="2906268" y="6095"/>
                    </a:lnTo>
                    <a:lnTo>
                      <a:pt x="2906268" y="6313"/>
                    </a:lnTo>
                    <a:lnTo>
                      <a:pt x="2910840" y="7619"/>
                    </a:lnTo>
                    <a:lnTo>
                      <a:pt x="2915412" y="9905"/>
                    </a:lnTo>
                    <a:lnTo>
                      <a:pt x="2919984" y="12953"/>
                    </a:lnTo>
                    <a:lnTo>
                      <a:pt x="2927604" y="19049"/>
                    </a:lnTo>
                    <a:lnTo>
                      <a:pt x="2931414" y="22859"/>
                    </a:lnTo>
                    <a:lnTo>
                      <a:pt x="2931414" y="23774"/>
                    </a:lnTo>
                    <a:lnTo>
                      <a:pt x="2934462" y="27431"/>
                    </a:lnTo>
                    <a:lnTo>
                      <a:pt x="2934462" y="28574"/>
                    </a:lnTo>
                    <a:lnTo>
                      <a:pt x="2936748" y="32003"/>
                    </a:lnTo>
                    <a:lnTo>
                      <a:pt x="2936748" y="31241"/>
                    </a:lnTo>
                    <a:lnTo>
                      <a:pt x="2939034" y="36575"/>
                    </a:lnTo>
                    <a:lnTo>
                      <a:pt x="2940558" y="41147"/>
                    </a:lnTo>
                    <a:lnTo>
                      <a:pt x="2942082" y="46481"/>
                    </a:lnTo>
                    <a:lnTo>
                      <a:pt x="2942844" y="51815"/>
                    </a:lnTo>
                    <a:lnTo>
                      <a:pt x="2942844" y="298227"/>
                    </a:lnTo>
                    <a:lnTo>
                      <a:pt x="2946654" y="283463"/>
                    </a:lnTo>
                    <a:close/>
                  </a:path>
                  <a:path w="2947035" h="335280">
                    <a:moveTo>
                      <a:pt x="10668" y="303276"/>
                    </a:moveTo>
                    <a:lnTo>
                      <a:pt x="8382" y="298704"/>
                    </a:lnTo>
                    <a:lnTo>
                      <a:pt x="6096" y="293370"/>
                    </a:lnTo>
                    <a:lnTo>
                      <a:pt x="6096" y="294132"/>
                    </a:lnTo>
                    <a:lnTo>
                      <a:pt x="5334" y="288798"/>
                    </a:lnTo>
                    <a:lnTo>
                      <a:pt x="3810" y="283464"/>
                    </a:lnTo>
                    <a:lnTo>
                      <a:pt x="3810" y="298450"/>
                    </a:lnTo>
                    <a:lnTo>
                      <a:pt x="4572" y="300228"/>
                    </a:lnTo>
                    <a:lnTo>
                      <a:pt x="7436" y="305922"/>
                    </a:lnTo>
                    <a:lnTo>
                      <a:pt x="9906" y="309774"/>
                    </a:lnTo>
                    <a:lnTo>
                      <a:pt x="9906" y="303276"/>
                    </a:lnTo>
                    <a:lnTo>
                      <a:pt x="10668" y="303276"/>
                    </a:lnTo>
                    <a:close/>
                  </a:path>
                  <a:path w="2947035" h="335280">
                    <a:moveTo>
                      <a:pt x="10667" y="31242"/>
                    </a:moveTo>
                    <a:lnTo>
                      <a:pt x="9905" y="32004"/>
                    </a:lnTo>
                    <a:lnTo>
                      <a:pt x="9905" y="33019"/>
                    </a:lnTo>
                    <a:lnTo>
                      <a:pt x="10667" y="31242"/>
                    </a:lnTo>
                    <a:close/>
                  </a:path>
                  <a:path w="2947035" h="335280">
                    <a:moveTo>
                      <a:pt x="19812" y="315468"/>
                    </a:moveTo>
                    <a:lnTo>
                      <a:pt x="16002" y="311658"/>
                    </a:lnTo>
                    <a:lnTo>
                      <a:pt x="12954" y="307848"/>
                    </a:lnTo>
                    <a:lnTo>
                      <a:pt x="9906" y="303276"/>
                    </a:lnTo>
                    <a:lnTo>
                      <a:pt x="9906" y="309774"/>
                    </a:lnTo>
                    <a:lnTo>
                      <a:pt x="11296" y="311943"/>
                    </a:lnTo>
                    <a:lnTo>
                      <a:pt x="15794" y="317440"/>
                    </a:lnTo>
                    <a:lnTo>
                      <a:pt x="19050" y="320249"/>
                    </a:lnTo>
                    <a:lnTo>
                      <a:pt x="19050" y="315468"/>
                    </a:lnTo>
                    <a:lnTo>
                      <a:pt x="19812" y="315468"/>
                    </a:lnTo>
                    <a:close/>
                  </a:path>
                  <a:path w="2947035" h="335280">
                    <a:moveTo>
                      <a:pt x="19811" y="19050"/>
                    </a:moveTo>
                    <a:lnTo>
                      <a:pt x="19049" y="19050"/>
                    </a:lnTo>
                    <a:lnTo>
                      <a:pt x="19049" y="19812"/>
                    </a:lnTo>
                    <a:lnTo>
                      <a:pt x="19811" y="19050"/>
                    </a:lnTo>
                    <a:close/>
                  </a:path>
                  <a:path w="2947035" h="335280">
                    <a:moveTo>
                      <a:pt x="23622" y="324104"/>
                    </a:moveTo>
                    <a:lnTo>
                      <a:pt x="23622" y="319278"/>
                    </a:lnTo>
                    <a:lnTo>
                      <a:pt x="19050" y="315468"/>
                    </a:lnTo>
                    <a:lnTo>
                      <a:pt x="19050" y="320249"/>
                    </a:lnTo>
                    <a:lnTo>
                      <a:pt x="20574" y="321564"/>
                    </a:lnTo>
                    <a:lnTo>
                      <a:pt x="23622" y="324104"/>
                    </a:lnTo>
                    <a:close/>
                  </a:path>
                  <a:path w="2947035" h="335280">
                    <a:moveTo>
                      <a:pt x="23621" y="16001"/>
                    </a:moveTo>
                    <a:lnTo>
                      <a:pt x="22859" y="16001"/>
                    </a:lnTo>
                    <a:lnTo>
                      <a:pt x="22859" y="16509"/>
                    </a:lnTo>
                    <a:lnTo>
                      <a:pt x="23621" y="16001"/>
                    </a:lnTo>
                    <a:close/>
                  </a:path>
                  <a:path w="2947035" h="335280">
                    <a:moveTo>
                      <a:pt x="2890266" y="335279"/>
                    </a:moveTo>
                    <a:lnTo>
                      <a:pt x="2890266" y="331469"/>
                    </a:lnTo>
                    <a:lnTo>
                      <a:pt x="57150" y="331470"/>
                    </a:lnTo>
                    <a:lnTo>
                      <a:pt x="48690" y="330291"/>
                    </a:lnTo>
                    <a:lnTo>
                      <a:pt x="41733" y="328660"/>
                    </a:lnTo>
                    <a:lnTo>
                      <a:pt x="35056" y="326147"/>
                    </a:lnTo>
                    <a:lnTo>
                      <a:pt x="27432" y="322326"/>
                    </a:lnTo>
                    <a:lnTo>
                      <a:pt x="22860" y="318516"/>
                    </a:lnTo>
                    <a:lnTo>
                      <a:pt x="23622" y="319278"/>
                    </a:lnTo>
                    <a:lnTo>
                      <a:pt x="23622" y="324104"/>
                    </a:lnTo>
                    <a:lnTo>
                      <a:pt x="25146" y="325374"/>
                    </a:lnTo>
                    <a:lnTo>
                      <a:pt x="29718" y="327660"/>
                    </a:lnTo>
                    <a:lnTo>
                      <a:pt x="35449" y="330774"/>
                    </a:lnTo>
                    <a:lnTo>
                      <a:pt x="42838" y="333008"/>
                    </a:lnTo>
                    <a:lnTo>
                      <a:pt x="50525" y="334473"/>
                    </a:lnTo>
                    <a:lnTo>
                      <a:pt x="57150" y="335280"/>
                    </a:lnTo>
                    <a:lnTo>
                      <a:pt x="2890266" y="335279"/>
                    </a:lnTo>
                    <a:close/>
                  </a:path>
                  <a:path w="2947035" h="335280">
                    <a:moveTo>
                      <a:pt x="2906268" y="332000"/>
                    </a:moveTo>
                    <a:lnTo>
                      <a:pt x="2906268" y="328421"/>
                    </a:lnTo>
                    <a:lnTo>
                      <a:pt x="2900934" y="329945"/>
                    </a:lnTo>
                    <a:lnTo>
                      <a:pt x="2895600" y="330707"/>
                    </a:lnTo>
                    <a:lnTo>
                      <a:pt x="2889504" y="331469"/>
                    </a:lnTo>
                    <a:lnTo>
                      <a:pt x="2890266" y="331469"/>
                    </a:lnTo>
                    <a:lnTo>
                      <a:pt x="2890266" y="335279"/>
                    </a:lnTo>
                    <a:lnTo>
                      <a:pt x="2895600" y="334517"/>
                    </a:lnTo>
                    <a:lnTo>
                      <a:pt x="2901696" y="333755"/>
                    </a:lnTo>
                    <a:lnTo>
                      <a:pt x="2906268" y="332000"/>
                    </a:lnTo>
                    <a:close/>
                  </a:path>
                  <a:path w="2947035" h="335280">
                    <a:moveTo>
                      <a:pt x="2906268" y="6313"/>
                    </a:moveTo>
                    <a:lnTo>
                      <a:pt x="2906268" y="6095"/>
                    </a:lnTo>
                    <a:lnTo>
                      <a:pt x="2905506" y="6095"/>
                    </a:lnTo>
                    <a:lnTo>
                      <a:pt x="2906268" y="6313"/>
                    </a:lnTo>
                    <a:close/>
                  </a:path>
                  <a:path w="2947035" h="335280">
                    <a:moveTo>
                      <a:pt x="2931414" y="316721"/>
                    </a:moveTo>
                    <a:lnTo>
                      <a:pt x="2931414" y="311657"/>
                    </a:lnTo>
                    <a:lnTo>
                      <a:pt x="2923794" y="319277"/>
                    </a:lnTo>
                    <a:lnTo>
                      <a:pt x="2923794" y="318515"/>
                    </a:lnTo>
                    <a:lnTo>
                      <a:pt x="2919984" y="322325"/>
                    </a:lnTo>
                    <a:lnTo>
                      <a:pt x="2910840" y="326897"/>
                    </a:lnTo>
                    <a:lnTo>
                      <a:pt x="2905506" y="328421"/>
                    </a:lnTo>
                    <a:lnTo>
                      <a:pt x="2906268" y="328421"/>
                    </a:lnTo>
                    <a:lnTo>
                      <a:pt x="2906268" y="332000"/>
                    </a:lnTo>
                    <a:lnTo>
                      <a:pt x="2918466" y="327315"/>
                    </a:lnTo>
                    <a:lnTo>
                      <a:pt x="2931414" y="316721"/>
                    </a:lnTo>
                    <a:close/>
                  </a:path>
                  <a:path w="2947035" h="335280">
                    <a:moveTo>
                      <a:pt x="2931414" y="23774"/>
                    </a:moveTo>
                    <a:lnTo>
                      <a:pt x="2931414" y="22859"/>
                    </a:lnTo>
                    <a:lnTo>
                      <a:pt x="2930652" y="22859"/>
                    </a:lnTo>
                    <a:lnTo>
                      <a:pt x="2931414" y="23774"/>
                    </a:lnTo>
                    <a:close/>
                  </a:path>
                  <a:path w="2947035" h="335280">
                    <a:moveTo>
                      <a:pt x="2934462" y="312716"/>
                    </a:moveTo>
                    <a:lnTo>
                      <a:pt x="2934462" y="307847"/>
                    </a:lnTo>
                    <a:lnTo>
                      <a:pt x="2930652" y="311657"/>
                    </a:lnTo>
                    <a:lnTo>
                      <a:pt x="2931414" y="311657"/>
                    </a:lnTo>
                    <a:lnTo>
                      <a:pt x="2931414" y="316721"/>
                    </a:lnTo>
                    <a:lnTo>
                      <a:pt x="2932352" y="315953"/>
                    </a:lnTo>
                    <a:lnTo>
                      <a:pt x="2934462" y="312716"/>
                    </a:lnTo>
                    <a:close/>
                  </a:path>
                  <a:path w="2947035" h="335280">
                    <a:moveTo>
                      <a:pt x="2934462" y="28574"/>
                    </a:moveTo>
                    <a:lnTo>
                      <a:pt x="2934462" y="27431"/>
                    </a:lnTo>
                    <a:lnTo>
                      <a:pt x="2933700" y="27431"/>
                    </a:lnTo>
                    <a:lnTo>
                      <a:pt x="2934462" y="28574"/>
                    </a:lnTo>
                    <a:close/>
                  </a:path>
                  <a:path w="2947035" h="335280">
                    <a:moveTo>
                      <a:pt x="2942844" y="298227"/>
                    </a:moveTo>
                    <a:lnTo>
                      <a:pt x="2942844" y="283463"/>
                    </a:lnTo>
                    <a:lnTo>
                      <a:pt x="2942082" y="288797"/>
                    </a:lnTo>
                    <a:lnTo>
                      <a:pt x="2940558" y="294131"/>
                    </a:lnTo>
                    <a:lnTo>
                      <a:pt x="2940558" y="293369"/>
                    </a:lnTo>
                    <a:lnTo>
                      <a:pt x="2939034" y="298703"/>
                    </a:lnTo>
                    <a:lnTo>
                      <a:pt x="2936748" y="303275"/>
                    </a:lnTo>
                    <a:lnTo>
                      <a:pt x="2933700" y="307847"/>
                    </a:lnTo>
                    <a:lnTo>
                      <a:pt x="2934462" y="307847"/>
                    </a:lnTo>
                    <a:lnTo>
                      <a:pt x="2934462" y="312716"/>
                    </a:lnTo>
                    <a:lnTo>
                      <a:pt x="2942149" y="300919"/>
                    </a:lnTo>
                    <a:lnTo>
                      <a:pt x="2942844" y="298227"/>
                    </a:lnTo>
                    <a:close/>
                  </a:path>
                </a:pathLst>
              </a:custGeom>
              <a:solidFill>
                <a:srgbClr val="444444"/>
              </a:solidFill>
            </p:spPr>
            <p:txBody>
              <a:bodyPr wrap="square" lIns="0" tIns="0" rIns="0" bIns="0" rtlCol="0"/>
              <a:lstStyle/>
              <a:p>
                <a:endParaRPr sz="2634"/>
              </a:p>
            </p:txBody>
          </p:sp>
          <p:pic>
            <p:nvPicPr>
              <p:cNvPr id="53" name="object 10">
                <a:extLst>
                  <a:ext uri="{FF2B5EF4-FFF2-40B4-BE49-F238E27FC236}">
                    <a16:creationId xmlns:a16="http://schemas.microsoft.com/office/drawing/2014/main" id="{DEAD8FD8-90E6-89E4-9FD0-AEDEFF703D73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422653" y="1434846"/>
                <a:ext cx="2942844" cy="330707"/>
              </a:xfrm>
              <a:prstGeom prst="rect">
                <a:avLst/>
              </a:prstGeom>
            </p:spPr>
          </p:pic>
          <p:sp>
            <p:nvSpPr>
              <p:cNvPr id="54" name="object 11">
                <a:extLst>
                  <a:ext uri="{FF2B5EF4-FFF2-40B4-BE49-F238E27FC236}">
                    <a16:creationId xmlns:a16="http://schemas.microsoft.com/office/drawing/2014/main" id="{537C24EF-DB02-1C06-2446-A84EC0A3CE84}"/>
                  </a:ext>
                </a:extLst>
              </p:cNvPr>
              <p:cNvSpPr/>
              <p:nvPr/>
            </p:nvSpPr>
            <p:spPr>
              <a:xfrm>
                <a:off x="1420367" y="1432560"/>
                <a:ext cx="2947035" cy="335280"/>
              </a:xfrm>
              <a:custGeom>
                <a:avLst/>
                <a:gdLst/>
                <a:ahLst/>
                <a:cxnLst/>
                <a:rect l="l" t="t" r="r" b="b"/>
                <a:pathLst>
                  <a:path w="2947035" h="335280">
                    <a:moveTo>
                      <a:pt x="2946654" y="284225"/>
                    </a:moveTo>
                    <a:lnTo>
                      <a:pt x="2946654" y="51815"/>
                    </a:lnTo>
                    <a:lnTo>
                      <a:pt x="2945892" y="45719"/>
                    </a:lnTo>
                    <a:lnTo>
                      <a:pt x="2913321" y="5064"/>
                    </a:lnTo>
                    <a:lnTo>
                      <a:pt x="2890266" y="0"/>
                    </a:lnTo>
                    <a:lnTo>
                      <a:pt x="57150" y="0"/>
                    </a:lnTo>
                    <a:lnTo>
                      <a:pt x="11349" y="23251"/>
                    </a:lnTo>
                    <a:lnTo>
                      <a:pt x="1523" y="45720"/>
                    </a:lnTo>
                    <a:lnTo>
                      <a:pt x="0" y="51816"/>
                    </a:lnTo>
                    <a:lnTo>
                      <a:pt x="0" y="284226"/>
                    </a:lnTo>
                    <a:lnTo>
                      <a:pt x="1524" y="289560"/>
                    </a:lnTo>
                    <a:lnTo>
                      <a:pt x="2286" y="294894"/>
                    </a:lnTo>
                    <a:lnTo>
                      <a:pt x="3810" y="298450"/>
                    </a:lnTo>
                    <a:lnTo>
                      <a:pt x="3810" y="51816"/>
                    </a:lnTo>
                    <a:lnTo>
                      <a:pt x="5333" y="46482"/>
                    </a:lnTo>
                    <a:lnTo>
                      <a:pt x="6095" y="41148"/>
                    </a:lnTo>
                    <a:lnTo>
                      <a:pt x="6095" y="41910"/>
                    </a:lnTo>
                    <a:lnTo>
                      <a:pt x="8381" y="36576"/>
                    </a:lnTo>
                    <a:lnTo>
                      <a:pt x="9905" y="33527"/>
                    </a:lnTo>
                    <a:lnTo>
                      <a:pt x="9905" y="32004"/>
                    </a:lnTo>
                    <a:lnTo>
                      <a:pt x="12953" y="27432"/>
                    </a:lnTo>
                    <a:lnTo>
                      <a:pt x="16001" y="23622"/>
                    </a:lnTo>
                    <a:lnTo>
                      <a:pt x="19049" y="20574"/>
                    </a:lnTo>
                    <a:lnTo>
                      <a:pt x="19049" y="19812"/>
                    </a:lnTo>
                    <a:lnTo>
                      <a:pt x="22859" y="16636"/>
                    </a:lnTo>
                    <a:lnTo>
                      <a:pt x="22859" y="16001"/>
                    </a:lnTo>
                    <a:lnTo>
                      <a:pt x="27432" y="12954"/>
                    </a:lnTo>
                    <a:lnTo>
                      <a:pt x="36493" y="8301"/>
                    </a:lnTo>
                    <a:lnTo>
                      <a:pt x="41586" y="6176"/>
                    </a:lnTo>
                    <a:lnTo>
                      <a:pt x="47030" y="5154"/>
                    </a:lnTo>
                    <a:lnTo>
                      <a:pt x="57150" y="3809"/>
                    </a:lnTo>
                    <a:lnTo>
                      <a:pt x="2890266" y="3905"/>
                    </a:lnTo>
                    <a:lnTo>
                      <a:pt x="2895600" y="4571"/>
                    </a:lnTo>
                    <a:lnTo>
                      <a:pt x="2906268" y="6095"/>
                    </a:lnTo>
                    <a:lnTo>
                      <a:pt x="2906268" y="6422"/>
                    </a:lnTo>
                    <a:lnTo>
                      <a:pt x="2910840" y="8381"/>
                    </a:lnTo>
                    <a:lnTo>
                      <a:pt x="2919984" y="12953"/>
                    </a:lnTo>
                    <a:lnTo>
                      <a:pt x="2923794" y="16001"/>
                    </a:lnTo>
                    <a:lnTo>
                      <a:pt x="2931414" y="23621"/>
                    </a:lnTo>
                    <a:lnTo>
                      <a:pt x="2931414" y="24383"/>
                    </a:lnTo>
                    <a:lnTo>
                      <a:pt x="2934462" y="27431"/>
                    </a:lnTo>
                    <a:lnTo>
                      <a:pt x="2934462" y="28574"/>
                    </a:lnTo>
                    <a:lnTo>
                      <a:pt x="2936748" y="32003"/>
                    </a:lnTo>
                    <a:lnTo>
                      <a:pt x="2939034" y="36575"/>
                    </a:lnTo>
                    <a:lnTo>
                      <a:pt x="2940558" y="41909"/>
                    </a:lnTo>
                    <a:lnTo>
                      <a:pt x="2940558" y="41147"/>
                    </a:lnTo>
                    <a:lnTo>
                      <a:pt x="2942082" y="46481"/>
                    </a:lnTo>
                    <a:lnTo>
                      <a:pt x="2942844" y="51815"/>
                    </a:lnTo>
                    <a:lnTo>
                      <a:pt x="2942844" y="298513"/>
                    </a:lnTo>
                    <a:lnTo>
                      <a:pt x="2946654" y="284225"/>
                    </a:lnTo>
                    <a:close/>
                  </a:path>
                  <a:path w="2947035" h="335280">
                    <a:moveTo>
                      <a:pt x="10668" y="303276"/>
                    </a:moveTo>
                    <a:lnTo>
                      <a:pt x="6096" y="294132"/>
                    </a:lnTo>
                    <a:lnTo>
                      <a:pt x="5334" y="288798"/>
                    </a:lnTo>
                    <a:lnTo>
                      <a:pt x="3810" y="283464"/>
                    </a:lnTo>
                    <a:lnTo>
                      <a:pt x="3810" y="298450"/>
                    </a:lnTo>
                    <a:lnTo>
                      <a:pt x="4572" y="300228"/>
                    </a:lnTo>
                    <a:lnTo>
                      <a:pt x="7450" y="306490"/>
                    </a:lnTo>
                    <a:lnTo>
                      <a:pt x="9906" y="310231"/>
                    </a:lnTo>
                    <a:lnTo>
                      <a:pt x="9906" y="303276"/>
                    </a:lnTo>
                    <a:lnTo>
                      <a:pt x="10668" y="303276"/>
                    </a:lnTo>
                    <a:close/>
                  </a:path>
                  <a:path w="2947035" h="335280">
                    <a:moveTo>
                      <a:pt x="10667" y="32004"/>
                    </a:moveTo>
                    <a:lnTo>
                      <a:pt x="9905" y="32004"/>
                    </a:lnTo>
                    <a:lnTo>
                      <a:pt x="9905" y="33527"/>
                    </a:lnTo>
                    <a:lnTo>
                      <a:pt x="10667" y="32004"/>
                    </a:lnTo>
                    <a:close/>
                  </a:path>
                  <a:path w="2947035" h="335280">
                    <a:moveTo>
                      <a:pt x="19812" y="315468"/>
                    </a:moveTo>
                    <a:lnTo>
                      <a:pt x="16002" y="311658"/>
                    </a:lnTo>
                    <a:lnTo>
                      <a:pt x="12954" y="307848"/>
                    </a:lnTo>
                    <a:lnTo>
                      <a:pt x="9906" y="303276"/>
                    </a:lnTo>
                    <a:lnTo>
                      <a:pt x="9906" y="310231"/>
                    </a:lnTo>
                    <a:lnTo>
                      <a:pt x="11220" y="312234"/>
                    </a:lnTo>
                    <a:lnTo>
                      <a:pt x="15666" y="317499"/>
                    </a:lnTo>
                    <a:lnTo>
                      <a:pt x="19050" y="320827"/>
                    </a:lnTo>
                    <a:lnTo>
                      <a:pt x="19050" y="315468"/>
                    </a:lnTo>
                    <a:lnTo>
                      <a:pt x="19812" y="315468"/>
                    </a:lnTo>
                    <a:close/>
                  </a:path>
                  <a:path w="2947035" h="335280">
                    <a:moveTo>
                      <a:pt x="19811" y="19812"/>
                    </a:moveTo>
                    <a:lnTo>
                      <a:pt x="19049" y="19812"/>
                    </a:lnTo>
                    <a:lnTo>
                      <a:pt x="19049" y="20574"/>
                    </a:lnTo>
                    <a:lnTo>
                      <a:pt x="19811" y="19812"/>
                    </a:lnTo>
                    <a:close/>
                  </a:path>
                  <a:path w="2947035" h="335280">
                    <a:moveTo>
                      <a:pt x="23622" y="319278"/>
                    </a:moveTo>
                    <a:lnTo>
                      <a:pt x="19050" y="315468"/>
                    </a:lnTo>
                    <a:lnTo>
                      <a:pt x="19050" y="320827"/>
                    </a:lnTo>
                    <a:lnTo>
                      <a:pt x="20574" y="322326"/>
                    </a:lnTo>
                    <a:lnTo>
                      <a:pt x="22860" y="323850"/>
                    </a:lnTo>
                    <a:lnTo>
                      <a:pt x="22860" y="319278"/>
                    </a:lnTo>
                    <a:lnTo>
                      <a:pt x="23622" y="319278"/>
                    </a:lnTo>
                    <a:close/>
                  </a:path>
                  <a:path w="2947035" h="335280">
                    <a:moveTo>
                      <a:pt x="23621" y="16001"/>
                    </a:moveTo>
                    <a:lnTo>
                      <a:pt x="22859" y="16001"/>
                    </a:lnTo>
                    <a:lnTo>
                      <a:pt x="22859" y="16636"/>
                    </a:lnTo>
                    <a:lnTo>
                      <a:pt x="23621" y="16001"/>
                    </a:lnTo>
                    <a:close/>
                  </a:path>
                  <a:path w="2947035" h="335280">
                    <a:moveTo>
                      <a:pt x="2890266" y="335279"/>
                    </a:moveTo>
                    <a:lnTo>
                      <a:pt x="2890266" y="331469"/>
                    </a:lnTo>
                    <a:lnTo>
                      <a:pt x="57150" y="331470"/>
                    </a:lnTo>
                    <a:lnTo>
                      <a:pt x="47030" y="330125"/>
                    </a:lnTo>
                    <a:lnTo>
                      <a:pt x="41586" y="329103"/>
                    </a:lnTo>
                    <a:lnTo>
                      <a:pt x="36493" y="326978"/>
                    </a:lnTo>
                    <a:lnTo>
                      <a:pt x="27432" y="322326"/>
                    </a:lnTo>
                    <a:lnTo>
                      <a:pt x="22860" y="319278"/>
                    </a:lnTo>
                    <a:lnTo>
                      <a:pt x="22860" y="323850"/>
                    </a:lnTo>
                    <a:lnTo>
                      <a:pt x="57150" y="335280"/>
                    </a:lnTo>
                    <a:lnTo>
                      <a:pt x="2890266" y="335279"/>
                    </a:lnTo>
                    <a:close/>
                  </a:path>
                  <a:path w="2947035" h="335280">
                    <a:moveTo>
                      <a:pt x="2890266" y="3905"/>
                    </a:moveTo>
                    <a:lnTo>
                      <a:pt x="2889504" y="3809"/>
                    </a:lnTo>
                    <a:lnTo>
                      <a:pt x="2890266" y="3905"/>
                    </a:lnTo>
                    <a:close/>
                  </a:path>
                  <a:path w="2947035" h="335280">
                    <a:moveTo>
                      <a:pt x="2906268" y="332077"/>
                    </a:moveTo>
                    <a:lnTo>
                      <a:pt x="2906268" y="329183"/>
                    </a:lnTo>
                    <a:lnTo>
                      <a:pt x="2895600" y="330707"/>
                    </a:lnTo>
                    <a:lnTo>
                      <a:pt x="2889504" y="331469"/>
                    </a:lnTo>
                    <a:lnTo>
                      <a:pt x="2890266" y="331469"/>
                    </a:lnTo>
                    <a:lnTo>
                      <a:pt x="2890266" y="335279"/>
                    </a:lnTo>
                    <a:lnTo>
                      <a:pt x="2895600" y="334517"/>
                    </a:lnTo>
                    <a:lnTo>
                      <a:pt x="2901696" y="333755"/>
                    </a:lnTo>
                    <a:lnTo>
                      <a:pt x="2906268" y="332077"/>
                    </a:lnTo>
                    <a:close/>
                  </a:path>
                  <a:path w="2947035" h="335280">
                    <a:moveTo>
                      <a:pt x="2906268" y="6422"/>
                    </a:moveTo>
                    <a:lnTo>
                      <a:pt x="2906268" y="6095"/>
                    </a:lnTo>
                    <a:lnTo>
                      <a:pt x="2905506" y="6095"/>
                    </a:lnTo>
                    <a:lnTo>
                      <a:pt x="2906268" y="6422"/>
                    </a:lnTo>
                    <a:close/>
                  </a:path>
                  <a:path w="2947035" h="335280">
                    <a:moveTo>
                      <a:pt x="2931414" y="317225"/>
                    </a:moveTo>
                    <a:lnTo>
                      <a:pt x="2931414" y="311657"/>
                    </a:lnTo>
                    <a:lnTo>
                      <a:pt x="2923794" y="319277"/>
                    </a:lnTo>
                    <a:lnTo>
                      <a:pt x="2919984" y="322325"/>
                    </a:lnTo>
                    <a:lnTo>
                      <a:pt x="2910840" y="326897"/>
                    </a:lnTo>
                    <a:lnTo>
                      <a:pt x="2905506" y="329183"/>
                    </a:lnTo>
                    <a:lnTo>
                      <a:pt x="2906268" y="329183"/>
                    </a:lnTo>
                    <a:lnTo>
                      <a:pt x="2906268" y="332077"/>
                    </a:lnTo>
                    <a:lnTo>
                      <a:pt x="2918639" y="327534"/>
                    </a:lnTo>
                    <a:lnTo>
                      <a:pt x="2931414" y="317225"/>
                    </a:lnTo>
                    <a:close/>
                  </a:path>
                  <a:path w="2947035" h="335280">
                    <a:moveTo>
                      <a:pt x="2931414" y="24383"/>
                    </a:moveTo>
                    <a:lnTo>
                      <a:pt x="2931414" y="23621"/>
                    </a:lnTo>
                    <a:lnTo>
                      <a:pt x="2930652" y="23621"/>
                    </a:lnTo>
                    <a:lnTo>
                      <a:pt x="2931414" y="24383"/>
                    </a:lnTo>
                    <a:close/>
                  </a:path>
                  <a:path w="2947035" h="335280">
                    <a:moveTo>
                      <a:pt x="2934462" y="313241"/>
                    </a:moveTo>
                    <a:lnTo>
                      <a:pt x="2934462" y="307847"/>
                    </a:lnTo>
                    <a:lnTo>
                      <a:pt x="2930652" y="311657"/>
                    </a:lnTo>
                    <a:lnTo>
                      <a:pt x="2931414" y="311657"/>
                    </a:lnTo>
                    <a:lnTo>
                      <a:pt x="2931414" y="317225"/>
                    </a:lnTo>
                    <a:lnTo>
                      <a:pt x="2932376" y="316449"/>
                    </a:lnTo>
                    <a:lnTo>
                      <a:pt x="2934462" y="313241"/>
                    </a:lnTo>
                    <a:close/>
                  </a:path>
                  <a:path w="2947035" h="335280">
                    <a:moveTo>
                      <a:pt x="2934462" y="28574"/>
                    </a:moveTo>
                    <a:lnTo>
                      <a:pt x="2934462" y="27431"/>
                    </a:lnTo>
                    <a:lnTo>
                      <a:pt x="2933700" y="27431"/>
                    </a:lnTo>
                    <a:lnTo>
                      <a:pt x="2934462" y="28574"/>
                    </a:lnTo>
                    <a:close/>
                  </a:path>
                  <a:path w="2947035" h="335280">
                    <a:moveTo>
                      <a:pt x="2942844" y="298513"/>
                    </a:moveTo>
                    <a:lnTo>
                      <a:pt x="2942844" y="283463"/>
                    </a:lnTo>
                    <a:lnTo>
                      <a:pt x="2942082" y="288797"/>
                    </a:lnTo>
                    <a:lnTo>
                      <a:pt x="2940558" y="294131"/>
                    </a:lnTo>
                    <a:lnTo>
                      <a:pt x="2939034" y="298703"/>
                    </a:lnTo>
                    <a:lnTo>
                      <a:pt x="2936748" y="303275"/>
                    </a:lnTo>
                    <a:lnTo>
                      <a:pt x="2933700" y="307847"/>
                    </a:lnTo>
                    <a:lnTo>
                      <a:pt x="2934462" y="307847"/>
                    </a:lnTo>
                    <a:lnTo>
                      <a:pt x="2934462" y="313241"/>
                    </a:lnTo>
                    <a:lnTo>
                      <a:pt x="2942011" y="301634"/>
                    </a:lnTo>
                    <a:lnTo>
                      <a:pt x="2942844" y="298513"/>
                    </a:lnTo>
                    <a:close/>
                  </a:path>
                </a:pathLst>
              </a:custGeom>
              <a:solidFill>
                <a:srgbClr val="444444"/>
              </a:solidFill>
            </p:spPr>
            <p:txBody>
              <a:bodyPr wrap="square" lIns="0" tIns="0" rIns="0" bIns="0" rtlCol="0"/>
              <a:lstStyle/>
              <a:p>
                <a:endParaRPr sz="2634"/>
              </a:p>
            </p:txBody>
          </p:sp>
          <p:pic>
            <p:nvPicPr>
              <p:cNvPr id="55" name="object 12">
                <a:extLst>
                  <a:ext uri="{FF2B5EF4-FFF2-40B4-BE49-F238E27FC236}">
                    <a16:creationId xmlns:a16="http://schemas.microsoft.com/office/drawing/2014/main" id="{CEB32AA8-4D2C-3F26-283F-3DE36F8F684D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422653" y="1782318"/>
                <a:ext cx="2942844" cy="331469"/>
              </a:xfrm>
              <a:prstGeom prst="rect">
                <a:avLst/>
              </a:prstGeom>
            </p:spPr>
          </p:pic>
          <p:sp>
            <p:nvSpPr>
              <p:cNvPr id="56" name="object 13">
                <a:extLst>
                  <a:ext uri="{FF2B5EF4-FFF2-40B4-BE49-F238E27FC236}">
                    <a16:creationId xmlns:a16="http://schemas.microsoft.com/office/drawing/2014/main" id="{B8D179BE-2A47-8E39-406A-E5BFA8863789}"/>
                  </a:ext>
                </a:extLst>
              </p:cNvPr>
              <p:cNvSpPr/>
              <p:nvPr/>
            </p:nvSpPr>
            <p:spPr>
              <a:xfrm>
                <a:off x="1420367" y="1780794"/>
                <a:ext cx="2947035" cy="334645"/>
              </a:xfrm>
              <a:custGeom>
                <a:avLst/>
                <a:gdLst/>
                <a:ahLst/>
                <a:cxnLst/>
                <a:rect l="l" t="t" r="r" b="b"/>
                <a:pathLst>
                  <a:path w="2947035" h="334644">
                    <a:moveTo>
                      <a:pt x="2946654" y="283464"/>
                    </a:moveTo>
                    <a:lnTo>
                      <a:pt x="2946654" y="51054"/>
                    </a:lnTo>
                    <a:lnTo>
                      <a:pt x="2945892" y="44958"/>
                    </a:lnTo>
                    <a:lnTo>
                      <a:pt x="2939316" y="28257"/>
                    </a:lnTo>
                    <a:lnTo>
                      <a:pt x="2927965" y="14287"/>
                    </a:lnTo>
                    <a:lnTo>
                      <a:pt x="2913005" y="4413"/>
                    </a:lnTo>
                    <a:lnTo>
                      <a:pt x="2895600" y="0"/>
                    </a:lnTo>
                    <a:lnTo>
                      <a:pt x="57150" y="0"/>
                    </a:lnTo>
                    <a:lnTo>
                      <a:pt x="10922" y="23479"/>
                    </a:lnTo>
                    <a:lnTo>
                      <a:pt x="1523" y="44958"/>
                    </a:lnTo>
                    <a:lnTo>
                      <a:pt x="0" y="51054"/>
                    </a:lnTo>
                    <a:lnTo>
                      <a:pt x="0" y="283464"/>
                    </a:lnTo>
                    <a:lnTo>
                      <a:pt x="1524" y="288798"/>
                    </a:lnTo>
                    <a:lnTo>
                      <a:pt x="2286" y="294894"/>
                    </a:lnTo>
                    <a:lnTo>
                      <a:pt x="3810" y="297942"/>
                    </a:lnTo>
                    <a:lnTo>
                      <a:pt x="3810" y="51816"/>
                    </a:lnTo>
                    <a:lnTo>
                      <a:pt x="5333" y="45720"/>
                    </a:lnTo>
                    <a:lnTo>
                      <a:pt x="5333" y="46482"/>
                    </a:lnTo>
                    <a:lnTo>
                      <a:pt x="6095" y="41148"/>
                    </a:lnTo>
                    <a:lnTo>
                      <a:pt x="8381" y="35814"/>
                    </a:lnTo>
                    <a:lnTo>
                      <a:pt x="9905" y="32766"/>
                    </a:lnTo>
                    <a:lnTo>
                      <a:pt x="9905" y="31242"/>
                    </a:lnTo>
                    <a:lnTo>
                      <a:pt x="12953" y="26670"/>
                    </a:lnTo>
                    <a:lnTo>
                      <a:pt x="12953" y="27432"/>
                    </a:lnTo>
                    <a:lnTo>
                      <a:pt x="16001" y="22860"/>
                    </a:lnTo>
                    <a:lnTo>
                      <a:pt x="19049" y="19812"/>
                    </a:lnTo>
                    <a:lnTo>
                      <a:pt x="19049" y="19050"/>
                    </a:lnTo>
                    <a:lnTo>
                      <a:pt x="22859" y="16510"/>
                    </a:lnTo>
                    <a:lnTo>
                      <a:pt x="22859" y="16002"/>
                    </a:lnTo>
                    <a:lnTo>
                      <a:pt x="27432" y="12192"/>
                    </a:lnTo>
                    <a:lnTo>
                      <a:pt x="27432" y="12954"/>
                    </a:lnTo>
                    <a:lnTo>
                      <a:pt x="32003" y="9906"/>
                    </a:lnTo>
                    <a:lnTo>
                      <a:pt x="37610" y="7260"/>
                    </a:lnTo>
                    <a:lnTo>
                      <a:pt x="44200" y="5143"/>
                    </a:lnTo>
                    <a:lnTo>
                      <a:pt x="50979" y="3883"/>
                    </a:lnTo>
                    <a:lnTo>
                      <a:pt x="2895600" y="3810"/>
                    </a:lnTo>
                    <a:lnTo>
                      <a:pt x="2900934" y="4572"/>
                    </a:lnTo>
                    <a:lnTo>
                      <a:pt x="2906268" y="6096"/>
                    </a:lnTo>
                    <a:lnTo>
                      <a:pt x="2906268" y="6313"/>
                    </a:lnTo>
                    <a:lnTo>
                      <a:pt x="2910840" y="7620"/>
                    </a:lnTo>
                    <a:lnTo>
                      <a:pt x="2915412" y="9906"/>
                    </a:lnTo>
                    <a:lnTo>
                      <a:pt x="2919984" y="12954"/>
                    </a:lnTo>
                    <a:lnTo>
                      <a:pt x="2919984" y="12192"/>
                    </a:lnTo>
                    <a:lnTo>
                      <a:pt x="2923794" y="16002"/>
                    </a:lnTo>
                    <a:lnTo>
                      <a:pt x="2927604" y="19050"/>
                    </a:lnTo>
                    <a:lnTo>
                      <a:pt x="2931414" y="22860"/>
                    </a:lnTo>
                    <a:lnTo>
                      <a:pt x="2931414" y="23774"/>
                    </a:lnTo>
                    <a:lnTo>
                      <a:pt x="2934462" y="27432"/>
                    </a:lnTo>
                    <a:lnTo>
                      <a:pt x="2934462" y="27813"/>
                    </a:lnTo>
                    <a:lnTo>
                      <a:pt x="2936748" y="31242"/>
                    </a:lnTo>
                    <a:lnTo>
                      <a:pt x="2939034" y="35814"/>
                    </a:lnTo>
                    <a:lnTo>
                      <a:pt x="2942082" y="46482"/>
                    </a:lnTo>
                    <a:lnTo>
                      <a:pt x="2942082" y="45720"/>
                    </a:lnTo>
                    <a:lnTo>
                      <a:pt x="2942844" y="51816"/>
                    </a:lnTo>
                    <a:lnTo>
                      <a:pt x="2942844" y="298057"/>
                    </a:lnTo>
                    <a:lnTo>
                      <a:pt x="2946654" y="283464"/>
                    </a:lnTo>
                    <a:close/>
                  </a:path>
                  <a:path w="2947035" h="334644">
                    <a:moveTo>
                      <a:pt x="10668" y="303276"/>
                    </a:moveTo>
                    <a:lnTo>
                      <a:pt x="8382" y="297942"/>
                    </a:lnTo>
                    <a:lnTo>
                      <a:pt x="8382" y="298704"/>
                    </a:lnTo>
                    <a:lnTo>
                      <a:pt x="6096" y="293370"/>
                    </a:lnTo>
                    <a:lnTo>
                      <a:pt x="5334" y="288036"/>
                    </a:lnTo>
                    <a:lnTo>
                      <a:pt x="3810" y="282702"/>
                    </a:lnTo>
                    <a:lnTo>
                      <a:pt x="3810" y="297942"/>
                    </a:lnTo>
                    <a:lnTo>
                      <a:pt x="4572" y="299466"/>
                    </a:lnTo>
                    <a:lnTo>
                      <a:pt x="7450" y="305728"/>
                    </a:lnTo>
                    <a:lnTo>
                      <a:pt x="9906" y="309469"/>
                    </a:lnTo>
                    <a:lnTo>
                      <a:pt x="9906" y="302514"/>
                    </a:lnTo>
                    <a:lnTo>
                      <a:pt x="10668" y="303276"/>
                    </a:lnTo>
                    <a:close/>
                  </a:path>
                  <a:path w="2947035" h="334644">
                    <a:moveTo>
                      <a:pt x="10667" y="31242"/>
                    </a:moveTo>
                    <a:lnTo>
                      <a:pt x="9905" y="31242"/>
                    </a:lnTo>
                    <a:lnTo>
                      <a:pt x="9905" y="32766"/>
                    </a:lnTo>
                    <a:lnTo>
                      <a:pt x="10667" y="31242"/>
                    </a:lnTo>
                    <a:close/>
                  </a:path>
                  <a:path w="2947035" h="334644">
                    <a:moveTo>
                      <a:pt x="19812" y="315468"/>
                    </a:moveTo>
                    <a:lnTo>
                      <a:pt x="16002" y="311658"/>
                    </a:lnTo>
                    <a:lnTo>
                      <a:pt x="9906" y="302514"/>
                    </a:lnTo>
                    <a:lnTo>
                      <a:pt x="9906" y="309469"/>
                    </a:lnTo>
                    <a:lnTo>
                      <a:pt x="11220" y="311472"/>
                    </a:lnTo>
                    <a:lnTo>
                      <a:pt x="15666" y="316737"/>
                    </a:lnTo>
                    <a:lnTo>
                      <a:pt x="19050" y="320065"/>
                    </a:lnTo>
                    <a:lnTo>
                      <a:pt x="19050" y="315468"/>
                    </a:lnTo>
                    <a:lnTo>
                      <a:pt x="19812" y="315468"/>
                    </a:lnTo>
                    <a:close/>
                  </a:path>
                  <a:path w="2947035" h="334644">
                    <a:moveTo>
                      <a:pt x="19811" y="19050"/>
                    </a:moveTo>
                    <a:lnTo>
                      <a:pt x="19049" y="19050"/>
                    </a:lnTo>
                    <a:lnTo>
                      <a:pt x="19049" y="19812"/>
                    </a:lnTo>
                    <a:lnTo>
                      <a:pt x="19811" y="19050"/>
                    </a:lnTo>
                    <a:close/>
                  </a:path>
                  <a:path w="2947035" h="334644">
                    <a:moveTo>
                      <a:pt x="23622" y="318516"/>
                    </a:moveTo>
                    <a:lnTo>
                      <a:pt x="19050" y="315468"/>
                    </a:lnTo>
                    <a:lnTo>
                      <a:pt x="19050" y="320065"/>
                    </a:lnTo>
                    <a:lnTo>
                      <a:pt x="20574" y="321564"/>
                    </a:lnTo>
                    <a:lnTo>
                      <a:pt x="22860" y="323088"/>
                    </a:lnTo>
                    <a:lnTo>
                      <a:pt x="22860" y="318516"/>
                    </a:lnTo>
                    <a:lnTo>
                      <a:pt x="23622" y="318516"/>
                    </a:lnTo>
                    <a:close/>
                  </a:path>
                  <a:path w="2947035" h="334644">
                    <a:moveTo>
                      <a:pt x="23621" y="16002"/>
                    </a:moveTo>
                    <a:lnTo>
                      <a:pt x="22859" y="16002"/>
                    </a:lnTo>
                    <a:lnTo>
                      <a:pt x="22859" y="16510"/>
                    </a:lnTo>
                    <a:lnTo>
                      <a:pt x="23621" y="16002"/>
                    </a:lnTo>
                    <a:close/>
                  </a:path>
                  <a:path w="2947035" h="334644">
                    <a:moveTo>
                      <a:pt x="2906268" y="331867"/>
                    </a:moveTo>
                    <a:lnTo>
                      <a:pt x="2906268" y="328422"/>
                    </a:lnTo>
                    <a:lnTo>
                      <a:pt x="2900934" y="329946"/>
                    </a:lnTo>
                    <a:lnTo>
                      <a:pt x="2895600" y="330708"/>
                    </a:lnTo>
                    <a:lnTo>
                      <a:pt x="57150" y="330708"/>
                    </a:lnTo>
                    <a:lnTo>
                      <a:pt x="22860" y="318516"/>
                    </a:lnTo>
                    <a:lnTo>
                      <a:pt x="22860" y="323088"/>
                    </a:lnTo>
                    <a:lnTo>
                      <a:pt x="2895600" y="334518"/>
                    </a:lnTo>
                    <a:lnTo>
                      <a:pt x="2901696" y="333756"/>
                    </a:lnTo>
                    <a:lnTo>
                      <a:pt x="2906268" y="331867"/>
                    </a:lnTo>
                    <a:close/>
                  </a:path>
                  <a:path w="2947035" h="334644">
                    <a:moveTo>
                      <a:pt x="2906268" y="6313"/>
                    </a:moveTo>
                    <a:lnTo>
                      <a:pt x="2906268" y="6096"/>
                    </a:lnTo>
                    <a:lnTo>
                      <a:pt x="2905506" y="6096"/>
                    </a:lnTo>
                    <a:lnTo>
                      <a:pt x="2906268" y="6313"/>
                    </a:lnTo>
                    <a:close/>
                  </a:path>
                  <a:path w="2947035" h="334644">
                    <a:moveTo>
                      <a:pt x="2931414" y="316340"/>
                    </a:moveTo>
                    <a:lnTo>
                      <a:pt x="2931414" y="311658"/>
                    </a:lnTo>
                    <a:lnTo>
                      <a:pt x="2927604" y="315468"/>
                    </a:lnTo>
                    <a:lnTo>
                      <a:pt x="2919984" y="321564"/>
                    </a:lnTo>
                    <a:lnTo>
                      <a:pt x="2915412" y="324612"/>
                    </a:lnTo>
                    <a:lnTo>
                      <a:pt x="2910840" y="326898"/>
                    </a:lnTo>
                    <a:lnTo>
                      <a:pt x="2905506" y="328422"/>
                    </a:lnTo>
                    <a:lnTo>
                      <a:pt x="2906268" y="328422"/>
                    </a:lnTo>
                    <a:lnTo>
                      <a:pt x="2906268" y="331867"/>
                    </a:lnTo>
                    <a:lnTo>
                      <a:pt x="2918366" y="326869"/>
                    </a:lnTo>
                    <a:lnTo>
                      <a:pt x="2931414" y="316340"/>
                    </a:lnTo>
                    <a:close/>
                  </a:path>
                  <a:path w="2947035" h="334644">
                    <a:moveTo>
                      <a:pt x="2931414" y="23774"/>
                    </a:moveTo>
                    <a:lnTo>
                      <a:pt x="2931414" y="22860"/>
                    </a:lnTo>
                    <a:lnTo>
                      <a:pt x="2930652" y="22860"/>
                    </a:lnTo>
                    <a:lnTo>
                      <a:pt x="2931414" y="23774"/>
                    </a:lnTo>
                    <a:close/>
                  </a:path>
                  <a:path w="2947035" h="334644">
                    <a:moveTo>
                      <a:pt x="2934462" y="312354"/>
                    </a:moveTo>
                    <a:lnTo>
                      <a:pt x="2934462" y="307086"/>
                    </a:lnTo>
                    <a:lnTo>
                      <a:pt x="2930652" y="311658"/>
                    </a:lnTo>
                    <a:lnTo>
                      <a:pt x="2931414" y="311658"/>
                    </a:lnTo>
                    <a:lnTo>
                      <a:pt x="2931414" y="316340"/>
                    </a:lnTo>
                    <a:lnTo>
                      <a:pt x="2932247" y="315668"/>
                    </a:lnTo>
                    <a:lnTo>
                      <a:pt x="2934462" y="312354"/>
                    </a:lnTo>
                    <a:close/>
                  </a:path>
                  <a:path w="2947035" h="334644">
                    <a:moveTo>
                      <a:pt x="2934462" y="27813"/>
                    </a:moveTo>
                    <a:lnTo>
                      <a:pt x="2934462" y="27432"/>
                    </a:lnTo>
                    <a:lnTo>
                      <a:pt x="2933700" y="26670"/>
                    </a:lnTo>
                    <a:lnTo>
                      <a:pt x="2934462" y="27813"/>
                    </a:lnTo>
                    <a:close/>
                  </a:path>
                  <a:path w="2947035" h="334644">
                    <a:moveTo>
                      <a:pt x="2942844" y="298057"/>
                    </a:moveTo>
                    <a:lnTo>
                      <a:pt x="2942844" y="282702"/>
                    </a:lnTo>
                    <a:lnTo>
                      <a:pt x="2942082" y="288036"/>
                    </a:lnTo>
                    <a:lnTo>
                      <a:pt x="2939034" y="298704"/>
                    </a:lnTo>
                    <a:lnTo>
                      <a:pt x="2939034" y="297942"/>
                    </a:lnTo>
                    <a:lnTo>
                      <a:pt x="2936748" y="303276"/>
                    </a:lnTo>
                    <a:lnTo>
                      <a:pt x="2936748" y="302514"/>
                    </a:lnTo>
                    <a:lnTo>
                      <a:pt x="2933700" y="307086"/>
                    </a:lnTo>
                    <a:lnTo>
                      <a:pt x="2934462" y="307086"/>
                    </a:lnTo>
                    <a:lnTo>
                      <a:pt x="2934462" y="312354"/>
                    </a:lnTo>
                    <a:lnTo>
                      <a:pt x="2942092" y="300937"/>
                    </a:lnTo>
                    <a:lnTo>
                      <a:pt x="2942844" y="298057"/>
                    </a:lnTo>
                    <a:close/>
                  </a:path>
                </a:pathLst>
              </a:custGeom>
              <a:solidFill>
                <a:srgbClr val="444444"/>
              </a:solidFill>
            </p:spPr>
            <p:txBody>
              <a:bodyPr wrap="square" lIns="0" tIns="0" rIns="0" bIns="0" rtlCol="0"/>
              <a:lstStyle/>
              <a:p>
                <a:endParaRPr sz="2634"/>
              </a:p>
            </p:txBody>
          </p:sp>
          <p:pic>
            <p:nvPicPr>
              <p:cNvPr id="57" name="object 14">
                <a:extLst>
                  <a:ext uri="{FF2B5EF4-FFF2-40B4-BE49-F238E27FC236}">
                    <a16:creationId xmlns:a16="http://schemas.microsoft.com/office/drawing/2014/main" id="{5E94DCC5-6604-F497-B98F-2FE7C4D71B0B}"/>
                  </a:ext>
                </a:extLst>
              </p:cNvPr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422653" y="2129790"/>
                <a:ext cx="2942844" cy="331469"/>
              </a:xfrm>
              <a:prstGeom prst="rect">
                <a:avLst/>
              </a:prstGeom>
            </p:spPr>
          </p:pic>
          <p:sp>
            <p:nvSpPr>
              <p:cNvPr id="58" name="object 15">
                <a:extLst>
                  <a:ext uri="{FF2B5EF4-FFF2-40B4-BE49-F238E27FC236}">
                    <a16:creationId xmlns:a16="http://schemas.microsoft.com/office/drawing/2014/main" id="{A5EA109D-0973-C4C7-9988-E91A42AA8B29}"/>
                  </a:ext>
                </a:extLst>
              </p:cNvPr>
              <p:cNvSpPr/>
              <p:nvPr/>
            </p:nvSpPr>
            <p:spPr>
              <a:xfrm>
                <a:off x="1420367" y="2128266"/>
                <a:ext cx="2947035" cy="335280"/>
              </a:xfrm>
              <a:custGeom>
                <a:avLst/>
                <a:gdLst/>
                <a:ahLst/>
                <a:cxnLst/>
                <a:rect l="l" t="t" r="r" b="b"/>
                <a:pathLst>
                  <a:path w="2947035" h="335280">
                    <a:moveTo>
                      <a:pt x="2946654" y="283464"/>
                    </a:moveTo>
                    <a:lnTo>
                      <a:pt x="2946654" y="51054"/>
                    </a:lnTo>
                    <a:lnTo>
                      <a:pt x="2945892" y="45720"/>
                    </a:lnTo>
                    <a:lnTo>
                      <a:pt x="2939475" y="28646"/>
                    </a:lnTo>
                    <a:lnTo>
                      <a:pt x="2928142" y="14649"/>
                    </a:lnTo>
                    <a:lnTo>
                      <a:pt x="2913111" y="4757"/>
                    </a:lnTo>
                    <a:lnTo>
                      <a:pt x="2895600" y="0"/>
                    </a:lnTo>
                    <a:lnTo>
                      <a:pt x="57150" y="0"/>
                    </a:lnTo>
                    <a:lnTo>
                      <a:pt x="10447" y="24160"/>
                    </a:lnTo>
                    <a:lnTo>
                      <a:pt x="1523" y="45720"/>
                    </a:lnTo>
                    <a:lnTo>
                      <a:pt x="0" y="51054"/>
                    </a:lnTo>
                    <a:lnTo>
                      <a:pt x="0" y="283464"/>
                    </a:lnTo>
                    <a:lnTo>
                      <a:pt x="1524" y="289560"/>
                    </a:lnTo>
                    <a:lnTo>
                      <a:pt x="2286" y="294894"/>
                    </a:lnTo>
                    <a:lnTo>
                      <a:pt x="3810" y="298450"/>
                    </a:lnTo>
                    <a:lnTo>
                      <a:pt x="3810" y="51816"/>
                    </a:lnTo>
                    <a:lnTo>
                      <a:pt x="5333" y="46482"/>
                    </a:lnTo>
                    <a:lnTo>
                      <a:pt x="6095" y="41148"/>
                    </a:lnTo>
                    <a:lnTo>
                      <a:pt x="8381" y="36576"/>
                    </a:lnTo>
                    <a:lnTo>
                      <a:pt x="9905" y="33020"/>
                    </a:lnTo>
                    <a:lnTo>
                      <a:pt x="9905" y="32004"/>
                    </a:lnTo>
                    <a:lnTo>
                      <a:pt x="16001" y="22860"/>
                    </a:lnTo>
                    <a:lnTo>
                      <a:pt x="19049" y="19812"/>
                    </a:lnTo>
                    <a:lnTo>
                      <a:pt x="19049" y="19050"/>
                    </a:lnTo>
                    <a:lnTo>
                      <a:pt x="22859" y="16510"/>
                    </a:lnTo>
                    <a:lnTo>
                      <a:pt x="22859" y="16002"/>
                    </a:lnTo>
                    <a:lnTo>
                      <a:pt x="27432" y="12954"/>
                    </a:lnTo>
                    <a:lnTo>
                      <a:pt x="2895600" y="3810"/>
                    </a:lnTo>
                    <a:lnTo>
                      <a:pt x="2900934" y="4572"/>
                    </a:lnTo>
                    <a:lnTo>
                      <a:pt x="2906268" y="6096"/>
                    </a:lnTo>
                    <a:lnTo>
                      <a:pt x="2906268" y="6313"/>
                    </a:lnTo>
                    <a:lnTo>
                      <a:pt x="2910840" y="7620"/>
                    </a:lnTo>
                    <a:lnTo>
                      <a:pt x="2915412" y="9906"/>
                    </a:lnTo>
                    <a:lnTo>
                      <a:pt x="2919984" y="12954"/>
                    </a:lnTo>
                    <a:lnTo>
                      <a:pt x="2927604" y="19050"/>
                    </a:lnTo>
                    <a:lnTo>
                      <a:pt x="2931414" y="22860"/>
                    </a:lnTo>
                    <a:lnTo>
                      <a:pt x="2931414" y="23774"/>
                    </a:lnTo>
                    <a:lnTo>
                      <a:pt x="2934462" y="27432"/>
                    </a:lnTo>
                    <a:lnTo>
                      <a:pt x="2934462" y="28575"/>
                    </a:lnTo>
                    <a:lnTo>
                      <a:pt x="2936748" y="32004"/>
                    </a:lnTo>
                    <a:lnTo>
                      <a:pt x="2936748" y="31242"/>
                    </a:lnTo>
                    <a:lnTo>
                      <a:pt x="2939034" y="36576"/>
                    </a:lnTo>
                    <a:lnTo>
                      <a:pt x="2940558" y="41148"/>
                    </a:lnTo>
                    <a:lnTo>
                      <a:pt x="2942082" y="46482"/>
                    </a:lnTo>
                    <a:lnTo>
                      <a:pt x="2942844" y="51816"/>
                    </a:lnTo>
                    <a:lnTo>
                      <a:pt x="2942844" y="298227"/>
                    </a:lnTo>
                    <a:lnTo>
                      <a:pt x="2946654" y="283464"/>
                    </a:lnTo>
                    <a:close/>
                  </a:path>
                  <a:path w="2947035" h="335280">
                    <a:moveTo>
                      <a:pt x="10668" y="303276"/>
                    </a:moveTo>
                    <a:lnTo>
                      <a:pt x="8382" y="298704"/>
                    </a:lnTo>
                    <a:lnTo>
                      <a:pt x="6096" y="293370"/>
                    </a:lnTo>
                    <a:lnTo>
                      <a:pt x="6096" y="294132"/>
                    </a:lnTo>
                    <a:lnTo>
                      <a:pt x="5334" y="288798"/>
                    </a:lnTo>
                    <a:lnTo>
                      <a:pt x="3810" y="283464"/>
                    </a:lnTo>
                    <a:lnTo>
                      <a:pt x="3810" y="298450"/>
                    </a:lnTo>
                    <a:lnTo>
                      <a:pt x="4572" y="300228"/>
                    </a:lnTo>
                    <a:lnTo>
                      <a:pt x="7436" y="305922"/>
                    </a:lnTo>
                    <a:lnTo>
                      <a:pt x="9906" y="309774"/>
                    </a:lnTo>
                    <a:lnTo>
                      <a:pt x="9906" y="303276"/>
                    </a:lnTo>
                    <a:lnTo>
                      <a:pt x="10668" y="303276"/>
                    </a:lnTo>
                    <a:close/>
                  </a:path>
                  <a:path w="2947035" h="335280">
                    <a:moveTo>
                      <a:pt x="10667" y="31242"/>
                    </a:moveTo>
                    <a:lnTo>
                      <a:pt x="9905" y="32004"/>
                    </a:lnTo>
                    <a:lnTo>
                      <a:pt x="9905" y="33020"/>
                    </a:lnTo>
                    <a:lnTo>
                      <a:pt x="10667" y="31242"/>
                    </a:lnTo>
                    <a:close/>
                  </a:path>
                  <a:path w="2947035" h="335280">
                    <a:moveTo>
                      <a:pt x="19812" y="315468"/>
                    </a:moveTo>
                    <a:lnTo>
                      <a:pt x="16002" y="311658"/>
                    </a:lnTo>
                    <a:lnTo>
                      <a:pt x="12954" y="307848"/>
                    </a:lnTo>
                    <a:lnTo>
                      <a:pt x="9906" y="303276"/>
                    </a:lnTo>
                    <a:lnTo>
                      <a:pt x="9906" y="309774"/>
                    </a:lnTo>
                    <a:lnTo>
                      <a:pt x="11296" y="311943"/>
                    </a:lnTo>
                    <a:lnTo>
                      <a:pt x="15794" y="317440"/>
                    </a:lnTo>
                    <a:lnTo>
                      <a:pt x="19050" y="320249"/>
                    </a:lnTo>
                    <a:lnTo>
                      <a:pt x="19050" y="315468"/>
                    </a:lnTo>
                    <a:lnTo>
                      <a:pt x="19812" y="315468"/>
                    </a:lnTo>
                    <a:close/>
                  </a:path>
                  <a:path w="2947035" h="335280">
                    <a:moveTo>
                      <a:pt x="19811" y="19050"/>
                    </a:moveTo>
                    <a:lnTo>
                      <a:pt x="19049" y="19050"/>
                    </a:lnTo>
                    <a:lnTo>
                      <a:pt x="19049" y="19812"/>
                    </a:lnTo>
                    <a:lnTo>
                      <a:pt x="19811" y="19050"/>
                    </a:lnTo>
                    <a:close/>
                  </a:path>
                  <a:path w="2947035" h="335280">
                    <a:moveTo>
                      <a:pt x="23622" y="324104"/>
                    </a:moveTo>
                    <a:lnTo>
                      <a:pt x="23622" y="319278"/>
                    </a:lnTo>
                    <a:lnTo>
                      <a:pt x="19050" y="315468"/>
                    </a:lnTo>
                    <a:lnTo>
                      <a:pt x="19050" y="320249"/>
                    </a:lnTo>
                    <a:lnTo>
                      <a:pt x="20574" y="321564"/>
                    </a:lnTo>
                    <a:lnTo>
                      <a:pt x="23622" y="324104"/>
                    </a:lnTo>
                    <a:close/>
                  </a:path>
                  <a:path w="2947035" h="335280">
                    <a:moveTo>
                      <a:pt x="23621" y="16002"/>
                    </a:moveTo>
                    <a:lnTo>
                      <a:pt x="22859" y="16002"/>
                    </a:lnTo>
                    <a:lnTo>
                      <a:pt x="22859" y="16510"/>
                    </a:lnTo>
                    <a:lnTo>
                      <a:pt x="23621" y="16002"/>
                    </a:lnTo>
                    <a:close/>
                  </a:path>
                  <a:path w="2947035" h="335280">
                    <a:moveTo>
                      <a:pt x="2890266" y="335280"/>
                    </a:moveTo>
                    <a:lnTo>
                      <a:pt x="2890266" y="331470"/>
                    </a:lnTo>
                    <a:lnTo>
                      <a:pt x="57150" y="331470"/>
                    </a:lnTo>
                    <a:lnTo>
                      <a:pt x="48690" y="330291"/>
                    </a:lnTo>
                    <a:lnTo>
                      <a:pt x="41733" y="328660"/>
                    </a:lnTo>
                    <a:lnTo>
                      <a:pt x="35056" y="326147"/>
                    </a:lnTo>
                    <a:lnTo>
                      <a:pt x="27432" y="322326"/>
                    </a:lnTo>
                    <a:lnTo>
                      <a:pt x="22860" y="318516"/>
                    </a:lnTo>
                    <a:lnTo>
                      <a:pt x="23622" y="319278"/>
                    </a:lnTo>
                    <a:lnTo>
                      <a:pt x="23622" y="324104"/>
                    </a:lnTo>
                    <a:lnTo>
                      <a:pt x="25146" y="325374"/>
                    </a:lnTo>
                    <a:lnTo>
                      <a:pt x="29718" y="327660"/>
                    </a:lnTo>
                    <a:lnTo>
                      <a:pt x="35449" y="330774"/>
                    </a:lnTo>
                    <a:lnTo>
                      <a:pt x="42838" y="333008"/>
                    </a:lnTo>
                    <a:lnTo>
                      <a:pt x="50525" y="334473"/>
                    </a:lnTo>
                    <a:lnTo>
                      <a:pt x="57150" y="335280"/>
                    </a:lnTo>
                    <a:lnTo>
                      <a:pt x="2890266" y="335280"/>
                    </a:lnTo>
                    <a:close/>
                  </a:path>
                  <a:path w="2947035" h="335280">
                    <a:moveTo>
                      <a:pt x="2906268" y="332000"/>
                    </a:moveTo>
                    <a:lnTo>
                      <a:pt x="2906268" y="328422"/>
                    </a:lnTo>
                    <a:lnTo>
                      <a:pt x="2900934" y="329946"/>
                    </a:lnTo>
                    <a:lnTo>
                      <a:pt x="2895600" y="330708"/>
                    </a:lnTo>
                    <a:lnTo>
                      <a:pt x="2889504" y="331470"/>
                    </a:lnTo>
                    <a:lnTo>
                      <a:pt x="2890266" y="331470"/>
                    </a:lnTo>
                    <a:lnTo>
                      <a:pt x="2890266" y="335280"/>
                    </a:lnTo>
                    <a:lnTo>
                      <a:pt x="2895600" y="334518"/>
                    </a:lnTo>
                    <a:lnTo>
                      <a:pt x="2901696" y="333756"/>
                    </a:lnTo>
                    <a:lnTo>
                      <a:pt x="2906268" y="332000"/>
                    </a:lnTo>
                    <a:close/>
                  </a:path>
                  <a:path w="2947035" h="335280">
                    <a:moveTo>
                      <a:pt x="2906268" y="6313"/>
                    </a:moveTo>
                    <a:lnTo>
                      <a:pt x="2906268" y="6096"/>
                    </a:lnTo>
                    <a:lnTo>
                      <a:pt x="2905506" y="6096"/>
                    </a:lnTo>
                    <a:lnTo>
                      <a:pt x="2906268" y="6313"/>
                    </a:lnTo>
                    <a:close/>
                  </a:path>
                  <a:path w="2947035" h="335280">
                    <a:moveTo>
                      <a:pt x="2931414" y="316721"/>
                    </a:moveTo>
                    <a:lnTo>
                      <a:pt x="2931414" y="311658"/>
                    </a:lnTo>
                    <a:lnTo>
                      <a:pt x="2923794" y="319278"/>
                    </a:lnTo>
                    <a:lnTo>
                      <a:pt x="2923794" y="318516"/>
                    </a:lnTo>
                    <a:lnTo>
                      <a:pt x="2919984" y="322326"/>
                    </a:lnTo>
                    <a:lnTo>
                      <a:pt x="2910840" y="326898"/>
                    </a:lnTo>
                    <a:lnTo>
                      <a:pt x="2905506" y="328422"/>
                    </a:lnTo>
                    <a:lnTo>
                      <a:pt x="2906268" y="328422"/>
                    </a:lnTo>
                    <a:lnTo>
                      <a:pt x="2906268" y="332000"/>
                    </a:lnTo>
                    <a:lnTo>
                      <a:pt x="2918466" y="327315"/>
                    </a:lnTo>
                    <a:lnTo>
                      <a:pt x="2931414" y="316721"/>
                    </a:lnTo>
                    <a:close/>
                  </a:path>
                  <a:path w="2947035" h="335280">
                    <a:moveTo>
                      <a:pt x="2931414" y="23774"/>
                    </a:moveTo>
                    <a:lnTo>
                      <a:pt x="2931414" y="22860"/>
                    </a:lnTo>
                    <a:lnTo>
                      <a:pt x="2930652" y="22860"/>
                    </a:lnTo>
                    <a:lnTo>
                      <a:pt x="2931414" y="23774"/>
                    </a:lnTo>
                    <a:close/>
                  </a:path>
                  <a:path w="2947035" h="335280">
                    <a:moveTo>
                      <a:pt x="2934462" y="312716"/>
                    </a:moveTo>
                    <a:lnTo>
                      <a:pt x="2934462" y="307848"/>
                    </a:lnTo>
                    <a:lnTo>
                      <a:pt x="2930652" y="311658"/>
                    </a:lnTo>
                    <a:lnTo>
                      <a:pt x="2931414" y="311658"/>
                    </a:lnTo>
                    <a:lnTo>
                      <a:pt x="2931414" y="316721"/>
                    </a:lnTo>
                    <a:lnTo>
                      <a:pt x="2932352" y="315953"/>
                    </a:lnTo>
                    <a:lnTo>
                      <a:pt x="2934462" y="312716"/>
                    </a:lnTo>
                    <a:close/>
                  </a:path>
                  <a:path w="2947035" h="335280">
                    <a:moveTo>
                      <a:pt x="2934462" y="28575"/>
                    </a:moveTo>
                    <a:lnTo>
                      <a:pt x="2934462" y="27432"/>
                    </a:lnTo>
                    <a:lnTo>
                      <a:pt x="2933700" y="27432"/>
                    </a:lnTo>
                    <a:lnTo>
                      <a:pt x="2934462" y="28575"/>
                    </a:lnTo>
                    <a:close/>
                  </a:path>
                  <a:path w="2947035" h="335280">
                    <a:moveTo>
                      <a:pt x="2942844" y="298227"/>
                    </a:moveTo>
                    <a:lnTo>
                      <a:pt x="2942844" y="283464"/>
                    </a:lnTo>
                    <a:lnTo>
                      <a:pt x="2942082" y="288798"/>
                    </a:lnTo>
                    <a:lnTo>
                      <a:pt x="2940558" y="294132"/>
                    </a:lnTo>
                    <a:lnTo>
                      <a:pt x="2940558" y="293370"/>
                    </a:lnTo>
                    <a:lnTo>
                      <a:pt x="2939034" y="298704"/>
                    </a:lnTo>
                    <a:lnTo>
                      <a:pt x="2936748" y="303276"/>
                    </a:lnTo>
                    <a:lnTo>
                      <a:pt x="2933700" y="307848"/>
                    </a:lnTo>
                    <a:lnTo>
                      <a:pt x="2934462" y="307848"/>
                    </a:lnTo>
                    <a:lnTo>
                      <a:pt x="2934462" y="312716"/>
                    </a:lnTo>
                    <a:lnTo>
                      <a:pt x="2942149" y="300919"/>
                    </a:lnTo>
                    <a:lnTo>
                      <a:pt x="2942844" y="298227"/>
                    </a:lnTo>
                    <a:close/>
                  </a:path>
                </a:pathLst>
              </a:custGeom>
              <a:solidFill>
                <a:srgbClr val="444444"/>
              </a:solidFill>
            </p:spPr>
            <p:txBody>
              <a:bodyPr wrap="square" lIns="0" tIns="0" rIns="0" bIns="0" rtlCol="0"/>
              <a:lstStyle/>
              <a:p>
                <a:endParaRPr sz="2634"/>
              </a:p>
            </p:txBody>
          </p:sp>
          <p:pic>
            <p:nvPicPr>
              <p:cNvPr id="59" name="object 16">
                <a:extLst>
                  <a:ext uri="{FF2B5EF4-FFF2-40B4-BE49-F238E27FC236}">
                    <a16:creationId xmlns:a16="http://schemas.microsoft.com/office/drawing/2014/main" id="{069873F3-6337-3341-2D98-DD2DD4BA9633}"/>
                  </a:ext>
                </a:extLst>
              </p:cNvPr>
              <p:cNvPicPr/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422653" y="2478023"/>
                <a:ext cx="2942844" cy="330707"/>
              </a:xfrm>
              <a:prstGeom prst="rect">
                <a:avLst/>
              </a:prstGeom>
            </p:spPr>
          </p:pic>
          <p:sp>
            <p:nvSpPr>
              <p:cNvPr id="60" name="object 17">
                <a:extLst>
                  <a:ext uri="{FF2B5EF4-FFF2-40B4-BE49-F238E27FC236}">
                    <a16:creationId xmlns:a16="http://schemas.microsoft.com/office/drawing/2014/main" id="{DDE511A7-BDB4-D525-EE45-DCD5DDB584ED}"/>
                  </a:ext>
                </a:extLst>
              </p:cNvPr>
              <p:cNvSpPr/>
              <p:nvPr/>
            </p:nvSpPr>
            <p:spPr>
              <a:xfrm>
                <a:off x="1420367" y="2475738"/>
                <a:ext cx="2947035" cy="335280"/>
              </a:xfrm>
              <a:custGeom>
                <a:avLst/>
                <a:gdLst/>
                <a:ahLst/>
                <a:cxnLst/>
                <a:rect l="l" t="t" r="r" b="b"/>
                <a:pathLst>
                  <a:path w="2947035" h="335280">
                    <a:moveTo>
                      <a:pt x="2946654" y="284225"/>
                    </a:moveTo>
                    <a:lnTo>
                      <a:pt x="2946654" y="51815"/>
                    </a:lnTo>
                    <a:lnTo>
                      <a:pt x="2945892" y="45719"/>
                    </a:lnTo>
                    <a:lnTo>
                      <a:pt x="2913446" y="5168"/>
                    </a:lnTo>
                    <a:lnTo>
                      <a:pt x="2890266" y="0"/>
                    </a:lnTo>
                    <a:lnTo>
                      <a:pt x="57150" y="0"/>
                    </a:lnTo>
                    <a:lnTo>
                      <a:pt x="11040" y="23322"/>
                    </a:lnTo>
                    <a:lnTo>
                      <a:pt x="1523" y="45720"/>
                    </a:lnTo>
                    <a:lnTo>
                      <a:pt x="0" y="51816"/>
                    </a:lnTo>
                    <a:lnTo>
                      <a:pt x="0" y="284226"/>
                    </a:lnTo>
                    <a:lnTo>
                      <a:pt x="1524" y="289560"/>
                    </a:lnTo>
                    <a:lnTo>
                      <a:pt x="2286" y="294894"/>
                    </a:lnTo>
                    <a:lnTo>
                      <a:pt x="3810" y="298450"/>
                    </a:lnTo>
                    <a:lnTo>
                      <a:pt x="3810" y="51816"/>
                    </a:lnTo>
                    <a:lnTo>
                      <a:pt x="5333" y="46482"/>
                    </a:lnTo>
                    <a:lnTo>
                      <a:pt x="6095" y="41148"/>
                    </a:lnTo>
                    <a:lnTo>
                      <a:pt x="9905" y="33527"/>
                    </a:lnTo>
                    <a:lnTo>
                      <a:pt x="9905" y="32004"/>
                    </a:lnTo>
                    <a:lnTo>
                      <a:pt x="12953" y="27432"/>
                    </a:lnTo>
                    <a:lnTo>
                      <a:pt x="16001" y="23622"/>
                    </a:lnTo>
                    <a:lnTo>
                      <a:pt x="19049" y="20574"/>
                    </a:lnTo>
                    <a:lnTo>
                      <a:pt x="19049" y="19812"/>
                    </a:lnTo>
                    <a:lnTo>
                      <a:pt x="22859" y="16636"/>
                    </a:lnTo>
                    <a:lnTo>
                      <a:pt x="22859" y="16001"/>
                    </a:lnTo>
                    <a:lnTo>
                      <a:pt x="27432" y="12954"/>
                    </a:lnTo>
                    <a:lnTo>
                      <a:pt x="36493" y="8301"/>
                    </a:lnTo>
                    <a:lnTo>
                      <a:pt x="41586" y="6176"/>
                    </a:lnTo>
                    <a:lnTo>
                      <a:pt x="47030" y="5154"/>
                    </a:lnTo>
                    <a:lnTo>
                      <a:pt x="57150" y="3809"/>
                    </a:lnTo>
                    <a:lnTo>
                      <a:pt x="2890266" y="3905"/>
                    </a:lnTo>
                    <a:lnTo>
                      <a:pt x="2895600" y="4571"/>
                    </a:lnTo>
                    <a:lnTo>
                      <a:pt x="2906268" y="6095"/>
                    </a:lnTo>
                    <a:lnTo>
                      <a:pt x="2906268" y="6422"/>
                    </a:lnTo>
                    <a:lnTo>
                      <a:pt x="2910840" y="8381"/>
                    </a:lnTo>
                    <a:lnTo>
                      <a:pt x="2919984" y="12953"/>
                    </a:lnTo>
                    <a:lnTo>
                      <a:pt x="2923794" y="16001"/>
                    </a:lnTo>
                    <a:lnTo>
                      <a:pt x="2931414" y="23621"/>
                    </a:lnTo>
                    <a:lnTo>
                      <a:pt x="2931414" y="24383"/>
                    </a:lnTo>
                    <a:lnTo>
                      <a:pt x="2934462" y="27431"/>
                    </a:lnTo>
                    <a:lnTo>
                      <a:pt x="2934462" y="28574"/>
                    </a:lnTo>
                    <a:lnTo>
                      <a:pt x="2936748" y="32003"/>
                    </a:lnTo>
                    <a:lnTo>
                      <a:pt x="2939034" y="36575"/>
                    </a:lnTo>
                    <a:lnTo>
                      <a:pt x="2940558" y="41147"/>
                    </a:lnTo>
                    <a:lnTo>
                      <a:pt x="2942082" y="46481"/>
                    </a:lnTo>
                    <a:lnTo>
                      <a:pt x="2942844" y="51815"/>
                    </a:lnTo>
                    <a:lnTo>
                      <a:pt x="2942844" y="298513"/>
                    </a:lnTo>
                    <a:lnTo>
                      <a:pt x="2946654" y="284225"/>
                    </a:lnTo>
                    <a:close/>
                  </a:path>
                  <a:path w="2947035" h="335280">
                    <a:moveTo>
                      <a:pt x="10668" y="303276"/>
                    </a:moveTo>
                    <a:lnTo>
                      <a:pt x="6096" y="294132"/>
                    </a:lnTo>
                    <a:lnTo>
                      <a:pt x="5334" y="288798"/>
                    </a:lnTo>
                    <a:lnTo>
                      <a:pt x="3810" y="283464"/>
                    </a:lnTo>
                    <a:lnTo>
                      <a:pt x="3810" y="298450"/>
                    </a:lnTo>
                    <a:lnTo>
                      <a:pt x="4572" y="300228"/>
                    </a:lnTo>
                    <a:lnTo>
                      <a:pt x="7450" y="306490"/>
                    </a:lnTo>
                    <a:lnTo>
                      <a:pt x="9906" y="310231"/>
                    </a:lnTo>
                    <a:lnTo>
                      <a:pt x="9906" y="303276"/>
                    </a:lnTo>
                    <a:lnTo>
                      <a:pt x="10668" y="303276"/>
                    </a:lnTo>
                    <a:close/>
                  </a:path>
                  <a:path w="2947035" h="335280">
                    <a:moveTo>
                      <a:pt x="10667" y="32004"/>
                    </a:moveTo>
                    <a:lnTo>
                      <a:pt x="9905" y="32004"/>
                    </a:lnTo>
                    <a:lnTo>
                      <a:pt x="9905" y="33527"/>
                    </a:lnTo>
                    <a:lnTo>
                      <a:pt x="10667" y="32004"/>
                    </a:lnTo>
                    <a:close/>
                  </a:path>
                  <a:path w="2947035" h="335280">
                    <a:moveTo>
                      <a:pt x="19812" y="315468"/>
                    </a:moveTo>
                    <a:lnTo>
                      <a:pt x="16002" y="311658"/>
                    </a:lnTo>
                    <a:lnTo>
                      <a:pt x="12954" y="307848"/>
                    </a:lnTo>
                    <a:lnTo>
                      <a:pt x="9906" y="303276"/>
                    </a:lnTo>
                    <a:lnTo>
                      <a:pt x="9906" y="310231"/>
                    </a:lnTo>
                    <a:lnTo>
                      <a:pt x="11220" y="312234"/>
                    </a:lnTo>
                    <a:lnTo>
                      <a:pt x="15666" y="317499"/>
                    </a:lnTo>
                    <a:lnTo>
                      <a:pt x="19050" y="320827"/>
                    </a:lnTo>
                    <a:lnTo>
                      <a:pt x="19050" y="315468"/>
                    </a:lnTo>
                    <a:lnTo>
                      <a:pt x="19812" y="315468"/>
                    </a:lnTo>
                    <a:close/>
                  </a:path>
                  <a:path w="2947035" h="335280">
                    <a:moveTo>
                      <a:pt x="19811" y="19812"/>
                    </a:moveTo>
                    <a:lnTo>
                      <a:pt x="19049" y="19812"/>
                    </a:lnTo>
                    <a:lnTo>
                      <a:pt x="19049" y="20574"/>
                    </a:lnTo>
                    <a:lnTo>
                      <a:pt x="19811" y="19812"/>
                    </a:lnTo>
                    <a:close/>
                  </a:path>
                  <a:path w="2947035" h="335280">
                    <a:moveTo>
                      <a:pt x="23622" y="319278"/>
                    </a:moveTo>
                    <a:lnTo>
                      <a:pt x="19050" y="315468"/>
                    </a:lnTo>
                    <a:lnTo>
                      <a:pt x="19050" y="320827"/>
                    </a:lnTo>
                    <a:lnTo>
                      <a:pt x="20574" y="322326"/>
                    </a:lnTo>
                    <a:lnTo>
                      <a:pt x="22860" y="323850"/>
                    </a:lnTo>
                    <a:lnTo>
                      <a:pt x="22860" y="319278"/>
                    </a:lnTo>
                    <a:lnTo>
                      <a:pt x="23622" y="319278"/>
                    </a:lnTo>
                    <a:close/>
                  </a:path>
                  <a:path w="2947035" h="335280">
                    <a:moveTo>
                      <a:pt x="23621" y="16001"/>
                    </a:moveTo>
                    <a:lnTo>
                      <a:pt x="22859" y="16001"/>
                    </a:lnTo>
                    <a:lnTo>
                      <a:pt x="22859" y="16636"/>
                    </a:lnTo>
                    <a:lnTo>
                      <a:pt x="23621" y="16001"/>
                    </a:lnTo>
                    <a:close/>
                  </a:path>
                  <a:path w="2947035" h="335280">
                    <a:moveTo>
                      <a:pt x="2890266" y="335279"/>
                    </a:moveTo>
                    <a:lnTo>
                      <a:pt x="2890266" y="331469"/>
                    </a:lnTo>
                    <a:lnTo>
                      <a:pt x="57150" y="331470"/>
                    </a:lnTo>
                    <a:lnTo>
                      <a:pt x="47030" y="330125"/>
                    </a:lnTo>
                    <a:lnTo>
                      <a:pt x="41586" y="329103"/>
                    </a:lnTo>
                    <a:lnTo>
                      <a:pt x="36493" y="326978"/>
                    </a:lnTo>
                    <a:lnTo>
                      <a:pt x="27432" y="322326"/>
                    </a:lnTo>
                    <a:lnTo>
                      <a:pt x="22860" y="319278"/>
                    </a:lnTo>
                    <a:lnTo>
                      <a:pt x="22860" y="323850"/>
                    </a:lnTo>
                    <a:lnTo>
                      <a:pt x="57150" y="335280"/>
                    </a:lnTo>
                    <a:lnTo>
                      <a:pt x="2890266" y="335279"/>
                    </a:lnTo>
                    <a:close/>
                  </a:path>
                  <a:path w="2947035" h="335280">
                    <a:moveTo>
                      <a:pt x="2890266" y="3905"/>
                    </a:moveTo>
                    <a:lnTo>
                      <a:pt x="2889504" y="3809"/>
                    </a:lnTo>
                    <a:lnTo>
                      <a:pt x="2890266" y="3905"/>
                    </a:lnTo>
                    <a:close/>
                  </a:path>
                  <a:path w="2947035" h="335280">
                    <a:moveTo>
                      <a:pt x="2906268" y="332077"/>
                    </a:moveTo>
                    <a:lnTo>
                      <a:pt x="2906268" y="329183"/>
                    </a:lnTo>
                    <a:lnTo>
                      <a:pt x="2895600" y="330707"/>
                    </a:lnTo>
                    <a:lnTo>
                      <a:pt x="2889504" y="331469"/>
                    </a:lnTo>
                    <a:lnTo>
                      <a:pt x="2890266" y="331469"/>
                    </a:lnTo>
                    <a:lnTo>
                      <a:pt x="2890266" y="335279"/>
                    </a:lnTo>
                    <a:lnTo>
                      <a:pt x="2895600" y="334517"/>
                    </a:lnTo>
                    <a:lnTo>
                      <a:pt x="2901696" y="333755"/>
                    </a:lnTo>
                    <a:lnTo>
                      <a:pt x="2906268" y="332077"/>
                    </a:lnTo>
                    <a:close/>
                  </a:path>
                  <a:path w="2947035" h="335280">
                    <a:moveTo>
                      <a:pt x="2906268" y="6422"/>
                    </a:moveTo>
                    <a:lnTo>
                      <a:pt x="2906268" y="6095"/>
                    </a:lnTo>
                    <a:lnTo>
                      <a:pt x="2905506" y="6095"/>
                    </a:lnTo>
                    <a:lnTo>
                      <a:pt x="2906268" y="6422"/>
                    </a:lnTo>
                    <a:close/>
                  </a:path>
                  <a:path w="2947035" h="335280">
                    <a:moveTo>
                      <a:pt x="2931414" y="317225"/>
                    </a:moveTo>
                    <a:lnTo>
                      <a:pt x="2931414" y="311657"/>
                    </a:lnTo>
                    <a:lnTo>
                      <a:pt x="2923794" y="319277"/>
                    </a:lnTo>
                    <a:lnTo>
                      <a:pt x="2919984" y="322325"/>
                    </a:lnTo>
                    <a:lnTo>
                      <a:pt x="2910840" y="326897"/>
                    </a:lnTo>
                    <a:lnTo>
                      <a:pt x="2905506" y="329183"/>
                    </a:lnTo>
                    <a:lnTo>
                      <a:pt x="2906268" y="329183"/>
                    </a:lnTo>
                    <a:lnTo>
                      <a:pt x="2906268" y="332077"/>
                    </a:lnTo>
                    <a:lnTo>
                      <a:pt x="2918639" y="327534"/>
                    </a:lnTo>
                    <a:lnTo>
                      <a:pt x="2931414" y="317225"/>
                    </a:lnTo>
                    <a:close/>
                  </a:path>
                  <a:path w="2947035" h="335280">
                    <a:moveTo>
                      <a:pt x="2931414" y="24383"/>
                    </a:moveTo>
                    <a:lnTo>
                      <a:pt x="2931414" y="23621"/>
                    </a:lnTo>
                    <a:lnTo>
                      <a:pt x="2930652" y="23621"/>
                    </a:lnTo>
                    <a:lnTo>
                      <a:pt x="2931414" y="24383"/>
                    </a:lnTo>
                    <a:close/>
                  </a:path>
                  <a:path w="2947035" h="335280">
                    <a:moveTo>
                      <a:pt x="2934462" y="313241"/>
                    </a:moveTo>
                    <a:lnTo>
                      <a:pt x="2934462" y="307847"/>
                    </a:lnTo>
                    <a:lnTo>
                      <a:pt x="2930652" y="311657"/>
                    </a:lnTo>
                    <a:lnTo>
                      <a:pt x="2931414" y="311657"/>
                    </a:lnTo>
                    <a:lnTo>
                      <a:pt x="2931414" y="317225"/>
                    </a:lnTo>
                    <a:lnTo>
                      <a:pt x="2932376" y="316449"/>
                    </a:lnTo>
                    <a:lnTo>
                      <a:pt x="2934462" y="313241"/>
                    </a:lnTo>
                    <a:close/>
                  </a:path>
                  <a:path w="2947035" h="335280">
                    <a:moveTo>
                      <a:pt x="2934462" y="28574"/>
                    </a:moveTo>
                    <a:lnTo>
                      <a:pt x="2934462" y="27431"/>
                    </a:lnTo>
                    <a:lnTo>
                      <a:pt x="2933700" y="27431"/>
                    </a:lnTo>
                    <a:lnTo>
                      <a:pt x="2934462" y="28574"/>
                    </a:lnTo>
                    <a:close/>
                  </a:path>
                  <a:path w="2947035" h="335280">
                    <a:moveTo>
                      <a:pt x="2942844" y="298513"/>
                    </a:moveTo>
                    <a:lnTo>
                      <a:pt x="2942844" y="283463"/>
                    </a:lnTo>
                    <a:lnTo>
                      <a:pt x="2942082" y="288797"/>
                    </a:lnTo>
                    <a:lnTo>
                      <a:pt x="2940558" y="294131"/>
                    </a:lnTo>
                    <a:lnTo>
                      <a:pt x="2939034" y="298703"/>
                    </a:lnTo>
                    <a:lnTo>
                      <a:pt x="2936748" y="303275"/>
                    </a:lnTo>
                    <a:lnTo>
                      <a:pt x="2933700" y="307847"/>
                    </a:lnTo>
                    <a:lnTo>
                      <a:pt x="2934462" y="307847"/>
                    </a:lnTo>
                    <a:lnTo>
                      <a:pt x="2934462" y="313241"/>
                    </a:lnTo>
                    <a:lnTo>
                      <a:pt x="2942011" y="301634"/>
                    </a:lnTo>
                    <a:lnTo>
                      <a:pt x="2942844" y="298513"/>
                    </a:lnTo>
                    <a:close/>
                  </a:path>
                </a:pathLst>
              </a:custGeom>
              <a:solidFill>
                <a:srgbClr val="444444"/>
              </a:solidFill>
            </p:spPr>
            <p:txBody>
              <a:bodyPr wrap="square" lIns="0" tIns="0" rIns="0" bIns="0" rtlCol="0"/>
              <a:lstStyle/>
              <a:p>
                <a:endParaRPr sz="2634"/>
              </a:p>
            </p:txBody>
          </p:sp>
          <p:pic>
            <p:nvPicPr>
              <p:cNvPr id="61" name="object 18">
                <a:extLst>
                  <a:ext uri="{FF2B5EF4-FFF2-40B4-BE49-F238E27FC236}">
                    <a16:creationId xmlns:a16="http://schemas.microsoft.com/office/drawing/2014/main" id="{D7118D4D-919A-C35A-65AC-FDFF9EF61C9B}"/>
                  </a:ext>
                </a:extLst>
              </p:cNvPr>
              <p:cNvPicPr/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422653" y="2825495"/>
                <a:ext cx="2942844" cy="331469"/>
              </a:xfrm>
              <a:prstGeom prst="rect">
                <a:avLst/>
              </a:prstGeom>
            </p:spPr>
          </p:pic>
          <p:sp>
            <p:nvSpPr>
              <p:cNvPr id="62" name="object 19">
                <a:extLst>
                  <a:ext uri="{FF2B5EF4-FFF2-40B4-BE49-F238E27FC236}">
                    <a16:creationId xmlns:a16="http://schemas.microsoft.com/office/drawing/2014/main" id="{38730A65-3440-CCA2-E1C6-15C44C318BF6}"/>
                  </a:ext>
                </a:extLst>
              </p:cNvPr>
              <p:cNvSpPr/>
              <p:nvPr/>
            </p:nvSpPr>
            <p:spPr>
              <a:xfrm>
                <a:off x="1420367" y="2823972"/>
                <a:ext cx="2947035" cy="334645"/>
              </a:xfrm>
              <a:custGeom>
                <a:avLst/>
                <a:gdLst/>
                <a:ahLst/>
                <a:cxnLst/>
                <a:rect l="l" t="t" r="r" b="b"/>
                <a:pathLst>
                  <a:path w="2947035" h="334644">
                    <a:moveTo>
                      <a:pt x="2946654" y="283464"/>
                    </a:moveTo>
                    <a:lnTo>
                      <a:pt x="2946654" y="51054"/>
                    </a:lnTo>
                    <a:lnTo>
                      <a:pt x="2945892" y="44958"/>
                    </a:lnTo>
                    <a:lnTo>
                      <a:pt x="2939301" y="28124"/>
                    </a:lnTo>
                    <a:lnTo>
                      <a:pt x="2928061" y="14230"/>
                    </a:lnTo>
                    <a:lnTo>
                      <a:pt x="2913162" y="4460"/>
                    </a:lnTo>
                    <a:lnTo>
                      <a:pt x="2895600" y="0"/>
                    </a:lnTo>
                    <a:lnTo>
                      <a:pt x="57150" y="0"/>
                    </a:lnTo>
                    <a:lnTo>
                      <a:pt x="10692" y="23576"/>
                    </a:lnTo>
                    <a:lnTo>
                      <a:pt x="1523" y="44958"/>
                    </a:lnTo>
                    <a:lnTo>
                      <a:pt x="0" y="51054"/>
                    </a:lnTo>
                    <a:lnTo>
                      <a:pt x="0" y="283464"/>
                    </a:lnTo>
                    <a:lnTo>
                      <a:pt x="1524" y="288798"/>
                    </a:lnTo>
                    <a:lnTo>
                      <a:pt x="2286" y="294894"/>
                    </a:lnTo>
                    <a:lnTo>
                      <a:pt x="3810" y="297942"/>
                    </a:lnTo>
                    <a:lnTo>
                      <a:pt x="3810" y="51054"/>
                    </a:lnTo>
                    <a:lnTo>
                      <a:pt x="5333" y="45720"/>
                    </a:lnTo>
                    <a:lnTo>
                      <a:pt x="6095" y="41148"/>
                    </a:lnTo>
                    <a:lnTo>
                      <a:pt x="8381" y="35814"/>
                    </a:lnTo>
                    <a:lnTo>
                      <a:pt x="9905" y="32766"/>
                    </a:lnTo>
                    <a:lnTo>
                      <a:pt x="9905" y="31242"/>
                    </a:lnTo>
                    <a:lnTo>
                      <a:pt x="12953" y="26670"/>
                    </a:lnTo>
                    <a:lnTo>
                      <a:pt x="16001" y="22860"/>
                    </a:lnTo>
                    <a:lnTo>
                      <a:pt x="19049" y="19812"/>
                    </a:lnTo>
                    <a:lnTo>
                      <a:pt x="19049" y="19050"/>
                    </a:lnTo>
                    <a:lnTo>
                      <a:pt x="23621" y="15240"/>
                    </a:lnTo>
                    <a:lnTo>
                      <a:pt x="23621" y="15367"/>
                    </a:lnTo>
                    <a:lnTo>
                      <a:pt x="27432" y="12192"/>
                    </a:lnTo>
                    <a:lnTo>
                      <a:pt x="27432" y="12954"/>
                    </a:lnTo>
                    <a:lnTo>
                      <a:pt x="32003" y="9906"/>
                    </a:lnTo>
                    <a:lnTo>
                      <a:pt x="37610" y="7260"/>
                    </a:lnTo>
                    <a:lnTo>
                      <a:pt x="44200" y="5143"/>
                    </a:lnTo>
                    <a:lnTo>
                      <a:pt x="50979" y="3883"/>
                    </a:lnTo>
                    <a:lnTo>
                      <a:pt x="2895600" y="3810"/>
                    </a:lnTo>
                    <a:lnTo>
                      <a:pt x="2900934" y="4572"/>
                    </a:lnTo>
                    <a:lnTo>
                      <a:pt x="2906268" y="6096"/>
                    </a:lnTo>
                    <a:lnTo>
                      <a:pt x="2906268" y="6313"/>
                    </a:lnTo>
                    <a:lnTo>
                      <a:pt x="2910840" y="7620"/>
                    </a:lnTo>
                    <a:lnTo>
                      <a:pt x="2915412" y="9906"/>
                    </a:lnTo>
                    <a:lnTo>
                      <a:pt x="2919984" y="12954"/>
                    </a:lnTo>
                    <a:lnTo>
                      <a:pt x="2919984" y="12192"/>
                    </a:lnTo>
                    <a:lnTo>
                      <a:pt x="2923794" y="16002"/>
                    </a:lnTo>
                    <a:lnTo>
                      <a:pt x="2923794" y="15240"/>
                    </a:lnTo>
                    <a:lnTo>
                      <a:pt x="2931414" y="22860"/>
                    </a:lnTo>
                    <a:lnTo>
                      <a:pt x="2931414" y="23622"/>
                    </a:lnTo>
                    <a:lnTo>
                      <a:pt x="2934462" y="26670"/>
                    </a:lnTo>
                    <a:lnTo>
                      <a:pt x="2934462" y="27813"/>
                    </a:lnTo>
                    <a:lnTo>
                      <a:pt x="2936748" y="31242"/>
                    </a:lnTo>
                    <a:lnTo>
                      <a:pt x="2939034" y="35814"/>
                    </a:lnTo>
                    <a:lnTo>
                      <a:pt x="2940558" y="41148"/>
                    </a:lnTo>
                    <a:lnTo>
                      <a:pt x="2942082" y="45720"/>
                    </a:lnTo>
                    <a:lnTo>
                      <a:pt x="2942844" y="51054"/>
                    </a:lnTo>
                    <a:lnTo>
                      <a:pt x="2942844" y="298087"/>
                    </a:lnTo>
                    <a:lnTo>
                      <a:pt x="2946654" y="283464"/>
                    </a:lnTo>
                    <a:close/>
                  </a:path>
                  <a:path w="2947035" h="334644">
                    <a:moveTo>
                      <a:pt x="10668" y="303276"/>
                    </a:moveTo>
                    <a:lnTo>
                      <a:pt x="8382" y="297942"/>
                    </a:lnTo>
                    <a:lnTo>
                      <a:pt x="8382" y="298704"/>
                    </a:lnTo>
                    <a:lnTo>
                      <a:pt x="6096" y="293370"/>
                    </a:lnTo>
                    <a:lnTo>
                      <a:pt x="5334" y="288036"/>
                    </a:lnTo>
                    <a:lnTo>
                      <a:pt x="3810" y="282702"/>
                    </a:lnTo>
                    <a:lnTo>
                      <a:pt x="3810" y="297942"/>
                    </a:lnTo>
                    <a:lnTo>
                      <a:pt x="4572" y="299466"/>
                    </a:lnTo>
                    <a:lnTo>
                      <a:pt x="7450" y="305728"/>
                    </a:lnTo>
                    <a:lnTo>
                      <a:pt x="9906" y="309469"/>
                    </a:lnTo>
                    <a:lnTo>
                      <a:pt x="9906" y="302514"/>
                    </a:lnTo>
                    <a:lnTo>
                      <a:pt x="10668" y="303276"/>
                    </a:lnTo>
                    <a:close/>
                  </a:path>
                  <a:path w="2947035" h="334644">
                    <a:moveTo>
                      <a:pt x="10667" y="31242"/>
                    </a:moveTo>
                    <a:lnTo>
                      <a:pt x="9905" y="31242"/>
                    </a:lnTo>
                    <a:lnTo>
                      <a:pt x="9905" y="32766"/>
                    </a:lnTo>
                    <a:lnTo>
                      <a:pt x="10667" y="31242"/>
                    </a:lnTo>
                    <a:close/>
                  </a:path>
                  <a:path w="2947035" h="334644">
                    <a:moveTo>
                      <a:pt x="19812" y="315468"/>
                    </a:moveTo>
                    <a:lnTo>
                      <a:pt x="16002" y="311658"/>
                    </a:lnTo>
                    <a:lnTo>
                      <a:pt x="9906" y="302514"/>
                    </a:lnTo>
                    <a:lnTo>
                      <a:pt x="9906" y="309469"/>
                    </a:lnTo>
                    <a:lnTo>
                      <a:pt x="11220" y="311472"/>
                    </a:lnTo>
                    <a:lnTo>
                      <a:pt x="15666" y="316737"/>
                    </a:lnTo>
                    <a:lnTo>
                      <a:pt x="19050" y="320065"/>
                    </a:lnTo>
                    <a:lnTo>
                      <a:pt x="19050" y="315468"/>
                    </a:lnTo>
                    <a:lnTo>
                      <a:pt x="19812" y="315468"/>
                    </a:lnTo>
                    <a:close/>
                  </a:path>
                  <a:path w="2947035" h="334644">
                    <a:moveTo>
                      <a:pt x="19811" y="19050"/>
                    </a:moveTo>
                    <a:lnTo>
                      <a:pt x="19049" y="19050"/>
                    </a:lnTo>
                    <a:lnTo>
                      <a:pt x="19049" y="19812"/>
                    </a:lnTo>
                    <a:lnTo>
                      <a:pt x="19811" y="19050"/>
                    </a:lnTo>
                    <a:close/>
                  </a:path>
                  <a:path w="2947035" h="334644">
                    <a:moveTo>
                      <a:pt x="23622" y="318516"/>
                    </a:moveTo>
                    <a:lnTo>
                      <a:pt x="19050" y="315468"/>
                    </a:lnTo>
                    <a:lnTo>
                      <a:pt x="19050" y="320065"/>
                    </a:lnTo>
                    <a:lnTo>
                      <a:pt x="20574" y="321564"/>
                    </a:lnTo>
                    <a:lnTo>
                      <a:pt x="22860" y="323088"/>
                    </a:lnTo>
                    <a:lnTo>
                      <a:pt x="22860" y="318516"/>
                    </a:lnTo>
                    <a:lnTo>
                      <a:pt x="23622" y="318516"/>
                    </a:lnTo>
                    <a:close/>
                  </a:path>
                  <a:path w="2947035" h="334644">
                    <a:moveTo>
                      <a:pt x="23621" y="15367"/>
                    </a:moveTo>
                    <a:lnTo>
                      <a:pt x="23621" y="15240"/>
                    </a:lnTo>
                    <a:lnTo>
                      <a:pt x="22859" y="16002"/>
                    </a:lnTo>
                    <a:lnTo>
                      <a:pt x="23621" y="15367"/>
                    </a:lnTo>
                    <a:close/>
                  </a:path>
                  <a:path w="2947035" h="334644">
                    <a:moveTo>
                      <a:pt x="2906268" y="331902"/>
                    </a:moveTo>
                    <a:lnTo>
                      <a:pt x="2906268" y="328422"/>
                    </a:lnTo>
                    <a:lnTo>
                      <a:pt x="2900934" y="329946"/>
                    </a:lnTo>
                    <a:lnTo>
                      <a:pt x="2895600" y="330708"/>
                    </a:lnTo>
                    <a:lnTo>
                      <a:pt x="57150" y="330708"/>
                    </a:lnTo>
                    <a:lnTo>
                      <a:pt x="22860" y="318516"/>
                    </a:lnTo>
                    <a:lnTo>
                      <a:pt x="22860" y="323088"/>
                    </a:lnTo>
                    <a:lnTo>
                      <a:pt x="2895600" y="334518"/>
                    </a:lnTo>
                    <a:lnTo>
                      <a:pt x="2901696" y="333756"/>
                    </a:lnTo>
                    <a:lnTo>
                      <a:pt x="2906268" y="331902"/>
                    </a:lnTo>
                    <a:close/>
                  </a:path>
                  <a:path w="2947035" h="334644">
                    <a:moveTo>
                      <a:pt x="2906268" y="6313"/>
                    </a:moveTo>
                    <a:lnTo>
                      <a:pt x="2906268" y="6096"/>
                    </a:lnTo>
                    <a:lnTo>
                      <a:pt x="2905506" y="6096"/>
                    </a:lnTo>
                    <a:lnTo>
                      <a:pt x="2906268" y="6313"/>
                    </a:lnTo>
                    <a:close/>
                  </a:path>
                  <a:path w="2947035" h="334644">
                    <a:moveTo>
                      <a:pt x="2931414" y="316390"/>
                    </a:moveTo>
                    <a:lnTo>
                      <a:pt x="2931414" y="311658"/>
                    </a:lnTo>
                    <a:lnTo>
                      <a:pt x="2927604" y="315468"/>
                    </a:lnTo>
                    <a:lnTo>
                      <a:pt x="2919984" y="321564"/>
                    </a:lnTo>
                    <a:lnTo>
                      <a:pt x="2915412" y="324612"/>
                    </a:lnTo>
                    <a:lnTo>
                      <a:pt x="2910840" y="326898"/>
                    </a:lnTo>
                    <a:lnTo>
                      <a:pt x="2905506" y="328422"/>
                    </a:lnTo>
                    <a:lnTo>
                      <a:pt x="2906268" y="328422"/>
                    </a:lnTo>
                    <a:lnTo>
                      <a:pt x="2906268" y="331902"/>
                    </a:lnTo>
                    <a:lnTo>
                      <a:pt x="2918357" y="326999"/>
                    </a:lnTo>
                    <a:lnTo>
                      <a:pt x="2931414" y="316390"/>
                    </a:lnTo>
                    <a:close/>
                  </a:path>
                  <a:path w="2947035" h="334644">
                    <a:moveTo>
                      <a:pt x="2931414" y="23622"/>
                    </a:moveTo>
                    <a:lnTo>
                      <a:pt x="2931414" y="22860"/>
                    </a:lnTo>
                    <a:lnTo>
                      <a:pt x="2930652" y="22860"/>
                    </a:lnTo>
                    <a:lnTo>
                      <a:pt x="2931414" y="23622"/>
                    </a:lnTo>
                    <a:close/>
                  </a:path>
                  <a:path w="2947035" h="334644">
                    <a:moveTo>
                      <a:pt x="2934462" y="312389"/>
                    </a:moveTo>
                    <a:lnTo>
                      <a:pt x="2934462" y="307086"/>
                    </a:lnTo>
                    <a:lnTo>
                      <a:pt x="2930652" y="311658"/>
                    </a:lnTo>
                    <a:lnTo>
                      <a:pt x="2931414" y="311658"/>
                    </a:lnTo>
                    <a:lnTo>
                      <a:pt x="2931414" y="316390"/>
                    </a:lnTo>
                    <a:lnTo>
                      <a:pt x="2932261" y="315701"/>
                    </a:lnTo>
                    <a:lnTo>
                      <a:pt x="2934462" y="312389"/>
                    </a:lnTo>
                    <a:close/>
                  </a:path>
                  <a:path w="2947035" h="334644">
                    <a:moveTo>
                      <a:pt x="2934462" y="27813"/>
                    </a:moveTo>
                    <a:lnTo>
                      <a:pt x="2934462" y="26670"/>
                    </a:lnTo>
                    <a:lnTo>
                      <a:pt x="2933700" y="26670"/>
                    </a:lnTo>
                    <a:lnTo>
                      <a:pt x="2934462" y="27813"/>
                    </a:lnTo>
                    <a:close/>
                  </a:path>
                  <a:path w="2947035" h="334644">
                    <a:moveTo>
                      <a:pt x="2942844" y="298087"/>
                    </a:moveTo>
                    <a:lnTo>
                      <a:pt x="2942844" y="282702"/>
                    </a:lnTo>
                    <a:lnTo>
                      <a:pt x="2942082" y="288036"/>
                    </a:lnTo>
                    <a:lnTo>
                      <a:pt x="2939034" y="298704"/>
                    </a:lnTo>
                    <a:lnTo>
                      <a:pt x="2939034" y="297942"/>
                    </a:lnTo>
                    <a:lnTo>
                      <a:pt x="2936748" y="303276"/>
                    </a:lnTo>
                    <a:lnTo>
                      <a:pt x="2936748" y="302514"/>
                    </a:lnTo>
                    <a:lnTo>
                      <a:pt x="2933700" y="307086"/>
                    </a:lnTo>
                    <a:lnTo>
                      <a:pt x="2934462" y="307086"/>
                    </a:lnTo>
                    <a:lnTo>
                      <a:pt x="2934462" y="312389"/>
                    </a:lnTo>
                    <a:lnTo>
                      <a:pt x="2942122" y="300857"/>
                    </a:lnTo>
                    <a:lnTo>
                      <a:pt x="2942844" y="298087"/>
                    </a:lnTo>
                    <a:close/>
                  </a:path>
                </a:pathLst>
              </a:custGeom>
              <a:solidFill>
                <a:srgbClr val="444444"/>
              </a:solidFill>
            </p:spPr>
            <p:txBody>
              <a:bodyPr wrap="square" lIns="0" tIns="0" rIns="0" bIns="0" rtlCol="0"/>
              <a:lstStyle/>
              <a:p>
                <a:endParaRPr sz="2634"/>
              </a:p>
            </p:txBody>
          </p:sp>
          <p:pic>
            <p:nvPicPr>
              <p:cNvPr id="63" name="object 20">
                <a:extLst>
                  <a:ext uri="{FF2B5EF4-FFF2-40B4-BE49-F238E27FC236}">
                    <a16:creationId xmlns:a16="http://schemas.microsoft.com/office/drawing/2014/main" id="{C51373F2-AB6C-15EF-8406-8379FA2BA61D}"/>
                  </a:ext>
                </a:extLst>
              </p:cNvPr>
              <p:cNvPicPr/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422653" y="3172967"/>
                <a:ext cx="2942844" cy="331469"/>
              </a:xfrm>
              <a:prstGeom prst="rect">
                <a:avLst/>
              </a:prstGeom>
            </p:spPr>
          </p:pic>
          <p:sp>
            <p:nvSpPr>
              <p:cNvPr id="64" name="object 21">
                <a:extLst>
                  <a:ext uri="{FF2B5EF4-FFF2-40B4-BE49-F238E27FC236}">
                    <a16:creationId xmlns:a16="http://schemas.microsoft.com/office/drawing/2014/main" id="{06BFEE2D-81D4-1FAF-C034-1392E6F41B7B}"/>
                  </a:ext>
                </a:extLst>
              </p:cNvPr>
              <p:cNvSpPr/>
              <p:nvPr/>
            </p:nvSpPr>
            <p:spPr>
              <a:xfrm>
                <a:off x="1420367" y="3171444"/>
                <a:ext cx="2947035" cy="334645"/>
              </a:xfrm>
              <a:custGeom>
                <a:avLst/>
                <a:gdLst/>
                <a:ahLst/>
                <a:cxnLst/>
                <a:rect l="l" t="t" r="r" b="b"/>
                <a:pathLst>
                  <a:path w="2947035" h="334645">
                    <a:moveTo>
                      <a:pt x="2946654" y="283464"/>
                    </a:moveTo>
                    <a:lnTo>
                      <a:pt x="2946654" y="51054"/>
                    </a:lnTo>
                    <a:lnTo>
                      <a:pt x="2945892" y="45720"/>
                    </a:lnTo>
                    <a:lnTo>
                      <a:pt x="2939475" y="28646"/>
                    </a:lnTo>
                    <a:lnTo>
                      <a:pt x="2928142" y="14649"/>
                    </a:lnTo>
                    <a:lnTo>
                      <a:pt x="2913111" y="4757"/>
                    </a:lnTo>
                    <a:lnTo>
                      <a:pt x="2895600" y="0"/>
                    </a:lnTo>
                    <a:lnTo>
                      <a:pt x="57150" y="0"/>
                    </a:lnTo>
                    <a:lnTo>
                      <a:pt x="10447" y="24160"/>
                    </a:lnTo>
                    <a:lnTo>
                      <a:pt x="1523" y="45720"/>
                    </a:lnTo>
                    <a:lnTo>
                      <a:pt x="0" y="51054"/>
                    </a:lnTo>
                    <a:lnTo>
                      <a:pt x="0" y="283464"/>
                    </a:lnTo>
                    <a:lnTo>
                      <a:pt x="1524" y="289560"/>
                    </a:lnTo>
                    <a:lnTo>
                      <a:pt x="2286" y="294894"/>
                    </a:lnTo>
                    <a:lnTo>
                      <a:pt x="3810" y="298450"/>
                    </a:lnTo>
                    <a:lnTo>
                      <a:pt x="3810" y="51816"/>
                    </a:lnTo>
                    <a:lnTo>
                      <a:pt x="5333" y="46482"/>
                    </a:lnTo>
                    <a:lnTo>
                      <a:pt x="6095" y="41148"/>
                    </a:lnTo>
                    <a:lnTo>
                      <a:pt x="8381" y="36576"/>
                    </a:lnTo>
                    <a:lnTo>
                      <a:pt x="9905" y="33020"/>
                    </a:lnTo>
                    <a:lnTo>
                      <a:pt x="9905" y="32004"/>
                    </a:lnTo>
                    <a:lnTo>
                      <a:pt x="16001" y="22860"/>
                    </a:lnTo>
                    <a:lnTo>
                      <a:pt x="19049" y="19812"/>
                    </a:lnTo>
                    <a:lnTo>
                      <a:pt x="19049" y="19050"/>
                    </a:lnTo>
                    <a:lnTo>
                      <a:pt x="22859" y="16510"/>
                    </a:lnTo>
                    <a:lnTo>
                      <a:pt x="22859" y="16002"/>
                    </a:lnTo>
                    <a:lnTo>
                      <a:pt x="27432" y="12954"/>
                    </a:lnTo>
                    <a:lnTo>
                      <a:pt x="2895600" y="3810"/>
                    </a:lnTo>
                    <a:lnTo>
                      <a:pt x="2900934" y="4572"/>
                    </a:lnTo>
                    <a:lnTo>
                      <a:pt x="2906268" y="6096"/>
                    </a:lnTo>
                    <a:lnTo>
                      <a:pt x="2906268" y="6313"/>
                    </a:lnTo>
                    <a:lnTo>
                      <a:pt x="2910840" y="7620"/>
                    </a:lnTo>
                    <a:lnTo>
                      <a:pt x="2915412" y="9906"/>
                    </a:lnTo>
                    <a:lnTo>
                      <a:pt x="2919984" y="12954"/>
                    </a:lnTo>
                    <a:lnTo>
                      <a:pt x="2927604" y="19050"/>
                    </a:lnTo>
                    <a:lnTo>
                      <a:pt x="2931414" y="22860"/>
                    </a:lnTo>
                    <a:lnTo>
                      <a:pt x="2931414" y="23774"/>
                    </a:lnTo>
                    <a:lnTo>
                      <a:pt x="2934462" y="27432"/>
                    </a:lnTo>
                    <a:lnTo>
                      <a:pt x="2934462" y="28575"/>
                    </a:lnTo>
                    <a:lnTo>
                      <a:pt x="2936748" y="32004"/>
                    </a:lnTo>
                    <a:lnTo>
                      <a:pt x="2936748" y="31242"/>
                    </a:lnTo>
                    <a:lnTo>
                      <a:pt x="2939034" y="36576"/>
                    </a:lnTo>
                    <a:lnTo>
                      <a:pt x="2940558" y="41148"/>
                    </a:lnTo>
                    <a:lnTo>
                      <a:pt x="2942082" y="46482"/>
                    </a:lnTo>
                    <a:lnTo>
                      <a:pt x="2942844" y="51816"/>
                    </a:lnTo>
                    <a:lnTo>
                      <a:pt x="2942844" y="298188"/>
                    </a:lnTo>
                    <a:lnTo>
                      <a:pt x="2946654" y="283464"/>
                    </a:lnTo>
                    <a:close/>
                  </a:path>
                  <a:path w="2947035" h="334645">
                    <a:moveTo>
                      <a:pt x="10668" y="303276"/>
                    </a:moveTo>
                    <a:lnTo>
                      <a:pt x="8382" y="298704"/>
                    </a:lnTo>
                    <a:lnTo>
                      <a:pt x="6096" y="293370"/>
                    </a:lnTo>
                    <a:lnTo>
                      <a:pt x="5334" y="288798"/>
                    </a:lnTo>
                    <a:lnTo>
                      <a:pt x="3810" y="283464"/>
                    </a:lnTo>
                    <a:lnTo>
                      <a:pt x="3810" y="298450"/>
                    </a:lnTo>
                    <a:lnTo>
                      <a:pt x="4572" y="300228"/>
                    </a:lnTo>
                    <a:lnTo>
                      <a:pt x="7852" y="306404"/>
                    </a:lnTo>
                    <a:lnTo>
                      <a:pt x="9906" y="309467"/>
                    </a:lnTo>
                    <a:lnTo>
                      <a:pt x="9906" y="303276"/>
                    </a:lnTo>
                    <a:lnTo>
                      <a:pt x="10668" y="303276"/>
                    </a:lnTo>
                    <a:close/>
                  </a:path>
                  <a:path w="2947035" h="334645">
                    <a:moveTo>
                      <a:pt x="10667" y="31242"/>
                    </a:moveTo>
                    <a:lnTo>
                      <a:pt x="9905" y="32004"/>
                    </a:lnTo>
                    <a:lnTo>
                      <a:pt x="9905" y="33020"/>
                    </a:lnTo>
                    <a:lnTo>
                      <a:pt x="10667" y="31242"/>
                    </a:lnTo>
                    <a:close/>
                  </a:path>
                  <a:path w="2947035" h="334645">
                    <a:moveTo>
                      <a:pt x="19812" y="315468"/>
                    </a:moveTo>
                    <a:lnTo>
                      <a:pt x="16002" y="311658"/>
                    </a:lnTo>
                    <a:lnTo>
                      <a:pt x="12954" y="307848"/>
                    </a:lnTo>
                    <a:lnTo>
                      <a:pt x="9906" y="303276"/>
                    </a:lnTo>
                    <a:lnTo>
                      <a:pt x="9906" y="309467"/>
                    </a:lnTo>
                    <a:lnTo>
                      <a:pt x="11444" y="311762"/>
                    </a:lnTo>
                    <a:lnTo>
                      <a:pt x="15600" y="316687"/>
                    </a:lnTo>
                    <a:lnTo>
                      <a:pt x="19050" y="320069"/>
                    </a:lnTo>
                    <a:lnTo>
                      <a:pt x="19050" y="315468"/>
                    </a:lnTo>
                    <a:lnTo>
                      <a:pt x="19812" y="315468"/>
                    </a:lnTo>
                    <a:close/>
                  </a:path>
                  <a:path w="2947035" h="334645">
                    <a:moveTo>
                      <a:pt x="19811" y="19050"/>
                    </a:moveTo>
                    <a:lnTo>
                      <a:pt x="19049" y="19050"/>
                    </a:lnTo>
                    <a:lnTo>
                      <a:pt x="19049" y="19812"/>
                    </a:lnTo>
                    <a:lnTo>
                      <a:pt x="19811" y="19050"/>
                    </a:lnTo>
                    <a:close/>
                  </a:path>
                  <a:path w="2947035" h="334645">
                    <a:moveTo>
                      <a:pt x="23622" y="324104"/>
                    </a:moveTo>
                    <a:lnTo>
                      <a:pt x="23622" y="319278"/>
                    </a:lnTo>
                    <a:lnTo>
                      <a:pt x="19050" y="315468"/>
                    </a:lnTo>
                    <a:lnTo>
                      <a:pt x="19050" y="320069"/>
                    </a:lnTo>
                    <a:lnTo>
                      <a:pt x="20574" y="321564"/>
                    </a:lnTo>
                    <a:lnTo>
                      <a:pt x="23622" y="324104"/>
                    </a:lnTo>
                    <a:close/>
                  </a:path>
                  <a:path w="2947035" h="334645">
                    <a:moveTo>
                      <a:pt x="23621" y="16002"/>
                    </a:moveTo>
                    <a:lnTo>
                      <a:pt x="22859" y="16002"/>
                    </a:lnTo>
                    <a:lnTo>
                      <a:pt x="22859" y="16510"/>
                    </a:lnTo>
                    <a:lnTo>
                      <a:pt x="23621" y="16002"/>
                    </a:lnTo>
                    <a:close/>
                  </a:path>
                  <a:path w="2947035" h="334645">
                    <a:moveTo>
                      <a:pt x="2906268" y="331983"/>
                    </a:moveTo>
                    <a:lnTo>
                      <a:pt x="2906268" y="328422"/>
                    </a:lnTo>
                    <a:lnTo>
                      <a:pt x="2900934" y="329946"/>
                    </a:lnTo>
                    <a:lnTo>
                      <a:pt x="2895600" y="330708"/>
                    </a:lnTo>
                    <a:lnTo>
                      <a:pt x="50979" y="330634"/>
                    </a:lnTo>
                    <a:lnTo>
                      <a:pt x="27432" y="321564"/>
                    </a:lnTo>
                    <a:lnTo>
                      <a:pt x="27432" y="322326"/>
                    </a:lnTo>
                    <a:lnTo>
                      <a:pt x="22860" y="318516"/>
                    </a:lnTo>
                    <a:lnTo>
                      <a:pt x="23622" y="319278"/>
                    </a:lnTo>
                    <a:lnTo>
                      <a:pt x="23622" y="324104"/>
                    </a:lnTo>
                    <a:lnTo>
                      <a:pt x="25146" y="325374"/>
                    </a:lnTo>
                    <a:lnTo>
                      <a:pt x="29718" y="327660"/>
                    </a:lnTo>
                    <a:lnTo>
                      <a:pt x="35052" y="330708"/>
                    </a:lnTo>
                    <a:lnTo>
                      <a:pt x="45720" y="333756"/>
                    </a:lnTo>
                    <a:lnTo>
                      <a:pt x="50979" y="334507"/>
                    </a:lnTo>
                    <a:lnTo>
                      <a:pt x="2895600" y="334518"/>
                    </a:lnTo>
                    <a:lnTo>
                      <a:pt x="2901696" y="333756"/>
                    </a:lnTo>
                    <a:lnTo>
                      <a:pt x="2906268" y="331983"/>
                    </a:lnTo>
                    <a:close/>
                  </a:path>
                  <a:path w="2947035" h="334645">
                    <a:moveTo>
                      <a:pt x="2906268" y="6313"/>
                    </a:moveTo>
                    <a:lnTo>
                      <a:pt x="2906268" y="6096"/>
                    </a:lnTo>
                    <a:lnTo>
                      <a:pt x="2905506" y="6096"/>
                    </a:lnTo>
                    <a:lnTo>
                      <a:pt x="2906268" y="6313"/>
                    </a:lnTo>
                    <a:close/>
                  </a:path>
                  <a:path w="2947035" h="334645">
                    <a:moveTo>
                      <a:pt x="2931414" y="316608"/>
                    </a:moveTo>
                    <a:lnTo>
                      <a:pt x="2931414" y="311658"/>
                    </a:lnTo>
                    <a:lnTo>
                      <a:pt x="2923794" y="319278"/>
                    </a:lnTo>
                    <a:lnTo>
                      <a:pt x="2923794" y="318516"/>
                    </a:lnTo>
                    <a:lnTo>
                      <a:pt x="2919984" y="322326"/>
                    </a:lnTo>
                    <a:lnTo>
                      <a:pt x="2919984" y="321564"/>
                    </a:lnTo>
                    <a:lnTo>
                      <a:pt x="2915412" y="324612"/>
                    </a:lnTo>
                    <a:lnTo>
                      <a:pt x="2910840" y="326898"/>
                    </a:lnTo>
                    <a:lnTo>
                      <a:pt x="2905506" y="328422"/>
                    </a:lnTo>
                    <a:lnTo>
                      <a:pt x="2906268" y="328422"/>
                    </a:lnTo>
                    <a:lnTo>
                      <a:pt x="2906268" y="331983"/>
                    </a:lnTo>
                    <a:lnTo>
                      <a:pt x="2918379" y="327289"/>
                    </a:lnTo>
                    <a:lnTo>
                      <a:pt x="2931414" y="316608"/>
                    </a:lnTo>
                    <a:close/>
                  </a:path>
                  <a:path w="2947035" h="334645">
                    <a:moveTo>
                      <a:pt x="2931414" y="23774"/>
                    </a:moveTo>
                    <a:lnTo>
                      <a:pt x="2931414" y="22860"/>
                    </a:lnTo>
                    <a:lnTo>
                      <a:pt x="2930652" y="22860"/>
                    </a:lnTo>
                    <a:lnTo>
                      <a:pt x="2931414" y="23774"/>
                    </a:lnTo>
                    <a:close/>
                  </a:path>
                  <a:path w="2947035" h="334645">
                    <a:moveTo>
                      <a:pt x="2934462" y="312583"/>
                    </a:moveTo>
                    <a:lnTo>
                      <a:pt x="2934462" y="307848"/>
                    </a:lnTo>
                    <a:lnTo>
                      <a:pt x="2930652" y="311658"/>
                    </a:lnTo>
                    <a:lnTo>
                      <a:pt x="2931414" y="311658"/>
                    </a:lnTo>
                    <a:lnTo>
                      <a:pt x="2931414" y="316608"/>
                    </a:lnTo>
                    <a:lnTo>
                      <a:pt x="2932299" y="315882"/>
                    </a:lnTo>
                    <a:lnTo>
                      <a:pt x="2934462" y="312583"/>
                    </a:lnTo>
                    <a:close/>
                  </a:path>
                  <a:path w="2947035" h="334645">
                    <a:moveTo>
                      <a:pt x="2934462" y="28575"/>
                    </a:moveTo>
                    <a:lnTo>
                      <a:pt x="2934462" y="27432"/>
                    </a:lnTo>
                    <a:lnTo>
                      <a:pt x="2933700" y="27432"/>
                    </a:lnTo>
                    <a:lnTo>
                      <a:pt x="2934462" y="28575"/>
                    </a:lnTo>
                    <a:close/>
                  </a:path>
                  <a:path w="2947035" h="334645">
                    <a:moveTo>
                      <a:pt x="2942844" y="298188"/>
                    </a:moveTo>
                    <a:lnTo>
                      <a:pt x="2942844" y="283464"/>
                    </a:lnTo>
                    <a:lnTo>
                      <a:pt x="2942082" y="288798"/>
                    </a:lnTo>
                    <a:lnTo>
                      <a:pt x="2940558" y="293370"/>
                    </a:lnTo>
                    <a:lnTo>
                      <a:pt x="2939034" y="298704"/>
                    </a:lnTo>
                    <a:lnTo>
                      <a:pt x="2936748" y="303276"/>
                    </a:lnTo>
                    <a:lnTo>
                      <a:pt x="2933700" y="307848"/>
                    </a:lnTo>
                    <a:lnTo>
                      <a:pt x="2934462" y="307848"/>
                    </a:lnTo>
                    <a:lnTo>
                      <a:pt x="2934462" y="312583"/>
                    </a:lnTo>
                    <a:lnTo>
                      <a:pt x="2942158" y="300839"/>
                    </a:lnTo>
                    <a:lnTo>
                      <a:pt x="2942844" y="298188"/>
                    </a:lnTo>
                    <a:close/>
                  </a:path>
                </a:pathLst>
              </a:custGeom>
              <a:solidFill>
                <a:srgbClr val="444444"/>
              </a:solidFill>
            </p:spPr>
            <p:txBody>
              <a:bodyPr wrap="square" lIns="0" tIns="0" rIns="0" bIns="0" rtlCol="0"/>
              <a:lstStyle/>
              <a:p>
                <a:endParaRPr sz="2634"/>
              </a:p>
            </p:txBody>
          </p:sp>
          <p:pic>
            <p:nvPicPr>
              <p:cNvPr id="65" name="object 22">
                <a:extLst>
                  <a:ext uri="{FF2B5EF4-FFF2-40B4-BE49-F238E27FC236}">
                    <a16:creationId xmlns:a16="http://schemas.microsoft.com/office/drawing/2014/main" id="{3715ACC4-D6C0-0D94-B75D-34CE5B697EA7}"/>
                  </a:ext>
                </a:extLst>
              </p:cNvPr>
              <p:cNvPicPr/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422653" y="3521201"/>
                <a:ext cx="2942844" cy="330708"/>
              </a:xfrm>
              <a:prstGeom prst="rect">
                <a:avLst/>
              </a:prstGeom>
            </p:spPr>
          </p:pic>
          <p:sp>
            <p:nvSpPr>
              <p:cNvPr id="66" name="object 23">
                <a:extLst>
                  <a:ext uri="{FF2B5EF4-FFF2-40B4-BE49-F238E27FC236}">
                    <a16:creationId xmlns:a16="http://schemas.microsoft.com/office/drawing/2014/main" id="{DBA1F8FA-B640-84F6-03E5-309CEAE3F5C6}"/>
                  </a:ext>
                </a:extLst>
              </p:cNvPr>
              <p:cNvSpPr/>
              <p:nvPr/>
            </p:nvSpPr>
            <p:spPr>
              <a:xfrm>
                <a:off x="1420367" y="3518916"/>
                <a:ext cx="2947035" cy="335280"/>
              </a:xfrm>
              <a:custGeom>
                <a:avLst/>
                <a:gdLst/>
                <a:ahLst/>
                <a:cxnLst/>
                <a:rect l="l" t="t" r="r" b="b"/>
                <a:pathLst>
                  <a:path w="2947035" h="335279">
                    <a:moveTo>
                      <a:pt x="2946654" y="283463"/>
                    </a:moveTo>
                    <a:lnTo>
                      <a:pt x="2946654" y="51815"/>
                    </a:lnTo>
                    <a:lnTo>
                      <a:pt x="2945892" y="45719"/>
                    </a:lnTo>
                    <a:lnTo>
                      <a:pt x="2913446" y="5168"/>
                    </a:lnTo>
                    <a:lnTo>
                      <a:pt x="2890266" y="0"/>
                    </a:lnTo>
                    <a:lnTo>
                      <a:pt x="57150" y="0"/>
                    </a:lnTo>
                    <a:lnTo>
                      <a:pt x="11040" y="23322"/>
                    </a:lnTo>
                    <a:lnTo>
                      <a:pt x="1523" y="45720"/>
                    </a:lnTo>
                    <a:lnTo>
                      <a:pt x="0" y="51816"/>
                    </a:lnTo>
                    <a:lnTo>
                      <a:pt x="0" y="283464"/>
                    </a:lnTo>
                    <a:lnTo>
                      <a:pt x="1524" y="289560"/>
                    </a:lnTo>
                    <a:lnTo>
                      <a:pt x="2286" y="294894"/>
                    </a:lnTo>
                    <a:lnTo>
                      <a:pt x="3810" y="298450"/>
                    </a:lnTo>
                    <a:lnTo>
                      <a:pt x="3810" y="51816"/>
                    </a:lnTo>
                    <a:lnTo>
                      <a:pt x="5333" y="46482"/>
                    </a:lnTo>
                    <a:lnTo>
                      <a:pt x="6095" y="41148"/>
                    </a:lnTo>
                    <a:lnTo>
                      <a:pt x="9905" y="33527"/>
                    </a:lnTo>
                    <a:lnTo>
                      <a:pt x="9905" y="32004"/>
                    </a:lnTo>
                    <a:lnTo>
                      <a:pt x="12953" y="27432"/>
                    </a:lnTo>
                    <a:lnTo>
                      <a:pt x="16001" y="23622"/>
                    </a:lnTo>
                    <a:lnTo>
                      <a:pt x="19049" y="20574"/>
                    </a:lnTo>
                    <a:lnTo>
                      <a:pt x="19049" y="19812"/>
                    </a:lnTo>
                    <a:lnTo>
                      <a:pt x="22859" y="16636"/>
                    </a:lnTo>
                    <a:lnTo>
                      <a:pt x="22859" y="16001"/>
                    </a:lnTo>
                    <a:lnTo>
                      <a:pt x="27432" y="12954"/>
                    </a:lnTo>
                    <a:lnTo>
                      <a:pt x="36493" y="8301"/>
                    </a:lnTo>
                    <a:lnTo>
                      <a:pt x="41586" y="6176"/>
                    </a:lnTo>
                    <a:lnTo>
                      <a:pt x="47030" y="5154"/>
                    </a:lnTo>
                    <a:lnTo>
                      <a:pt x="57150" y="3809"/>
                    </a:lnTo>
                    <a:lnTo>
                      <a:pt x="2890266" y="3905"/>
                    </a:lnTo>
                    <a:lnTo>
                      <a:pt x="2895600" y="4571"/>
                    </a:lnTo>
                    <a:lnTo>
                      <a:pt x="2906268" y="6095"/>
                    </a:lnTo>
                    <a:lnTo>
                      <a:pt x="2906268" y="6422"/>
                    </a:lnTo>
                    <a:lnTo>
                      <a:pt x="2910840" y="8381"/>
                    </a:lnTo>
                    <a:lnTo>
                      <a:pt x="2919984" y="12953"/>
                    </a:lnTo>
                    <a:lnTo>
                      <a:pt x="2923794" y="16001"/>
                    </a:lnTo>
                    <a:lnTo>
                      <a:pt x="2931414" y="23621"/>
                    </a:lnTo>
                    <a:lnTo>
                      <a:pt x="2931414" y="24383"/>
                    </a:lnTo>
                    <a:lnTo>
                      <a:pt x="2934462" y="27431"/>
                    </a:lnTo>
                    <a:lnTo>
                      <a:pt x="2934462" y="28574"/>
                    </a:lnTo>
                    <a:lnTo>
                      <a:pt x="2936748" y="32003"/>
                    </a:lnTo>
                    <a:lnTo>
                      <a:pt x="2939034" y="36575"/>
                    </a:lnTo>
                    <a:lnTo>
                      <a:pt x="2940558" y="41147"/>
                    </a:lnTo>
                    <a:lnTo>
                      <a:pt x="2942082" y="46481"/>
                    </a:lnTo>
                    <a:lnTo>
                      <a:pt x="2942844" y="51815"/>
                    </a:lnTo>
                    <a:lnTo>
                      <a:pt x="2942844" y="298757"/>
                    </a:lnTo>
                    <a:lnTo>
                      <a:pt x="2946654" y="283463"/>
                    </a:lnTo>
                    <a:close/>
                  </a:path>
                  <a:path w="2947035" h="335279">
                    <a:moveTo>
                      <a:pt x="10668" y="303276"/>
                    </a:moveTo>
                    <a:lnTo>
                      <a:pt x="6096" y="294132"/>
                    </a:lnTo>
                    <a:lnTo>
                      <a:pt x="5334" y="288798"/>
                    </a:lnTo>
                    <a:lnTo>
                      <a:pt x="3810" y="283464"/>
                    </a:lnTo>
                    <a:lnTo>
                      <a:pt x="3810" y="298450"/>
                    </a:lnTo>
                    <a:lnTo>
                      <a:pt x="4572" y="300228"/>
                    </a:lnTo>
                    <a:lnTo>
                      <a:pt x="7450" y="306490"/>
                    </a:lnTo>
                    <a:lnTo>
                      <a:pt x="9906" y="310231"/>
                    </a:lnTo>
                    <a:lnTo>
                      <a:pt x="9906" y="303276"/>
                    </a:lnTo>
                    <a:lnTo>
                      <a:pt x="10668" y="303276"/>
                    </a:lnTo>
                    <a:close/>
                  </a:path>
                  <a:path w="2947035" h="335279">
                    <a:moveTo>
                      <a:pt x="10667" y="32004"/>
                    </a:moveTo>
                    <a:lnTo>
                      <a:pt x="9905" y="32004"/>
                    </a:lnTo>
                    <a:lnTo>
                      <a:pt x="9905" y="33527"/>
                    </a:lnTo>
                    <a:lnTo>
                      <a:pt x="10667" y="32004"/>
                    </a:lnTo>
                    <a:close/>
                  </a:path>
                  <a:path w="2947035" h="335279">
                    <a:moveTo>
                      <a:pt x="19812" y="315468"/>
                    </a:moveTo>
                    <a:lnTo>
                      <a:pt x="16002" y="311658"/>
                    </a:lnTo>
                    <a:lnTo>
                      <a:pt x="12954" y="307848"/>
                    </a:lnTo>
                    <a:lnTo>
                      <a:pt x="9906" y="303276"/>
                    </a:lnTo>
                    <a:lnTo>
                      <a:pt x="9906" y="310231"/>
                    </a:lnTo>
                    <a:lnTo>
                      <a:pt x="11220" y="312234"/>
                    </a:lnTo>
                    <a:lnTo>
                      <a:pt x="15666" y="317499"/>
                    </a:lnTo>
                    <a:lnTo>
                      <a:pt x="19050" y="320827"/>
                    </a:lnTo>
                    <a:lnTo>
                      <a:pt x="19050" y="315468"/>
                    </a:lnTo>
                    <a:lnTo>
                      <a:pt x="19812" y="315468"/>
                    </a:lnTo>
                    <a:close/>
                  </a:path>
                  <a:path w="2947035" h="335279">
                    <a:moveTo>
                      <a:pt x="19811" y="19812"/>
                    </a:moveTo>
                    <a:lnTo>
                      <a:pt x="19049" y="19812"/>
                    </a:lnTo>
                    <a:lnTo>
                      <a:pt x="19049" y="20574"/>
                    </a:lnTo>
                    <a:lnTo>
                      <a:pt x="19811" y="19812"/>
                    </a:lnTo>
                    <a:close/>
                  </a:path>
                  <a:path w="2947035" h="335279">
                    <a:moveTo>
                      <a:pt x="23622" y="319278"/>
                    </a:moveTo>
                    <a:lnTo>
                      <a:pt x="19050" y="315468"/>
                    </a:lnTo>
                    <a:lnTo>
                      <a:pt x="19050" y="320827"/>
                    </a:lnTo>
                    <a:lnTo>
                      <a:pt x="20574" y="322326"/>
                    </a:lnTo>
                    <a:lnTo>
                      <a:pt x="22860" y="323850"/>
                    </a:lnTo>
                    <a:lnTo>
                      <a:pt x="22860" y="319278"/>
                    </a:lnTo>
                    <a:lnTo>
                      <a:pt x="23622" y="319278"/>
                    </a:lnTo>
                    <a:close/>
                  </a:path>
                  <a:path w="2947035" h="335279">
                    <a:moveTo>
                      <a:pt x="23621" y="16001"/>
                    </a:moveTo>
                    <a:lnTo>
                      <a:pt x="22859" y="16001"/>
                    </a:lnTo>
                    <a:lnTo>
                      <a:pt x="22859" y="16636"/>
                    </a:lnTo>
                    <a:lnTo>
                      <a:pt x="23621" y="16001"/>
                    </a:lnTo>
                    <a:close/>
                  </a:path>
                  <a:path w="2947035" h="335279">
                    <a:moveTo>
                      <a:pt x="2890266" y="335279"/>
                    </a:moveTo>
                    <a:lnTo>
                      <a:pt x="2890266" y="331469"/>
                    </a:lnTo>
                    <a:lnTo>
                      <a:pt x="57150" y="331470"/>
                    </a:lnTo>
                    <a:lnTo>
                      <a:pt x="47030" y="330125"/>
                    </a:lnTo>
                    <a:lnTo>
                      <a:pt x="41586" y="329103"/>
                    </a:lnTo>
                    <a:lnTo>
                      <a:pt x="36493" y="326978"/>
                    </a:lnTo>
                    <a:lnTo>
                      <a:pt x="27432" y="322326"/>
                    </a:lnTo>
                    <a:lnTo>
                      <a:pt x="22860" y="319278"/>
                    </a:lnTo>
                    <a:lnTo>
                      <a:pt x="22860" y="323850"/>
                    </a:lnTo>
                    <a:lnTo>
                      <a:pt x="57150" y="335280"/>
                    </a:lnTo>
                    <a:lnTo>
                      <a:pt x="2890266" y="335279"/>
                    </a:lnTo>
                    <a:close/>
                  </a:path>
                  <a:path w="2947035" h="335279">
                    <a:moveTo>
                      <a:pt x="2890266" y="3905"/>
                    </a:moveTo>
                    <a:lnTo>
                      <a:pt x="2889504" y="3809"/>
                    </a:lnTo>
                    <a:lnTo>
                      <a:pt x="2890266" y="3905"/>
                    </a:lnTo>
                    <a:close/>
                  </a:path>
                  <a:path w="2947035" h="335279">
                    <a:moveTo>
                      <a:pt x="2906268" y="332071"/>
                    </a:moveTo>
                    <a:lnTo>
                      <a:pt x="2906268" y="329183"/>
                    </a:lnTo>
                    <a:lnTo>
                      <a:pt x="2895600" y="330707"/>
                    </a:lnTo>
                    <a:lnTo>
                      <a:pt x="2889504" y="331469"/>
                    </a:lnTo>
                    <a:lnTo>
                      <a:pt x="2890266" y="331469"/>
                    </a:lnTo>
                    <a:lnTo>
                      <a:pt x="2890266" y="335279"/>
                    </a:lnTo>
                    <a:lnTo>
                      <a:pt x="2895600" y="334517"/>
                    </a:lnTo>
                    <a:lnTo>
                      <a:pt x="2901696" y="333755"/>
                    </a:lnTo>
                    <a:lnTo>
                      <a:pt x="2906268" y="332071"/>
                    </a:lnTo>
                    <a:close/>
                  </a:path>
                  <a:path w="2947035" h="335279">
                    <a:moveTo>
                      <a:pt x="2906268" y="6422"/>
                    </a:moveTo>
                    <a:lnTo>
                      <a:pt x="2906268" y="6095"/>
                    </a:lnTo>
                    <a:lnTo>
                      <a:pt x="2905506" y="6095"/>
                    </a:lnTo>
                    <a:lnTo>
                      <a:pt x="2906268" y="6422"/>
                    </a:lnTo>
                    <a:close/>
                  </a:path>
                  <a:path w="2947035" h="335279">
                    <a:moveTo>
                      <a:pt x="2931414" y="317149"/>
                    </a:moveTo>
                    <a:lnTo>
                      <a:pt x="2931414" y="311657"/>
                    </a:lnTo>
                    <a:lnTo>
                      <a:pt x="2923794" y="319277"/>
                    </a:lnTo>
                    <a:lnTo>
                      <a:pt x="2919984" y="322325"/>
                    </a:lnTo>
                    <a:lnTo>
                      <a:pt x="2910840" y="326897"/>
                    </a:lnTo>
                    <a:lnTo>
                      <a:pt x="2905506" y="329183"/>
                    </a:lnTo>
                    <a:lnTo>
                      <a:pt x="2906268" y="329183"/>
                    </a:lnTo>
                    <a:lnTo>
                      <a:pt x="2906268" y="332071"/>
                    </a:lnTo>
                    <a:lnTo>
                      <a:pt x="2918757" y="327469"/>
                    </a:lnTo>
                    <a:lnTo>
                      <a:pt x="2931414" y="317149"/>
                    </a:lnTo>
                    <a:close/>
                  </a:path>
                  <a:path w="2947035" h="335279">
                    <a:moveTo>
                      <a:pt x="2931414" y="24383"/>
                    </a:moveTo>
                    <a:lnTo>
                      <a:pt x="2931414" y="23621"/>
                    </a:lnTo>
                    <a:lnTo>
                      <a:pt x="2930652" y="23621"/>
                    </a:lnTo>
                    <a:lnTo>
                      <a:pt x="2931414" y="24383"/>
                    </a:lnTo>
                    <a:close/>
                  </a:path>
                  <a:path w="2947035" h="335279">
                    <a:moveTo>
                      <a:pt x="2934462" y="313287"/>
                    </a:moveTo>
                    <a:lnTo>
                      <a:pt x="2934462" y="307847"/>
                    </a:lnTo>
                    <a:lnTo>
                      <a:pt x="2930652" y="311657"/>
                    </a:lnTo>
                    <a:lnTo>
                      <a:pt x="2931414" y="311657"/>
                    </a:lnTo>
                    <a:lnTo>
                      <a:pt x="2931414" y="317149"/>
                    </a:lnTo>
                    <a:lnTo>
                      <a:pt x="2932623" y="316163"/>
                    </a:lnTo>
                    <a:lnTo>
                      <a:pt x="2934462" y="313287"/>
                    </a:lnTo>
                    <a:close/>
                  </a:path>
                  <a:path w="2947035" h="335279">
                    <a:moveTo>
                      <a:pt x="2934462" y="28574"/>
                    </a:moveTo>
                    <a:lnTo>
                      <a:pt x="2934462" y="27431"/>
                    </a:lnTo>
                    <a:lnTo>
                      <a:pt x="2933700" y="27431"/>
                    </a:lnTo>
                    <a:lnTo>
                      <a:pt x="2934462" y="28574"/>
                    </a:lnTo>
                    <a:close/>
                  </a:path>
                  <a:path w="2947035" h="335279">
                    <a:moveTo>
                      <a:pt x="2942844" y="298757"/>
                    </a:moveTo>
                    <a:lnTo>
                      <a:pt x="2942844" y="283463"/>
                    </a:lnTo>
                    <a:lnTo>
                      <a:pt x="2942082" y="288797"/>
                    </a:lnTo>
                    <a:lnTo>
                      <a:pt x="2940558" y="294131"/>
                    </a:lnTo>
                    <a:lnTo>
                      <a:pt x="2939034" y="298703"/>
                    </a:lnTo>
                    <a:lnTo>
                      <a:pt x="2936748" y="303275"/>
                    </a:lnTo>
                    <a:lnTo>
                      <a:pt x="2933700" y="307847"/>
                    </a:lnTo>
                    <a:lnTo>
                      <a:pt x="2934462" y="307847"/>
                    </a:lnTo>
                    <a:lnTo>
                      <a:pt x="2934462" y="313287"/>
                    </a:lnTo>
                    <a:lnTo>
                      <a:pt x="2942265" y="301080"/>
                    </a:lnTo>
                    <a:lnTo>
                      <a:pt x="2942844" y="298757"/>
                    </a:lnTo>
                    <a:close/>
                  </a:path>
                </a:pathLst>
              </a:custGeom>
              <a:solidFill>
                <a:srgbClr val="444444"/>
              </a:solidFill>
            </p:spPr>
            <p:txBody>
              <a:bodyPr wrap="square" lIns="0" tIns="0" rIns="0" bIns="0" rtlCol="0"/>
              <a:lstStyle/>
              <a:p>
                <a:endParaRPr sz="2634"/>
              </a:p>
            </p:txBody>
          </p:sp>
          <p:pic>
            <p:nvPicPr>
              <p:cNvPr id="67" name="object 24">
                <a:extLst>
                  <a:ext uri="{FF2B5EF4-FFF2-40B4-BE49-F238E27FC236}">
                    <a16:creationId xmlns:a16="http://schemas.microsoft.com/office/drawing/2014/main" id="{06A50B55-F634-7D34-7B77-D9AD3AABDEDE}"/>
                  </a:ext>
                </a:extLst>
              </p:cNvPr>
              <p:cNvPicPr/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422653" y="3868673"/>
                <a:ext cx="2942844" cy="331470"/>
              </a:xfrm>
              <a:prstGeom prst="rect">
                <a:avLst/>
              </a:prstGeom>
            </p:spPr>
          </p:pic>
          <p:sp>
            <p:nvSpPr>
              <p:cNvPr id="68" name="object 25">
                <a:extLst>
                  <a:ext uri="{FF2B5EF4-FFF2-40B4-BE49-F238E27FC236}">
                    <a16:creationId xmlns:a16="http://schemas.microsoft.com/office/drawing/2014/main" id="{3FD1D2BD-FF50-0E78-C85F-50B409FDB75F}"/>
                  </a:ext>
                </a:extLst>
              </p:cNvPr>
              <p:cNvSpPr/>
              <p:nvPr/>
            </p:nvSpPr>
            <p:spPr>
              <a:xfrm>
                <a:off x="1420367" y="3867150"/>
                <a:ext cx="2947035" cy="334645"/>
              </a:xfrm>
              <a:custGeom>
                <a:avLst/>
                <a:gdLst/>
                <a:ahLst/>
                <a:cxnLst/>
                <a:rect l="l" t="t" r="r" b="b"/>
                <a:pathLst>
                  <a:path w="2947035" h="334645">
                    <a:moveTo>
                      <a:pt x="2946654" y="283463"/>
                    </a:moveTo>
                    <a:lnTo>
                      <a:pt x="2946654" y="51053"/>
                    </a:lnTo>
                    <a:lnTo>
                      <a:pt x="2945892" y="44957"/>
                    </a:lnTo>
                    <a:lnTo>
                      <a:pt x="2939301" y="28124"/>
                    </a:lnTo>
                    <a:lnTo>
                      <a:pt x="2928061" y="14230"/>
                    </a:lnTo>
                    <a:lnTo>
                      <a:pt x="2913162" y="4460"/>
                    </a:lnTo>
                    <a:lnTo>
                      <a:pt x="2895600" y="0"/>
                    </a:lnTo>
                    <a:lnTo>
                      <a:pt x="57150" y="0"/>
                    </a:lnTo>
                    <a:lnTo>
                      <a:pt x="10692" y="23576"/>
                    </a:lnTo>
                    <a:lnTo>
                      <a:pt x="1523" y="44957"/>
                    </a:lnTo>
                    <a:lnTo>
                      <a:pt x="0" y="51053"/>
                    </a:lnTo>
                    <a:lnTo>
                      <a:pt x="0" y="283463"/>
                    </a:lnTo>
                    <a:lnTo>
                      <a:pt x="1524" y="288798"/>
                    </a:lnTo>
                    <a:lnTo>
                      <a:pt x="2286" y="294894"/>
                    </a:lnTo>
                    <a:lnTo>
                      <a:pt x="3810" y="297941"/>
                    </a:lnTo>
                    <a:lnTo>
                      <a:pt x="3810" y="51053"/>
                    </a:lnTo>
                    <a:lnTo>
                      <a:pt x="5333" y="45719"/>
                    </a:lnTo>
                    <a:lnTo>
                      <a:pt x="6095" y="41147"/>
                    </a:lnTo>
                    <a:lnTo>
                      <a:pt x="8381" y="35813"/>
                    </a:lnTo>
                    <a:lnTo>
                      <a:pt x="9905" y="32765"/>
                    </a:lnTo>
                    <a:lnTo>
                      <a:pt x="9905" y="31241"/>
                    </a:lnTo>
                    <a:lnTo>
                      <a:pt x="12953" y="26669"/>
                    </a:lnTo>
                    <a:lnTo>
                      <a:pt x="16001" y="22859"/>
                    </a:lnTo>
                    <a:lnTo>
                      <a:pt x="19049" y="19811"/>
                    </a:lnTo>
                    <a:lnTo>
                      <a:pt x="19049" y="19049"/>
                    </a:lnTo>
                    <a:lnTo>
                      <a:pt x="23621" y="15239"/>
                    </a:lnTo>
                    <a:lnTo>
                      <a:pt x="23621" y="15366"/>
                    </a:lnTo>
                    <a:lnTo>
                      <a:pt x="27432" y="12191"/>
                    </a:lnTo>
                    <a:lnTo>
                      <a:pt x="27432" y="12953"/>
                    </a:lnTo>
                    <a:lnTo>
                      <a:pt x="32003" y="9905"/>
                    </a:lnTo>
                    <a:lnTo>
                      <a:pt x="37610" y="7260"/>
                    </a:lnTo>
                    <a:lnTo>
                      <a:pt x="44200" y="5143"/>
                    </a:lnTo>
                    <a:lnTo>
                      <a:pt x="50979" y="3883"/>
                    </a:lnTo>
                    <a:lnTo>
                      <a:pt x="2895600" y="3809"/>
                    </a:lnTo>
                    <a:lnTo>
                      <a:pt x="2900934" y="4571"/>
                    </a:lnTo>
                    <a:lnTo>
                      <a:pt x="2906268" y="6095"/>
                    </a:lnTo>
                    <a:lnTo>
                      <a:pt x="2906268" y="6313"/>
                    </a:lnTo>
                    <a:lnTo>
                      <a:pt x="2910840" y="7619"/>
                    </a:lnTo>
                    <a:lnTo>
                      <a:pt x="2915412" y="9905"/>
                    </a:lnTo>
                    <a:lnTo>
                      <a:pt x="2919984" y="12953"/>
                    </a:lnTo>
                    <a:lnTo>
                      <a:pt x="2919984" y="12191"/>
                    </a:lnTo>
                    <a:lnTo>
                      <a:pt x="2923794" y="16001"/>
                    </a:lnTo>
                    <a:lnTo>
                      <a:pt x="2923794" y="15239"/>
                    </a:lnTo>
                    <a:lnTo>
                      <a:pt x="2931414" y="22859"/>
                    </a:lnTo>
                    <a:lnTo>
                      <a:pt x="2931414" y="23621"/>
                    </a:lnTo>
                    <a:lnTo>
                      <a:pt x="2934462" y="26669"/>
                    </a:lnTo>
                    <a:lnTo>
                      <a:pt x="2934462" y="27812"/>
                    </a:lnTo>
                    <a:lnTo>
                      <a:pt x="2936748" y="31241"/>
                    </a:lnTo>
                    <a:lnTo>
                      <a:pt x="2939034" y="35813"/>
                    </a:lnTo>
                    <a:lnTo>
                      <a:pt x="2940558" y="41147"/>
                    </a:lnTo>
                    <a:lnTo>
                      <a:pt x="2942082" y="45719"/>
                    </a:lnTo>
                    <a:lnTo>
                      <a:pt x="2942844" y="51053"/>
                    </a:lnTo>
                    <a:lnTo>
                      <a:pt x="2942844" y="298089"/>
                    </a:lnTo>
                    <a:lnTo>
                      <a:pt x="2946654" y="283463"/>
                    </a:lnTo>
                    <a:close/>
                  </a:path>
                  <a:path w="2947035" h="334645">
                    <a:moveTo>
                      <a:pt x="10668" y="303276"/>
                    </a:moveTo>
                    <a:lnTo>
                      <a:pt x="8382" y="297941"/>
                    </a:lnTo>
                    <a:lnTo>
                      <a:pt x="8382" y="298703"/>
                    </a:lnTo>
                    <a:lnTo>
                      <a:pt x="6096" y="293370"/>
                    </a:lnTo>
                    <a:lnTo>
                      <a:pt x="5334" y="288035"/>
                    </a:lnTo>
                    <a:lnTo>
                      <a:pt x="3810" y="282702"/>
                    </a:lnTo>
                    <a:lnTo>
                      <a:pt x="3810" y="297941"/>
                    </a:lnTo>
                    <a:lnTo>
                      <a:pt x="4572" y="299466"/>
                    </a:lnTo>
                    <a:lnTo>
                      <a:pt x="7450" y="305728"/>
                    </a:lnTo>
                    <a:lnTo>
                      <a:pt x="9906" y="309469"/>
                    </a:lnTo>
                    <a:lnTo>
                      <a:pt x="9906" y="302513"/>
                    </a:lnTo>
                    <a:lnTo>
                      <a:pt x="10668" y="303276"/>
                    </a:lnTo>
                    <a:close/>
                  </a:path>
                  <a:path w="2947035" h="334645">
                    <a:moveTo>
                      <a:pt x="10667" y="31241"/>
                    </a:moveTo>
                    <a:lnTo>
                      <a:pt x="9905" y="31241"/>
                    </a:lnTo>
                    <a:lnTo>
                      <a:pt x="9905" y="32765"/>
                    </a:lnTo>
                    <a:lnTo>
                      <a:pt x="10667" y="31241"/>
                    </a:lnTo>
                    <a:close/>
                  </a:path>
                  <a:path w="2947035" h="334645">
                    <a:moveTo>
                      <a:pt x="19812" y="315467"/>
                    </a:moveTo>
                    <a:lnTo>
                      <a:pt x="16002" y="311658"/>
                    </a:lnTo>
                    <a:lnTo>
                      <a:pt x="9906" y="302513"/>
                    </a:lnTo>
                    <a:lnTo>
                      <a:pt x="9906" y="309469"/>
                    </a:lnTo>
                    <a:lnTo>
                      <a:pt x="11220" y="311472"/>
                    </a:lnTo>
                    <a:lnTo>
                      <a:pt x="15666" y="316737"/>
                    </a:lnTo>
                    <a:lnTo>
                      <a:pt x="19050" y="320065"/>
                    </a:lnTo>
                    <a:lnTo>
                      <a:pt x="19050" y="315467"/>
                    </a:lnTo>
                    <a:lnTo>
                      <a:pt x="19812" y="315467"/>
                    </a:lnTo>
                    <a:close/>
                  </a:path>
                  <a:path w="2947035" h="334645">
                    <a:moveTo>
                      <a:pt x="19811" y="19049"/>
                    </a:moveTo>
                    <a:lnTo>
                      <a:pt x="19049" y="19049"/>
                    </a:lnTo>
                    <a:lnTo>
                      <a:pt x="19049" y="19811"/>
                    </a:lnTo>
                    <a:lnTo>
                      <a:pt x="19811" y="19049"/>
                    </a:lnTo>
                    <a:close/>
                  </a:path>
                  <a:path w="2947035" h="334645">
                    <a:moveTo>
                      <a:pt x="23622" y="318516"/>
                    </a:moveTo>
                    <a:lnTo>
                      <a:pt x="19050" y="315467"/>
                    </a:lnTo>
                    <a:lnTo>
                      <a:pt x="19050" y="320065"/>
                    </a:lnTo>
                    <a:lnTo>
                      <a:pt x="20574" y="321563"/>
                    </a:lnTo>
                    <a:lnTo>
                      <a:pt x="22860" y="323088"/>
                    </a:lnTo>
                    <a:lnTo>
                      <a:pt x="22860" y="318516"/>
                    </a:lnTo>
                    <a:lnTo>
                      <a:pt x="23622" y="318516"/>
                    </a:lnTo>
                    <a:close/>
                  </a:path>
                  <a:path w="2947035" h="334645">
                    <a:moveTo>
                      <a:pt x="23621" y="15366"/>
                    </a:moveTo>
                    <a:lnTo>
                      <a:pt x="23621" y="15239"/>
                    </a:lnTo>
                    <a:lnTo>
                      <a:pt x="22859" y="16001"/>
                    </a:lnTo>
                    <a:lnTo>
                      <a:pt x="23621" y="15366"/>
                    </a:lnTo>
                    <a:close/>
                  </a:path>
                  <a:path w="2947035" h="334645">
                    <a:moveTo>
                      <a:pt x="2906268" y="331903"/>
                    </a:moveTo>
                    <a:lnTo>
                      <a:pt x="2906268" y="328421"/>
                    </a:lnTo>
                    <a:lnTo>
                      <a:pt x="2900934" y="329945"/>
                    </a:lnTo>
                    <a:lnTo>
                      <a:pt x="2895600" y="330707"/>
                    </a:lnTo>
                    <a:lnTo>
                      <a:pt x="57150" y="330708"/>
                    </a:lnTo>
                    <a:lnTo>
                      <a:pt x="22860" y="318516"/>
                    </a:lnTo>
                    <a:lnTo>
                      <a:pt x="22860" y="323088"/>
                    </a:lnTo>
                    <a:lnTo>
                      <a:pt x="2895600" y="334517"/>
                    </a:lnTo>
                    <a:lnTo>
                      <a:pt x="2901696" y="333755"/>
                    </a:lnTo>
                    <a:lnTo>
                      <a:pt x="2906268" y="331903"/>
                    </a:lnTo>
                    <a:close/>
                  </a:path>
                  <a:path w="2947035" h="334645">
                    <a:moveTo>
                      <a:pt x="2906268" y="6313"/>
                    </a:moveTo>
                    <a:lnTo>
                      <a:pt x="2906268" y="6095"/>
                    </a:lnTo>
                    <a:lnTo>
                      <a:pt x="2905506" y="6095"/>
                    </a:lnTo>
                    <a:lnTo>
                      <a:pt x="2906268" y="6313"/>
                    </a:lnTo>
                    <a:close/>
                  </a:path>
                  <a:path w="2947035" h="334645">
                    <a:moveTo>
                      <a:pt x="2931414" y="316395"/>
                    </a:moveTo>
                    <a:lnTo>
                      <a:pt x="2931414" y="311657"/>
                    </a:lnTo>
                    <a:lnTo>
                      <a:pt x="2927604" y="315467"/>
                    </a:lnTo>
                    <a:lnTo>
                      <a:pt x="2919984" y="321563"/>
                    </a:lnTo>
                    <a:lnTo>
                      <a:pt x="2915412" y="324611"/>
                    </a:lnTo>
                    <a:lnTo>
                      <a:pt x="2910840" y="326897"/>
                    </a:lnTo>
                    <a:lnTo>
                      <a:pt x="2905506" y="328421"/>
                    </a:lnTo>
                    <a:lnTo>
                      <a:pt x="2906268" y="328421"/>
                    </a:lnTo>
                    <a:lnTo>
                      <a:pt x="2906268" y="331903"/>
                    </a:lnTo>
                    <a:lnTo>
                      <a:pt x="2918357" y="327005"/>
                    </a:lnTo>
                    <a:lnTo>
                      <a:pt x="2931414" y="316395"/>
                    </a:lnTo>
                    <a:close/>
                  </a:path>
                  <a:path w="2947035" h="334645">
                    <a:moveTo>
                      <a:pt x="2931414" y="23621"/>
                    </a:moveTo>
                    <a:lnTo>
                      <a:pt x="2931414" y="22859"/>
                    </a:lnTo>
                    <a:lnTo>
                      <a:pt x="2930652" y="22859"/>
                    </a:lnTo>
                    <a:lnTo>
                      <a:pt x="2931414" y="23621"/>
                    </a:lnTo>
                    <a:close/>
                  </a:path>
                  <a:path w="2947035" h="334645">
                    <a:moveTo>
                      <a:pt x="2934462" y="312393"/>
                    </a:moveTo>
                    <a:lnTo>
                      <a:pt x="2934462" y="307085"/>
                    </a:lnTo>
                    <a:lnTo>
                      <a:pt x="2930652" y="311657"/>
                    </a:lnTo>
                    <a:lnTo>
                      <a:pt x="2931414" y="311657"/>
                    </a:lnTo>
                    <a:lnTo>
                      <a:pt x="2931414" y="316395"/>
                    </a:lnTo>
                    <a:lnTo>
                      <a:pt x="2932261" y="315706"/>
                    </a:lnTo>
                    <a:lnTo>
                      <a:pt x="2934462" y="312393"/>
                    </a:lnTo>
                    <a:close/>
                  </a:path>
                  <a:path w="2947035" h="334645">
                    <a:moveTo>
                      <a:pt x="2934462" y="27812"/>
                    </a:moveTo>
                    <a:lnTo>
                      <a:pt x="2934462" y="26669"/>
                    </a:lnTo>
                    <a:lnTo>
                      <a:pt x="2933700" y="26669"/>
                    </a:lnTo>
                    <a:lnTo>
                      <a:pt x="2934462" y="27812"/>
                    </a:lnTo>
                    <a:close/>
                  </a:path>
                  <a:path w="2947035" h="334645">
                    <a:moveTo>
                      <a:pt x="2942844" y="298089"/>
                    </a:moveTo>
                    <a:lnTo>
                      <a:pt x="2942844" y="282701"/>
                    </a:lnTo>
                    <a:lnTo>
                      <a:pt x="2942082" y="288035"/>
                    </a:lnTo>
                    <a:lnTo>
                      <a:pt x="2939034" y="298703"/>
                    </a:lnTo>
                    <a:lnTo>
                      <a:pt x="2939034" y="297941"/>
                    </a:lnTo>
                    <a:lnTo>
                      <a:pt x="2936748" y="303275"/>
                    </a:lnTo>
                    <a:lnTo>
                      <a:pt x="2936748" y="302513"/>
                    </a:lnTo>
                    <a:lnTo>
                      <a:pt x="2933700" y="307085"/>
                    </a:lnTo>
                    <a:lnTo>
                      <a:pt x="2934462" y="307085"/>
                    </a:lnTo>
                    <a:lnTo>
                      <a:pt x="2934462" y="312393"/>
                    </a:lnTo>
                    <a:lnTo>
                      <a:pt x="2942122" y="300859"/>
                    </a:lnTo>
                    <a:lnTo>
                      <a:pt x="2942844" y="298089"/>
                    </a:lnTo>
                    <a:close/>
                  </a:path>
                </a:pathLst>
              </a:custGeom>
              <a:solidFill>
                <a:srgbClr val="444444"/>
              </a:solidFill>
            </p:spPr>
            <p:txBody>
              <a:bodyPr wrap="square" lIns="0" tIns="0" rIns="0" bIns="0" rtlCol="0"/>
              <a:lstStyle/>
              <a:p>
                <a:endParaRPr sz="2634"/>
              </a:p>
            </p:txBody>
          </p:sp>
          <p:pic>
            <p:nvPicPr>
              <p:cNvPr id="69" name="object 26">
                <a:extLst>
                  <a:ext uri="{FF2B5EF4-FFF2-40B4-BE49-F238E27FC236}">
                    <a16:creationId xmlns:a16="http://schemas.microsoft.com/office/drawing/2014/main" id="{728CCB12-0B0B-F103-BC67-07C984F3C2E4}"/>
                  </a:ext>
                </a:extLst>
              </p:cNvPr>
              <p:cNvPicPr/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422653" y="4216145"/>
                <a:ext cx="2942844" cy="331469"/>
              </a:xfrm>
              <a:prstGeom prst="rect">
                <a:avLst/>
              </a:prstGeom>
            </p:spPr>
          </p:pic>
          <p:sp>
            <p:nvSpPr>
              <p:cNvPr id="70" name="object 27">
                <a:extLst>
                  <a:ext uri="{FF2B5EF4-FFF2-40B4-BE49-F238E27FC236}">
                    <a16:creationId xmlns:a16="http://schemas.microsoft.com/office/drawing/2014/main" id="{031EFF38-D293-1153-E364-1EAAAD734899}"/>
                  </a:ext>
                </a:extLst>
              </p:cNvPr>
              <p:cNvSpPr/>
              <p:nvPr/>
            </p:nvSpPr>
            <p:spPr>
              <a:xfrm>
                <a:off x="1420367" y="4214622"/>
                <a:ext cx="2947035" cy="334645"/>
              </a:xfrm>
              <a:custGeom>
                <a:avLst/>
                <a:gdLst/>
                <a:ahLst/>
                <a:cxnLst/>
                <a:rect l="l" t="t" r="r" b="b"/>
                <a:pathLst>
                  <a:path w="2947035" h="334645">
                    <a:moveTo>
                      <a:pt x="2946654" y="283463"/>
                    </a:moveTo>
                    <a:lnTo>
                      <a:pt x="2946654" y="51053"/>
                    </a:lnTo>
                    <a:lnTo>
                      <a:pt x="2945892" y="45719"/>
                    </a:lnTo>
                    <a:lnTo>
                      <a:pt x="2939591" y="28766"/>
                    </a:lnTo>
                    <a:lnTo>
                      <a:pt x="2928185" y="14711"/>
                    </a:lnTo>
                    <a:lnTo>
                      <a:pt x="2913059" y="4730"/>
                    </a:lnTo>
                    <a:lnTo>
                      <a:pt x="2895600" y="0"/>
                    </a:lnTo>
                    <a:lnTo>
                      <a:pt x="57150" y="0"/>
                    </a:lnTo>
                    <a:lnTo>
                      <a:pt x="10924" y="23552"/>
                    </a:lnTo>
                    <a:lnTo>
                      <a:pt x="1523" y="45720"/>
                    </a:lnTo>
                    <a:lnTo>
                      <a:pt x="0" y="51053"/>
                    </a:lnTo>
                    <a:lnTo>
                      <a:pt x="0" y="283464"/>
                    </a:lnTo>
                    <a:lnTo>
                      <a:pt x="1524" y="289560"/>
                    </a:lnTo>
                    <a:lnTo>
                      <a:pt x="2286" y="294894"/>
                    </a:lnTo>
                    <a:lnTo>
                      <a:pt x="3810" y="298450"/>
                    </a:lnTo>
                    <a:lnTo>
                      <a:pt x="3810" y="51816"/>
                    </a:lnTo>
                    <a:lnTo>
                      <a:pt x="5333" y="46482"/>
                    </a:lnTo>
                    <a:lnTo>
                      <a:pt x="6095" y="41148"/>
                    </a:lnTo>
                    <a:lnTo>
                      <a:pt x="8381" y="35814"/>
                    </a:lnTo>
                    <a:lnTo>
                      <a:pt x="8381" y="36576"/>
                    </a:lnTo>
                    <a:lnTo>
                      <a:pt x="9905" y="33019"/>
                    </a:lnTo>
                    <a:lnTo>
                      <a:pt x="9905" y="32004"/>
                    </a:lnTo>
                    <a:lnTo>
                      <a:pt x="16001" y="22859"/>
                    </a:lnTo>
                    <a:lnTo>
                      <a:pt x="19049" y="19812"/>
                    </a:lnTo>
                    <a:lnTo>
                      <a:pt x="19049" y="19050"/>
                    </a:lnTo>
                    <a:lnTo>
                      <a:pt x="22859" y="16509"/>
                    </a:lnTo>
                    <a:lnTo>
                      <a:pt x="22859" y="16001"/>
                    </a:lnTo>
                    <a:lnTo>
                      <a:pt x="27432" y="12954"/>
                    </a:lnTo>
                    <a:lnTo>
                      <a:pt x="2895600" y="3809"/>
                    </a:lnTo>
                    <a:lnTo>
                      <a:pt x="2900934" y="4571"/>
                    </a:lnTo>
                    <a:lnTo>
                      <a:pt x="2906268" y="6095"/>
                    </a:lnTo>
                    <a:lnTo>
                      <a:pt x="2906268" y="6313"/>
                    </a:lnTo>
                    <a:lnTo>
                      <a:pt x="2910840" y="7619"/>
                    </a:lnTo>
                    <a:lnTo>
                      <a:pt x="2915412" y="9905"/>
                    </a:lnTo>
                    <a:lnTo>
                      <a:pt x="2919984" y="12953"/>
                    </a:lnTo>
                    <a:lnTo>
                      <a:pt x="2927604" y="19049"/>
                    </a:lnTo>
                    <a:lnTo>
                      <a:pt x="2931414" y="22859"/>
                    </a:lnTo>
                    <a:lnTo>
                      <a:pt x="2931414" y="23774"/>
                    </a:lnTo>
                    <a:lnTo>
                      <a:pt x="2934462" y="27431"/>
                    </a:lnTo>
                    <a:lnTo>
                      <a:pt x="2934462" y="28574"/>
                    </a:lnTo>
                    <a:lnTo>
                      <a:pt x="2936748" y="32003"/>
                    </a:lnTo>
                    <a:lnTo>
                      <a:pt x="2936748" y="31241"/>
                    </a:lnTo>
                    <a:lnTo>
                      <a:pt x="2939034" y="36575"/>
                    </a:lnTo>
                    <a:lnTo>
                      <a:pt x="2939034" y="35813"/>
                    </a:lnTo>
                    <a:lnTo>
                      <a:pt x="2942082" y="46481"/>
                    </a:lnTo>
                    <a:lnTo>
                      <a:pt x="2942844" y="51815"/>
                    </a:lnTo>
                    <a:lnTo>
                      <a:pt x="2942844" y="298188"/>
                    </a:lnTo>
                    <a:lnTo>
                      <a:pt x="2946654" y="283463"/>
                    </a:lnTo>
                    <a:close/>
                  </a:path>
                  <a:path w="2947035" h="334645">
                    <a:moveTo>
                      <a:pt x="10668" y="303276"/>
                    </a:moveTo>
                    <a:lnTo>
                      <a:pt x="8382" y="298704"/>
                    </a:lnTo>
                    <a:lnTo>
                      <a:pt x="6096" y="293370"/>
                    </a:lnTo>
                    <a:lnTo>
                      <a:pt x="5334" y="288798"/>
                    </a:lnTo>
                    <a:lnTo>
                      <a:pt x="3810" y="283464"/>
                    </a:lnTo>
                    <a:lnTo>
                      <a:pt x="3810" y="298450"/>
                    </a:lnTo>
                    <a:lnTo>
                      <a:pt x="4572" y="300228"/>
                    </a:lnTo>
                    <a:lnTo>
                      <a:pt x="7852" y="306404"/>
                    </a:lnTo>
                    <a:lnTo>
                      <a:pt x="9906" y="309467"/>
                    </a:lnTo>
                    <a:lnTo>
                      <a:pt x="9906" y="303276"/>
                    </a:lnTo>
                    <a:lnTo>
                      <a:pt x="10668" y="303276"/>
                    </a:lnTo>
                    <a:close/>
                  </a:path>
                  <a:path w="2947035" h="334645">
                    <a:moveTo>
                      <a:pt x="10667" y="31242"/>
                    </a:moveTo>
                    <a:lnTo>
                      <a:pt x="9905" y="32004"/>
                    </a:lnTo>
                    <a:lnTo>
                      <a:pt x="9905" y="33019"/>
                    </a:lnTo>
                    <a:lnTo>
                      <a:pt x="10667" y="31242"/>
                    </a:lnTo>
                    <a:close/>
                  </a:path>
                  <a:path w="2947035" h="334645">
                    <a:moveTo>
                      <a:pt x="19812" y="315468"/>
                    </a:moveTo>
                    <a:lnTo>
                      <a:pt x="16002" y="311658"/>
                    </a:lnTo>
                    <a:lnTo>
                      <a:pt x="12954" y="307848"/>
                    </a:lnTo>
                    <a:lnTo>
                      <a:pt x="9906" y="303276"/>
                    </a:lnTo>
                    <a:lnTo>
                      <a:pt x="9906" y="309467"/>
                    </a:lnTo>
                    <a:lnTo>
                      <a:pt x="11444" y="311762"/>
                    </a:lnTo>
                    <a:lnTo>
                      <a:pt x="15600" y="316687"/>
                    </a:lnTo>
                    <a:lnTo>
                      <a:pt x="19050" y="320069"/>
                    </a:lnTo>
                    <a:lnTo>
                      <a:pt x="19050" y="315468"/>
                    </a:lnTo>
                    <a:lnTo>
                      <a:pt x="19812" y="315468"/>
                    </a:lnTo>
                    <a:close/>
                  </a:path>
                  <a:path w="2947035" h="334645">
                    <a:moveTo>
                      <a:pt x="19811" y="19050"/>
                    </a:moveTo>
                    <a:lnTo>
                      <a:pt x="19049" y="19050"/>
                    </a:lnTo>
                    <a:lnTo>
                      <a:pt x="19049" y="19812"/>
                    </a:lnTo>
                    <a:lnTo>
                      <a:pt x="19811" y="19050"/>
                    </a:lnTo>
                    <a:close/>
                  </a:path>
                  <a:path w="2947035" h="334645">
                    <a:moveTo>
                      <a:pt x="23622" y="324104"/>
                    </a:moveTo>
                    <a:lnTo>
                      <a:pt x="23622" y="319278"/>
                    </a:lnTo>
                    <a:lnTo>
                      <a:pt x="19050" y="315468"/>
                    </a:lnTo>
                    <a:lnTo>
                      <a:pt x="19050" y="320069"/>
                    </a:lnTo>
                    <a:lnTo>
                      <a:pt x="20574" y="321564"/>
                    </a:lnTo>
                    <a:lnTo>
                      <a:pt x="23622" y="324104"/>
                    </a:lnTo>
                    <a:close/>
                  </a:path>
                  <a:path w="2947035" h="334645">
                    <a:moveTo>
                      <a:pt x="23621" y="16001"/>
                    </a:moveTo>
                    <a:lnTo>
                      <a:pt x="22859" y="16001"/>
                    </a:lnTo>
                    <a:lnTo>
                      <a:pt x="22859" y="16509"/>
                    </a:lnTo>
                    <a:lnTo>
                      <a:pt x="23621" y="16001"/>
                    </a:lnTo>
                    <a:close/>
                  </a:path>
                  <a:path w="2947035" h="334645">
                    <a:moveTo>
                      <a:pt x="2906268" y="331983"/>
                    </a:moveTo>
                    <a:lnTo>
                      <a:pt x="2906268" y="328421"/>
                    </a:lnTo>
                    <a:lnTo>
                      <a:pt x="2900934" y="329945"/>
                    </a:lnTo>
                    <a:lnTo>
                      <a:pt x="2895600" y="330707"/>
                    </a:lnTo>
                    <a:lnTo>
                      <a:pt x="50979" y="330634"/>
                    </a:lnTo>
                    <a:lnTo>
                      <a:pt x="27432" y="321564"/>
                    </a:lnTo>
                    <a:lnTo>
                      <a:pt x="27432" y="322326"/>
                    </a:lnTo>
                    <a:lnTo>
                      <a:pt x="22860" y="318516"/>
                    </a:lnTo>
                    <a:lnTo>
                      <a:pt x="23622" y="319278"/>
                    </a:lnTo>
                    <a:lnTo>
                      <a:pt x="23622" y="324104"/>
                    </a:lnTo>
                    <a:lnTo>
                      <a:pt x="25146" y="325374"/>
                    </a:lnTo>
                    <a:lnTo>
                      <a:pt x="29718" y="327660"/>
                    </a:lnTo>
                    <a:lnTo>
                      <a:pt x="35052" y="330708"/>
                    </a:lnTo>
                    <a:lnTo>
                      <a:pt x="45720" y="333756"/>
                    </a:lnTo>
                    <a:lnTo>
                      <a:pt x="50979" y="334507"/>
                    </a:lnTo>
                    <a:lnTo>
                      <a:pt x="2895600" y="334517"/>
                    </a:lnTo>
                    <a:lnTo>
                      <a:pt x="2901696" y="333755"/>
                    </a:lnTo>
                    <a:lnTo>
                      <a:pt x="2906268" y="331983"/>
                    </a:lnTo>
                    <a:close/>
                  </a:path>
                  <a:path w="2947035" h="334645">
                    <a:moveTo>
                      <a:pt x="2906268" y="6313"/>
                    </a:moveTo>
                    <a:lnTo>
                      <a:pt x="2906268" y="6095"/>
                    </a:lnTo>
                    <a:lnTo>
                      <a:pt x="2905506" y="6095"/>
                    </a:lnTo>
                    <a:lnTo>
                      <a:pt x="2906268" y="6313"/>
                    </a:lnTo>
                    <a:close/>
                  </a:path>
                  <a:path w="2947035" h="334645">
                    <a:moveTo>
                      <a:pt x="2931414" y="316608"/>
                    </a:moveTo>
                    <a:lnTo>
                      <a:pt x="2931414" y="311657"/>
                    </a:lnTo>
                    <a:lnTo>
                      <a:pt x="2923794" y="319277"/>
                    </a:lnTo>
                    <a:lnTo>
                      <a:pt x="2923794" y="318515"/>
                    </a:lnTo>
                    <a:lnTo>
                      <a:pt x="2919984" y="322325"/>
                    </a:lnTo>
                    <a:lnTo>
                      <a:pt x="2919984" y="321563"/>
                    </a:lnTo>
                    <a:lnTo>
                      <a:pt x="2915412" y="324611"/>
                    </a:lnTo>
                    <a:lnTo>
                      <a:pt x="2910840" y="326897"/>
                    </a:lnTo>
                    <a:lnTo>
                      <a:pt x="2905506" y="328421"/>
                    </a:lnTo>
                    <a:lnTo>
                      <a:pt x="2906268" y="328421"/>
                    </a:lnTo>
                    <a:lnTo>
                      <a:pt x="2906268" y="331983"/>
                    </a:lnTo>
                    <a:lnTo>
                      <a:pt x="2918379" y="327289"/>
                    </a:lnTo>
                    <a:lnTo>
                      <a:pt x="2931414" y="316608"/>
                    </a:lnTo>
                    <a:close/>
                  </a:path>
                  <a:path w="2947035" h="334645">
                    <a:moveTo>
                      <a:pt x="2931414" y="23774"/>
                    </a:moveTo>
                    <a:lnTo>
                      <a:pt x="2931414" y="22859"/>
                    </a:lnTo>
                    <a:lnTo>
                      <a:pt x="2930652" y="22859"/>
                    </a:lnTo>
                    <a:lnTo>
                      <a:pt x="2931414" y="23774"/>
                    </a:lnTo>
                    <a:close/>
                  </a:path>
                  <a:path w="2947035" h="334645">
                    <a:moveTo>
                      <a:pt x="2934462" y="312583"/>
                    </a:moveTo>
                    <a:lnTo>
                      <a:pt x="2934462" y="307847"/>
                    </a:lnTo>
                    <a:lnTo>
                      <a:pt x="2930652" y="311657"/>
                    </a:lnTo>
                    <a:lnTo>
                      <a:pt x="2931414" y="311657"/>
                    </a:lnTo>
                    <a:lnTo>
                      <a:pt x="2931414" y="316608"/>
                    </a:lnTo>
                    <a:lnTo>
                      <a:pt x="2932299" y="315882"/>
                    </a:lnTo>
                    <a:lnTo>
                      <a:pt x="2934462" y="312583"/>
                    </a:lnTo>
                    <a:close/>
                  </a:path>
                  <a:path w="2947035" h="334645">
                    <a:moveTo>
                      <a:pt x="2934462" y="28574"/>
                    </a:moveTo>
                    <a:lnTo>
                      <a:pt x="2934462" y="27431"/>
                    </a:lnTo>
                    <a:lnTo>
                      <a:pt x="2933700" y="27431"/>
                    </a:lnTo>
                    <a:lnTo>
                      <a:pt x="2934462" y="28574"/>
                    </a:lnTo>
                    <a:close/>
                  </a:path>
                  <a:path w="2947035" h="334645">
                    <a:moveTo>
                      <a:pt x="2942844" y="298188"/>
                    </a:moveTo>
                    <a:lnTo>
                      <a:pt x="2942844" y="283463"/>
                    </a:lnTo>
                    <a:lnTo>
                      <a:pt x="2942082" y="288797"/>
                    </a:lnTo>
                    <a:lnTo>
                      <a:pt x="2940558" y="293369"/>
                    </a:lnTo>
                    <a:lnTo>
                      <a:pt x="2939034" y="298703"/>
                    </a:lnTo>
                    <a:lnTo>
                      <a:pt x="2936748" y="303275"/>
                    </a:lnTo>
                    <a:lnTo>
                      <a:pt x="2933700" y="307847"/>
                    </a:lnTo>
                    <a:lnTo>
                      <a:pt x="2934462" y="307847"/>
                    </a:lnTo>
                    <a:lnTo>
                      <a:pt x="2934462" y="312583"/>
                    </a:lnTo>
                    <a:lnTo>
                      <a:pt x="2942158" y="300839"/>
                    </a:lnTo>
                    <a:lnTo>
                      <a:pt x="2942844" y="298188"/>
                    </a:lnTo>
                    <a:close/>
                  </a:path>
                </a:pathLst>
              </a:custGeom>
              <a:solidFill>
                <a:srgbClr val="444444"/>
              </a:solidFill>
            </p:spPr>
            <p:txBody>
              <a:bodyPr wrap="square" lIns="0" tIns="0" rIns="0" bIns="0" rtlCol="0"/>
              <a:lstStyle/>
              <a:p>
                <a:endParaRPr sz="2634"/>
              </a:p>
            </p:txBody>
          </p:sp>
        </p:grpSp>
        <p:sp>
          <p:nvSpPr>
            <p:cNvPr id="38" name="object 30">
              <a:extLst>
                <a:ext uri="{FF2B5EF4-FFF2-40B4-BE49-F238E27FC236}">
                  <a16:creationId xmlns:a16="http://schemas.microsoft.com/office/drawing/2014/main" id="{E5F5A3A9-2FC9-2FAD-44A9-842B5188069B}"/>
                </a:ext>
              </a:extLst>
            </p:cNvPr>
            <p:cNvSpPr txBox="1"/>
            <p:nvPr/>
          </p:nvSpPr>
          <p:spPr>
            <a:xfrm>
              <a:off x="3881740" y="1195781"/>
              <a:ext cx="4030237" cy="5484325"/>
            </a:xfrm>
            <a:prstGeom prst="rect">
              <a:avLst/>
            </a:prstGeom>
          </p:spPr>
          <p:txBody>
            <a:bodyPr vert="horz" wrap="square" lIns="0" tIns="17656" rIns="0" bIns="0" rtlCol="0">
              <a:spAutoFit/>
            </a:bodyPr>
            <a:lstStyle/>
            <a:p>
              <a:pPr algn="ctr">
                <a:spcBef>
                  <a:spcPts val="139"/>
                </a:spcBef>
              </a:pPr>
              <a:r>
                <a:rPr sz="1244" spc="-15" dirty="0">
                  <a:latin typeface="Arial MT"/>
                  <a:cs typeface="Arial MT"/>
                </a:rPr>
                <a:t>Detects</a:t>
              </a:r>
              <a:r>
                <a:rPr sz="1244" dirty="0">
                  <a:latin typeface="Arial MT"/>
                  <a:cs typeface="Arial MT"/>
                </a:rPr>
                <a:t> </a:t>
              </a:r>
              <a:r>
                <a:rPr sz="1244" spc="-15" dirty="0">
                  <a:latin typeface="Arial MT"/>
                  <a:cs typeface="Arial MT"/>
                </a:rPr>
                <a:t>network</a:t>
              </a:r>
              <a:r>
                <a:rPr sz="1244" spc="22" dirty="0">
                  <a:latin typeface="Arial MT"/>
                  <a:cs typeface="Arial MT"/>
                </a:rPr>
                <a:t> </a:t>
              </a:r>
              <a:r>
                <a:rPr sz="1244" spc="-7" dirty="0">
                  <a:latin typeface="Arial MT"/>
                  <a:cs typeface="Arial MT"/>
                </a:rPr>
                <a:t>misuse</a:t>
              </a:r>
              <a:r>
                <a:rPr sz="1244" spc="-15" dirty="0">
                  <a:latin typeface="Arial MT"/>
                  <a:cs typeface="Arial MT"/>
                </a:rPr>
                <a:t> </a:t>
              </a:r>
              <a:r>
                <a:rPr sz="1244" spc="-7" dirty="0">
                  <a:latin typeface="Arial MT"/>
                  <a:cs typeface="Arial MT"/>
                </a:rPr>
                <a:t>by</a:t>
              </a:r>
              <a:r>
                <a:rPr sz="1244" spc="7" dirty="0">
                  <a:latin typeface="Arial MT"/>
                  <a:cs typeface="Arial MT"/>
                </a:rPr>
                <a:t> </a:t>
              </a:r>
              <a:r>
                <a:rPr sz="1244" spc="-15" dirty="0">
                  <a:latin typeface="Arial MT"/>
                  <a:cs typeface="Arial MT"/>
                </a:rPr>
                <a:t>external</a:t>
              </a:r>
              <a:r>
                <a:rPr sz="1244" spc="7" dirty="0">
                  <a:latin typeface="Arial MT"/>
                  <a:cs typeface="Arial MT"/>
                </a:rPr>
                <a:t> </a:t>
              </a:r>
              <a:r>
                <a:rPr sz="1244" spc="-15" dirty="0">
                  <a:latin typeface="Arial MT"/>
                  <a:cs typeface="Arial MT"/>
                </a:rPr>
                <a:t>and</a:t>
              </a:r>
              <a:r>
                <a:rPr sz="1244" dirty="0">
                  <a:latin typeface="Arial MT"/>
                  <a:cs typeface="Arial MT"/>
                </a:rPr>
                <a:t> </a:t>
              </a:r>
              <a:r>
                <a:rPr sz="1244" spc="-15" dirty="0">
                  <a:latin typeface="Arial MT"/>
                  <a:cs typeface="Arial MT"/>
                </a:rPr>
                <a:t>internal</a:t>
              </a:r>
              <a:r>
                <a:rPr sz="1244" spc="15" dirty="0">
                  <a:latin typeface="Arial MT"/>
                  <a:cs typeface="Arial MT"/>
                </a:rPr>
                <a:t> </a:t>
              </a:r>
              <a:r>
                <a:rPr sz="1244" spc="-15" dirty="0">
                  <a:latin typeface="Arial MT"/>
                  <a:cs typeface="Arial MT"/>
                </a:rPr>
                <a:t>users</a:t>
              </a:r>
              <a:endParaRPr sz="1244" dirty="0">
                <a:latin typeface="Arial MT"/>
                <a:cs typeface="Arial MT"/>
              </a:endParaRPr>
            </a:p>
            <a:p>
              <a:pPr marL="813102" marR="802880" algn="ctr">
                <a:lnSpc>
                  <a:spcPct val="268200"/>
                </a:lnSpc>
                <a:spcBef>
                  <a:spcPts val="7"/>
                </a:spcBef>
              </a:pPr>
              <a:r>
                <a:rPr sz="1244" spc="-15" dirty="0">
                  <a:latin typeface="Arial MT"/>
                  <a:cs typeface="Arial MT"/>
                </a:rPr>
                <a:t>Analyses</a:t>
              </a:r>
              <a:r>
                <a:rPr sz="1244" spc="7" dirty="0">
                  <a:latin typeface="Arial MT"/>
                  <a:cs typeface="Arial MT"/>
                </a:rPr>
                <a:t> </a:t>
              </a:r>
              <a:r>
                <a:rPr sz="1244" spc="-15" dirty="0">
                  <a:latin typeface="Arial MT"/>
                  <a:cs typeface="Arial MT"/>
                </a:rPr>
                <a:t>network</a:t>
              </a:r>
              <a:r>
                <a:rPr sz="1244" spc="15" dirty="0">
                  <a:latin typeface="Arial MT"/>
                  <a:cs typeface="Arial MT"/>
                </a:rPr>
                <a:t> </a:t>
              </a:r>
              <a:r>
                <a:rPr sz="1244" spc="-15" dirty="0">
                  <a:latin typeface="Arial MT"/>
                  <a:cs typeface="Arial MT"/>
                </a:rPr>
                <a:t>problems </a:t>
              </a:r>
              <a:r>
                <a:rPr sz="1244" spc="-7" dirty="0">
                  <a:latin typeface="Arial MT"/>
                  <a:cs typeface="Arial MT"/>
                </a:rPr>
                <a:t> </a:t>
              </a:r>
              <a:r>
                <a:rPr sz="1244" spc="-15" dirty="0">
                  <a:latin typeface="Arial MT"/>
                  <a:cs typeface="Arial MT"/>
                </a:rPr>
                <a:t>Detects network</a:t>
              </a:r>
              <a:r>
                <a:rPr sz="1244" spc="15" dirty="0">
                  <a:latin typeface="Arial MT"/>
                  <a:cs typeface="Arial MT"/>
                </a:rPr>
                <a:t> </a:t>
              </a:r>
              <a:r>
                <a:rPr sz="1244" spc="-15" dirty="0">
                  <a:latin typeface="Arial MT"/>
                  <a:cs typeface="Arial MT"/>
                </a:rPr>
                <a:t>intrusion</a:t>
              </a:r>
              <a:r>
                <a:rPr sz="1244" dirty="0">
                  <a:latin typeface="Arial MT"/>
                  <a:cs typeface="Arial MT"/>
                </a:rPr>
                <a:t> </a:t>
              </a:r>
              <a:r>
                <a:rPr sz="1244" spc="-15" dirty="0">
                  <a:latin typeface="Arial MT"/>
                  <a:cs typeface="Arial MT"/>
                </a:rPr>
                <a:t>attempts</a:t>
              </a:r>
              <a:endParaRPr sz="1244" dirty="0">
                <a:latin typeface="Arial MT"/>
                <a:cs typeface="Arial MT"/>
              </a:endParaRPr>
            </a:p>
            <a:p>
              <a:pPr marL="102218" marR="89209" algn="ctr">
                <a:lnSpc>
                  <a:spcPts val="4010"/>
                </a:lnSpc>
                <a:spcBef>
                  <a:spcPts val="549"/>
                </a:spcBef>
              </a:pPr>
              <a:r>
                <a:rPr sz="1244" spc="-15" dirty="0">
                  <a:latin typeface="Arial MT"/>
                  <a:cs typeface="Arial MT"/>
                </a:rPr>
                <a:t>Monitors</a:t>
              </a:r>
              <a:r>
                <a:rPr sz="1244" spc="7" dirty="0">
                  <a:latin typeface="Arial MT"/>
                  <a:cs typeface="Arial MT"/>
                </a:rPr>
                <a:t> </a:t>
              </a:r>
              <a:r>
                <a:rPr sz="1244" spc="-15" dirty="0">
                  <a:latin typeface="Arial MT"/>
                  <a:cs typeface="Arial MT"/>
                </a:rPr>
                <a:t>network</a:t>
              </a:r>
              <a:r>
                <a:rPr sz="1244" spc="22" dirty="0">
                  <a:latin typeface="Arial MT"/>
                  <a:cs typeface="Arial MT"/>
                </a:rPr>
                <a:t> </a:t>
              </a:r>
              <a:r>
                <a:rPr sz="1244" spc="-15" dirty="0">
                  <a:latin typeface="Arial MT"/>
                  <a:cs typeface="Arial MT"/>
                </a:rPr>
                <a:t>usage</a:t>
              </a:r>
              <a:r>
                <a:rPr sz="1244" spc="7" dirty="0">
                  <a:latin typeface="Arial MT"/>
                  <a:cs typeface="Arial MT"/>
                </a:rPr>
                <a:t> </a:t>
              </a:r>
              <a:r>
                <a:rPr sz="1244" spc="-15" dirty="0">
                  <a:latin typeface="Arial MT"/>
                  <a:cs typeface="Arial MT"/>
                </a:rPr>
                <a:t>and</a:t>
              </a:r>
              <a:r>
                <a:rPr sz="1244" spc="7" dirty="0">
                  <a:latin typeface="Arial MT"/>
                  <a:cs typeface="Arial MT"/>
                </a:rPr>
                <a:t> </a:t>
              </a:r>
              <a:r>
                <a:rPr sz="1244" spc="-29" dirty="0">
                  <a:latin typeface="Arial MT"/>
                  <a:cs typeface="Arial MT"/>
                </a:rPr>
                <a:t>WAN</a:t>
              </a:r>
              <a:r>
                <a:rPr sz="1244" spc="-7" dirty="0">
                  <a:latin typeface="Arial MT"/>
                  <a:cs typeface="Arial MT"/>
                </a:rPr>
                <a:t> </a:t>
              </a:r>
              <a:r>
                <a:rPr sz="1244" spc="-15" dirty="0">
                  <a:latin typeface="Arial MT"/>
                  <a:cs typeface="Arial MT"/>
                </a:rPr>
                <a:t>bandwidth</a:t>
              </a:r>
              <a:r>
                <a:rPr sz="1244" spc="29" dirty="0">
                  <a:latin typeface="Arial MT"/>
                  <a:cs typeface="Arial MT"/>
                </a:rPr>
                <a:t> </a:t>
              </a:r>
              <a:r>
                <a:rPr sz="1244" spc="-15" dirty="0">
                  <a:latin typeface="Arial MT"/>
                  <a:cs typeface="Arial MT"/>
                </a:rPr>
                <a:t>utilization </a:t>
              </a:r>
              <a:r>
                <a:rPr sz="1244" spc="-322" dirty="0">
                  <a:latin typeface="Arial MT"/>
                  <a:cs typeface="Arial MT"/>
                </a:rPr>
                <a:t> </a:t>
              </a:r>
              <a:r>
                <a:rPr sz="1244" spc="-15" dirty="0">
                  <a:latin typeface="Arial MT"/>
                  <a:cs typeface="Arial MT"/>
                </a:rPr>
                <a:t>Gather and</a:t>
              </a:r>
              <a:r>
                <a:rPr sz="1244" spc="-7" dirty="0">
                  <a:latin typeface="Arial MT"/>
                  <a:cs typeface="Arial MT"/>
                </a:rPr>
                <a:t> </a:t>
              </a:r>
              <a:r>
                <a:rPr sz="1244" spc="-15" dirty="0">
                  <a:latin typeface="Arial MT"/>
                  <a:cs typeface="Arial MT"/>
                </a:rPr>
                <a:t>reports</a:t>
              </a:r>
              <a:r>
                <a:rPr sz="1244" dirty="0">
                  <a:latin typeface="Arial MT"/>
                  <a:cs typeface="Arial MT"/>
                </a:rPr>
                <a:t> </a:t>
              </a:r>
              <a:r>
                <a:rPr sz="1244" spc="-15" dirty="0">
                  <a:latin typeface="Arial MT"/>
                  <a:cs typeface="Arial MT"/>
                </a:rPr>
                <a:t>network</a:t>
              </a:r>
              <a:r>
                <a:rPr sz="1244" spc="15" dirty="0">
                  <a:latin typeface="Arial MT"/>
                  <a:cs typeface="Arial MT"/>
                </a:rPr>
                <a:t> </a:t>
              </a:r>
              <a:r>
                <a:rPr sz="1244" spc="-7" dirty="0">
                  <a:latin typeface="Arial MT"/>
                  <a:cs typeface="Arial MT"/>
                </a:rPr>
                <a:t>statistics</a:t>
              </a:r>
              <a:endParaRPr sz="1244" dirty="0">
                <a:latin typeface="Arial MT"/>
                <a:cs typeface="Arial MT"/>
              </a:endParaRPr>
            </a:p>
            <a:p>
              <a:pPr>
                <a:spcBef>
                  <a:spcPts val="22"/>
                </a:spcBef>
              </a:pPr>
              <a:endParaRPr sz="1683" dirty="0">
                <a:latin typeface="Arial MT"/>
                <a:cs typeface="Arial MT"/>
              </a:endParaRPr>
            </a:p>
            <a:p>
              <a:pPr algn="ctr">
                <a:lnSpc>
                  <a:spcPct val="100000"/>
                </a:lnSpc>
              </a:pPr>
              <a:r>
                <a:rPr sz="1244" spc="-15" dirty="0">
                  <a:latin typeface="Arial MT"/>
                  <a:cs typeface="Arial MT"/>
                </a:rPr>
                <a:t>Debugs</a:t>
              </a:r>
              <a:r>
                <a:rPr sz="1244" dirty="0">
                  <a:latin typeface="Arial MT"/>
                  <a:cs typeface="Arial MT"/>
                </a:rPr>
                <a:t> </a:t>
              </a:r>
              <a:r>
                <a:rPr sz="1244" spc="-15" dirty="0">
                  <a:latin typeface="Arial MT"/>
                  <a:cs typeface="Arial MT"/>
                </a:rPr>
                <a:t>network</a:t>
              </a:r>
              <a:r>
                <a:rPr sz="1244" spc="22" dirty="0">
                  <a:latin typeface="Arial MT"/>
                  <a:cs typeface="Arial MT"/>
                </a:rPr>
                <a:t> </a:t>
              </a:r>
              <a:r>
                <a:rPr sz="1244" spc="-15" dirty="0">
                  <a:latin typeface="Arial MT"/>
                  <a:cs typeface="Arial MT"/>
                </a:rPr>
                <a:t>protocol</a:t>
              </a:r>
              <a:r>
                <a:rPr sz="1244" spc="-7" dirty="0">
                  <a:latin typeface="Arial MT"/>
                  <a:cs typeface="Arial MT"/>
                </a:rPr>
                <a:t> </a:t>
              </a:r>
              <a:r>
                <a:rPr sz="1244" spc="-15" dirty="0">
                  <a:latin typeface="Arial MT"/>
                  <a:cs typeface="Arial MT"/>
                </a:rPr>
                <a:t>implementations</a:t>
              </a:r>
              <a:endParaRPr sz="1244" dirty="0">
                <a:latin typeface="Arial MT"/>
                <a:cs typeface="Arial MT"/>
              </a:endParaRPr>
            </a:p>
            <a:p>
              <a:pPr>
                <a:lnSpc>
                  <a:spcPct val="100000"/>
                </a:lnSpc>
              </a:pPr>
              <a:endParaRPr sz="1317" dirty="0">
                <a:latin typeface="Arial MT"/>
                <a:cs typeface="Arial MT"/>
              </a:endParaRPr>
            </a:p>
            <a:p>
              <a:pPr algn="ctr">
                <a:spcBef>
                  <a:spcPts val="1002"/>
                </a:spcBef>
              </a:pPr>
              <a:r>
                <a:rPr sz="1244" spc="-15" dirty="0">
                  <a:latin typeface="Arial MT"/>
                  <a:cs typeface="Arial MT"/>
                </a:rPr>
                <a:t>Troubleshoots</a:t>
              </a:r>
              <a:r>
                <a:rPr sz="1244" spc="-22" dirty="0">
                  <a:latin typeface="Arial MT"/>
                  <a:cs typeface="Arial MT"/>
                </a:rPr>
                <a:t> </a:t>
              </a:r>
              <a:r>
                <a:rPr sz="1244" spc="-15" dirty="0">
                  <a:latin typeface="Arial MT"/>
                  <a:cs typeface="Arial MT"/>
                </a:rPr>
                <a:t>hard </a:t>
              </a:r>
              <a:r>
                <a:rPr sz="1244" spc="-7" dirty="0">
                  <a:latin typeface="Arial MT"/>
                  <a:cs typeface="Arial MT"/>
                </a:rPr>
                <a:t>to</a:t>
              </a:r>
              <a:r>
                <a:rPr sz="1244" spc="-15" dirty="0">
                  <a:latin typeface="Arial MT"/>
                  <a:cs typeface="Arial MT"/>
                </a:rPr>
                <a:t> </a:t>
              </a:r>
              <a:r>
                <a:rPr sz="1244" spc="-7" dirty="0">
                  <a:latin typeface="Arial MT"/>
                  <a:cs typeface="Arial MT"/>
                </a:rPr>
                <a:t>solve</a:t>
              </a:r>
              <a:r>
                <a:rPr sz="1244" spc="-22" dirty="0">
                  <a:latin typeface="Arial MT"/>
                  <a:cs typeface="Arial MT"/>
                </a:rPr>
                <a:t> </a:t>
              </a:r>
              <a:r>
                <a:rPr sz="1244" spc="-15" dirty="0">
                  <a:latin typeface="Arial MT"/>
                  <a:cs typeface="Arial MT"/>
                </a:rPr>
                <a:t>problems</a:t>
              </a:r>
              <a:endParaRPr sz="1244" dirty="0">
                <a:latin typeface="Arial MT"/>
                <a:cs typeface="Arial MT"/>
              </a:endParaRPr>
            </a:p>
            <a:p>
              <a:pPr>
                <a:lnSpc>
                  <a:spcPct val="100000"/>
                </a:lnSpc>
              </a:pPr>
              <a:endParaRPr sz="1829" dirty="0">
                <a:latin typeface="Arial MT"/>
                <a:cs typeface="Arial MT"/>
              </a:endParaRPr>
            </a:p>
            <a:p>
              <a:pPr marL="30666" marR="19514" algn="ctr">
                <a:lnSpc>
                  <a:spcPts val="1272"/>
                </a:lnSpc>
              </a:pPr>
              <a:r>
                <a:rPr sz="1244" spc="-15" dirty="0">
                  <a:latin typeface="Arial MT"/>
                  <a:cs typeface="Arial MT"/>
                </a:rPr>
                <a:t>Gathers</a:t>
              </a:r>
              <a:r>
                <a:rPr sz="1244" dirty="0">
                  <a:latin typeface="Arial MT"/>
                  <a:cs typeface="Arial MT"/>
                </a:rPr>
                <a:t> </a:t>
              </a:r>
              <a:r>
                <a:rPr sz="1244" spc="-15" dirty="0">
                  <a:latin typeface="Arial MT"/>
                  <a:cs typeface="Arial MT"/>
                </a:rPr>
                <a:t>information,</a:t>
              </a:r>
              <a:r>
                <a:rPr sz="1244" spc="22" dirty="0">
                  <a:latin typeface="Arial MT"/>
                  <a:cs typeface="Arial MT"/>
                </a:rPr>
                <a:t> </a:t>
              </a:r>
              <a:r>
                <a:rPr sz="1244" spc="-7" dirty="0">
                  <a:latin typeface="Arial MT"/>
                  <a:cs typeface="Arial MT"/>
                </a:rPr>
                <a:t>such as</a:t>
              </a:r>
              <a:r>
                <a:rPr sz="1244" dirty="0">
                  <a:latin typeface="Arial MT"/>
                  <a:cs typeface="Arial MT"/>
                </a:rPr>
                <a:t> </a:t>
              </a:r>
              <a:r>
                <a:rPr sz="1244" spc="-15" dirty="0">
                  <a:latin typeface="Arial MT"/>
                  <a:cs typeface="Arial MT"/>
                </a:rPr>
                <a:t>baseline</a:t>
              </a:r>
              <a:r>
                <a:rPr sz="1244" spc="15" dirty="0">
                  <a:latin typeface="Arial MT"/>
                  <a:cs typeface="Arial MT"/>
                </a:rPr>
                <a:t> </a:t>
              </a:r>
              <a:r>
                <a:rPr sz="1244" spc="-15" dirty="0">
                  <a:latin typeface="Arial MT"/>
                  <a:cs typeface="Arial MT"/>
                </a:rPr>
                <a:t>traffic</a:t>
              </a:r>
              <a:r>
                <a:rPr sz="1244" spc="15" dirty="0">
                  <a:latin typeface="Arial MT"/>
                  <a:cs typeface="Arial MT"/>
                </a:rPr>
                <a:t> </a:t>
              </a:r>
              <a:r>
                <a:rPr sz="1244" spc="-15" dirty="0">
                  <a:latin typeface="Arial MT"/>
                  <a:cs typeface="Arial MT"/>
                </a:rPr>
                <a:t>patterns</a:t>
              </a:r>
              <a:r>
                <a:rPr sz="1244" spc="15" dirty="0">
                  <a:latin typeface="Arial MT"/>
                  <a:cs typeface="Arial MT"/>
                </a:rPr>
                <a:t> </a:t>
              </a:r>
              <a:r>
                <a:rPr sz="1244" spc="-15" dirty="0">
                  <a:latin typeface="Arial MT"/>
                  <a:cs typeface="Arial MT"/>
                </a:rPr>
                <a:t>and </a:t>
              </a:r>
              <a:r>
                <a:rPr sz="1244" spc="-329" dirty="0">
                  <a:latin typeface="Arial MT"/>
                  <a:cs typeface="Arial MT"/>
                </a:rPr>
                <a:t> </a:t>
              </a:r>
              <a:r>
                <a:rPr sz="1244" spc="-15" dirty="0">
                  <a:latin typeface="Arial MT"/>
                  <a:cs typeface="Arial MT"/>
                </a:rPr>
                <a:t>network</a:t>
              </a:r>
              <a:r>
                <a:rPr sz="1244" spc="7" dirty="0">
                  <a:latin typeface="Arial MT"/>
                  <a:cs typeface="Arial MT"/>
                </a:rPr>
                <a:t> </a:t>
              </a:r>
              <a:r>
                <a:rPr sz="1244" spc="-15" dirty="0">
                  <a:latin typeface="Arial MT"/>
                  <a:cs typeface="Arial MT"/>
                </a:rPr>
                <a:t>utilization</a:t>
              </a:r>
              <a:r>
                <a:rPr sz="1244" dirty="0">
                  <a:latin typeface="Arial MT"/>
                  <a:cs typeface="Arial MT"/>
                </a:rPr>
                <a:t> </a:t>
              </a:r>
              <a:r>
                <a:rPr sz="1244" spc="-15" dirty="0">
                  <a:latin typeface="Arial MT"/>
                  <a:cs typeface="Arial MT"/>
                </a:rPr>
                <a:t>metrics</a:t>
              </a:r>
              <a:endParaRPr sz="1244" dirty="0">
                <a:latin typeface="Arial MT"/>
                <a:cs typeface="Arial MT"/>
              </a:endParaRPr>
            </a:p>
            <a:p>
              <a:pPr>
                <a:spcBef>
                  <a:spcPts val="22"/>
                </a:spcBef>
              </a:pPr>
              <a:endParaRPr sz="1244" dirty="0">
                <a:latin typeface="Arial MT"/>
                <a:cs typeface="Arial MT"/>
              </a:endParaRPr>
            </a:p>
            <a:p>
              <a:pPr marL="50180" marR="37170" algn="ctr">
                <a:lnSpc>
                  <a:spcPts val="1272"/>
                </a:lnSpc>
                <a:spcBef>
                  <a:spcPts val="7"/>
                </a:spcBef>
              </a:pPr>
              <a:r>
                <a:rPr sz="1244" spc="-15" dirty="0">
                  <a:latin typeface="Arial MT"/>
                  <a:cs typeface="Arial MT"/>
                </a:rPr>
                <a:t>Identifies</a:t>
              </a:r>
              <a:r>
                <a:rPr sz="1244" spc="15" dirty="0">
                  <a:latin typeface="Arial MT"/>
                  <a:cs typeface="Arial MT"/>
                </a:rPr>
                <a:t> </a:t>
              </a:r>
              <a:r>
                <a:rPr sz="1244" spc="-15" dirty="0">
                  <a:latin typeface="Arial MT"/>
                  <a:cs typeface="Arial MT"/>
                </a:rPr>
                <a:t>unused</a:t>
              </a:r>
              <a:r>
                <a:rPr sz="1244" spc="7" dirty="0">
                  <a:latin typeface="Arial MT"/>
                  <a:cs typeface="Arial MT"/>
                </a:rPr>
                <a:t> </a:t>
              </a:r>
              <a:r>
                <a:rPr sz="1244" spc="-15" dirty="0">
                  <a:latin typeface="Arial MT"/>
                  <a:cs typeface="Arial MT"/>
                </a:rPr>
                <a:t>protocols</a:t>
              </a:r>
              <a:r>
                <a:rPr sz="1244" dirty="0">
                  <a:latin typeface="Arial MT"/>
                  <a:cs typeface="Arial MT"/>
                </a:rPr>
                <a:t> </a:t>
              </a:r>
              <a:r>
                <a:rPr sz="1244" spc="-7" dirty="0">
                  <a:latin typeface="Arial MT"/>
                  <a:cs typeface="Arial MT"/>
                </a:rPr>
                <a:t>so</a:t>
              </a:r>
              <a:r>
                <a:rPr sz="1244" spc="7" dirty="0">
                  <a:latin typeface="Arial MT"/>
                  <a:cs typeface="Arial MT"/>
                </a:rPr>
                <a:t> </a:t>
              </a:r>
              <a:r>
                <a:rPr sz="1244" spc="-15" dirty="0">
                  <a:latin typeface="Arial MT"/>
                  <a:cs typeface="Arial MT"/>
                </a:rPr>
                <a:t>that</a:t>
              </a:r>
              <a:r>
                <a:rPr sz="1244" spc="7" dirty="0">
                  <a:latin typeface="Arial MT"/>
                  <a:cs typeface="Arial MT"/>
                </a:rPr>
                <a:t> </a:t>
              </a:r>
              <a:r>
                <a:rPr sz="1244" spc="-22" dirty="0">
                  <a:latin typeface="Arial MT"/>
                  <a:cs typeface="Arial MT"/>
                </a:rPr>
                <a:t>you</a:t>
              </a:r>
              <a:r>
                <a:rPr sz="1244" spc="29" dirty="0">
                  <a:latin typeface="Arial MT"/>
                  <a:cs typeface="Arial MT"/>
                </a:rPr>
                <a:t> </a:t>
              </a:r>
              <a:r>
                <a:rPr sz="1244" spc="-7" dirty="0">
                  <a:latin typeface="Arial MT"/>
                  <a:cs typeface="Arial MT"/>
                </a:rPr>
                <a:t>can</a:t>
              </a:r>
              <a:r>
                <a:rPr sz="1244" spc="7" dirty="0">
                  <a:latin typeface="Arial MT"/>
                  <a:cs typeface="Arial MT"/>
                </a:rPr>
                <a:t> </a:t>
              </a:r>
              <a:r>
                <a:rPr sz="1244" spc="-15" dirty="0">
                  <a:latin typeface="Arial MT"/>
                  <a:cs typeface="Arial MT"/>
                </a:rPr>
                <a:t>remove</a:t>
              </a:r>
              <a:r>
                <a:rPr sz="1244" spc="7" dirty="0">
                  <a:latin typeface="Arial MT"/>
                  <a:cs typeface="Arial MT"/>
                </a:rPr>
                <a:t> </a:t>
              </a:r>
              <a:r>
                <a:rPr sz="1244" spc="-15" dirty="0">
                  <a:latin typeface="Arial MT"/>
                  <a:cs typeface="Arial MT"/>
                </a:rPr>
                <a:t>them </a:t>
              </a:r>
              <a:r>
                <a:rPr sz="1244" spc="-322" dirty="0">
                  <a:latin typeface="Arial MT"/>
                  <a:cs typeface="Arial MT"/>
                </a:rPr>
                <a:t> </a:t>
              </a:r>
              <a:r>
                <a:rPr sz="1244" spc="-15" dirty="0">
                  <a:latin typeface="Arial MT"/>
                  <a:cs typeface="Arial MT"/>
                </a:rPr>
                <a:t>from the</a:t>
              </a:r>
              <a:r>
                <a:rPr sz="1244" dirty="0">
                  <a:latin typeface="Arial MT"/>
                  <a:cs typeface="Arial MT"/>
                </a:rPr>
                <a:t> </a:t>
              </a:r>
              <a:r>
                <a:rPr sz="1244" spc="-15" dirty="0">
                  <a:latin typeface="Arial MT"/>
                  <a:cs typeface="Arial MT"/>
                </a:rPr>
                <a:t>network</a:t>
              </a:r>
              <a:endParaRPr sz="1244" dirty="0">
                <a:latin typeface="Arial MT"/>
                <a:cs typeface="Arial MT"/>
              </a:endParaRPr>
            </a:p>
            <a:p>
              <a:pPr marL="18585" marR="7434" indent="638401">
                <a:lnSpc>
                  <a:spcPts val="3366"/>
                </a:lnSpc>
                <a:spcBef>
                  <a:spcPts val="424"/>
                </a:spcBef>
              </a:pPr>
              <a:r>
                <a:rPr sz="1244" spc="-15" dirty="0">
                  <a:latin typeface="Arial MT"/>
                  <a:cs typeface="Arial MT"/>
                </a:rPr>
                <a:t>Generates traffic</a:t>
              </a:r>
              <a:r>
                <a:rPr sz="1244" spc="7" dirty="0">
                  <a:latin typeface="Arial MT"/>
                  <a:cs typeface="Arial MT"/>
                </a:rPr>
                <a:t> </a:t>
              </a:r>
              <a:r>
                <a:rPr sz="1244" spc="-7" dirty="0">
                  <a:latin typeface="Arial MT"/>
                  <a:cs typeface="Arial MT"/>
                </a:rPr>
                <a:t>for </a:t>
              </a:r>
              <a:r>
                <a:rPr sz="1244" spc="-15" dirty="0">
                  <a:latin typeface="Arial MT"/>
                  <a:cs typeface="Arial MT"/>
                </a:rPr>
                <a:t>penetration</a:t>
              </a:r>
              <a:r>
                <a:rPr sz="1244" dirty="0">
                  <a:latin typeface="Arial MT"/>
                  <a:cs typeface="Arial MT"/>
                </a:rPr>
                <a:t> </a:t>
              </a:r>
              <a:r>
                <a:rPr sz="1244" spc="-15" dirty="0">
                  <a:latin typeface="Arial MT"/>
                  <a:cs typeface="Arial MT"/>
                </a:rPr>
                <a:t>testing </a:t>
              </a:r>
              <a:r>
                <a:rPr sz="1244" spc="-7" dirty="0">
                  <a:latin typeface="Arial MT"/>
                  <a:cs typeface="Arial MT"/>
                </a:rPr>
                <a:t> </a:t>
              </a:r>
              <a:r>
                <a:rPr sz="1244" spc="-15" dirty="0">
                  <a:latin typeface="Arial MT"/>
                  <a:cs typeface="Arial MT"/>
                </a:rPr>
                <a:t>Eavesdrops </a:t>
              </a:r>
              <a:r>
                <a:rPr sz="1244" spc="-7" dirty="0">
                  <a:latin typeface="Arial MT"/>
                  <a:cs typeface="Arial MT"/>
                </a:rPr>
                <a:t>on</a:t>
              </a:r>
              <a:r>
                <a:rPr sz="1244" spc="7" dirty="0">
                  <a:latin typeface="Arial MT"/>
                  <a:cs typeface="Arial MT"/>
                </a:rPr>
                <a:t> </a:t>
              </a:r>
              <a:r>
                <a:rPr sz="1244" spc="-15" dirty="0">
                  <a:latin typeface="Arial MT"/>
                  <a:cs typeface="Arial MT"/>
                </a:rPr>
                <a:t>traffic</a:t>
              </a:r>
              <a:r>
                <a:rPr sz="1244" spc="7" dirty="0">
                  <a:latin typeface="Arial MT"/>
                  <a:cs typeface="Arial MT"/>
                </a:rPr>
                <a:t> </a:t>
              </a:r>
              <a:r>
                <a:rPr sz="1244" spc="-15" dirty="0">
                  <a:latin typeface="Arial MT"/>
                  <a:cs typeface="Arial MT"/>
                </a:rPr>
                <a:t>and</a:t>
              </a:r>
              <a:r>
                <a:rPr sz="1244" spc="7" dirty="0">
                  <a:latin typeface="Arial MT"/>
                  <a:cs typeface="Arial MT"/>
                </a:rPr>
                <a:t> </a:t>
              </a:r>
              <a:r>
                <a:rPr sz="1244" spc="-15" dirty="0">
                  <a:latin typeface="Arial MT"/>
                  <a:cs typeface="Arial MT"/>
                </a:rPr>
                <a:t>filters</a:t>
              </a:r>
              <a:r>
                <a:rPr sz="1244" dirty="0">
                  <a:latin typeface="Arial MT"/>
                  <a:cs typeface="Arial MT"/>
                </a:rPr>
                <a:t> </a:t>
              </a:r>
              <a:r>
                <a:rPr sz="1244" spc="-7" dirty="0">
                  <a:latin typeface="Arial MT"/>
                  <a:cs typeface="Arial MT"/>
                </a:rPr>
                <a:t>suspected </a:t>
              </a:r>
              <a:r>
                <a:rPr sz="1244" spc="-15" dirty="0">
                  <a:latin typeface="Arial MT"/>
                  <a:cs typeface="Arial MT"/>
                </a:rPr>
                <a:t>traffic</a:t>
              </a:r>
              <a:r>
                <a:rPr sz="1244" spc="15" dirty="0">
                  <a:latin typeface="Arial MT"/>
                  <a:cs typeface="Arial MT"/>
                </a:rPr>
                <a:t> </a:t>
              </a:r>
              <a:r>
                <a:rPr sz="1244" spc="-15" dirty="0">
                  <a:latin typeface="Arial MT"/>
                  <a:cs typeface="Arial MT"/>
                </a:rPr>
                <a:t>from</a:t>
              </a:r>
              <a:r>
                <a:rPr sz="1244" dirty="0">
                  <a:latin typeface="Arial MT"/>
                  <a:cs typeface="Arial MT"/>
                </a:rPr>
                <a:t> </a:t>
              </a:r>
              <a:r>
                <a:rPr sz="1244" spc="-15" dirty="0">
                  <a:latin typeface="Arial MT"/>
                  <a:cs typeface="Arial MT"/>
                </a:rPr>
                <a:t>the</a:t>
              </a:r>
              <a:endParaRPr sz="1244" dirty="0">
                <a:latin typeface="Arial MT"/>
                <a:cs typeface="Arial MT"/>
              </a:endParaRPr>
            </a:p>
            <a:p>
              <a:pPr marL="929" algn="ctr">
                <a:lnSpc>
                  <a:spcPts val="856"/>
                </a:lnSpc>
              </a:pPr>
              <a:r>
                <a:rPr sz="1244" spc="-15" dirty="0">
                  <a:latin typeface="Arial MT"/>
                  <a:cs typeface="Arial MT"/>
                </a:rPr>
                <a:t>network</a:t>
              </a:r>
              <a:endParaRPr sz="1244" dirty="0">
                <a:latin typeface="Arial MT"/>
                <a:cs typeface="Arial MT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0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2" name="Picture 12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3" name="Rectangle 14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9828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98281" cy="685800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838201" y="559813"/>
            <a:ext cx="4876800" cy="5577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8585">
              <a:spcBef>
                <a:spcPct val="0"/>
              </a:spcBef>
              <a:spcAft>
                <a:spcPts val="600"/>
              </a:spcAft>
            </a:pPr>
            <a:r>
              <a:rPr lang="en-US" sz="4400" b="1" spc="22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Network Protocol</a:t>
            </a:r>
            <a:r>
              <a:rPr lang="en-US" sz="4400" b="1" spc="-8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spc="15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Analyser</a:t>
            </a:r>
            <a:r>
              <a:rPr lang="en-US" sz="4400" b="1" spc="44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spc="-15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Tools</a:t>
            </a:r>
            <a:endParaRPr lang="en-US" sz="4400" b="1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870502"/>
              </p:ext>
            </p:extLst>
          </p:nvPr>
        </p:nvGraphicFramePr>
        <p:xfrm>
          <a:off x="6419766" y="559812"/>
          <a:ext cx="5555924" cy="57524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77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8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02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"/>
                        </a:spcBef>
                      </a:pPr>
                      <a:r>
                        <a:rPr sz="1800" b="1" spc="15">
                          <a:latin typeface="Arial MT"/>
                          <a:cs typeface="Arial MT"/>
                        </a:rPr>
                        <a:t>Wireshark</a:t>
                      </a:r>
                      <a:endParaRPr sz="1800" b="1">
                        <a:latin typeface="Arial MT"/>
                        <a:cs typeface="Arial MT"/>
                      </a:endParaRPr>
                    </a:p>
                  </a:txBody>
                  <a:tcPr marL="0" marR="0" marT="92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50000"/>
                        </a:lnSpc>
                        <a:spcBef>
                          <a:spcPts val="5"/>
                        </a:spcBef>
                      </a:pPr>
                      <a:r>
                        <a:rPr sz="1800" b="1" spc="20">
                          <a:latin typeface="Arial MT"/>
                          <a:cs typeface="Arial MT"/>
                        </a:rPr>
                        <a:t>PRTG</a:t>
                      </a:r>
                      <a:r>
                        <a:rPr sz="1800" b="1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b="1" spc="15">
                          <a:latin typeface="Arial MT"/>
                          <a:cs typeface="Arial MT"/>
                        </a:rPr>
                        <a:t>Network</a:t>
                      </a:r>
                      <a:r>
                        <a:rPr sz="1800" b="1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b="1" spc="15">
                          <a:latin typeface="Arial MT"/>
                          <a:cs typeface="Arial MT"/>
                        </a:rPr>
                        <a:t>Monitor</a:t>
                      </a:r>
                      <a:endParaRPr sz="1800" b="1">
                        <a:latin typeface="Arial MT"/>
                        <a:cs typeface="Arial MT"/>
                      </a:endParaRPr>
                    </a:p>
                  </a:txBody>
                  <a:tcPr marL="0" marR="0" marT="92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00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"/>
                        </a:spcBef>
                      </a:pPr>
                      <a:r>
                        <a:rPr sz="1800" b="1" spc="20">
                          <a:latin typeface="Arial MT"/>
                          <a:cs typeface="Arial MT"/>
                        </a:rPr>
                        <a:t>CommView</a:t>
                      </a:r>
                      <a:endParaRPr sz="1800" b="1">
                        <a:latin typeface="Arial MT"/>
                        <a:cs typeface="Arial MT"/>
                      </a:endParaRPr>
                    </a:p>
                  </a:txBody>
                  <a:tcPr marL="0" marR="0" marT="92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50000"/>
                        </a:lnSpc>
                        <a:spcBef>
                          <a:spcPts val="5"/>
                        </a:spcBef>
                      </a:pPr>
                      <a:r>
                        <a:rPr sz="1800" b="1" spc="15">
                          <a:latin typeface="Arial MT"/>
                          <a:cs typeface="Arial MT"/>
                        </a:rPr>
                        <a:t>Observer</a:t>
                      </a:r>
                      <a:endParaRPr sz="1800" b="1">
                        <a:latin typeface="Arial MT"/>
                        <a:cs typeface="Arial MT"/>
                      </a:endParaRPr>
                    </a:p>
                  </a:txBody>
                  <a:tcPr marL="0" marR="0" marT="92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00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"/>
                        </a:spcBef>
                      </a:pPr>
                      <a:r>
                        <a:rPr sz="1800" b="1" spc="20">
                          <a:latin typeface="Arial MT"/>
                          <a:cs typeface="Arial MT"/>
                        </a:rPr>
                        <a:t>CAPSA</a:t>
                      </a:r>
                      <a:endParaRPr sz="1800" b="1">
                        <a:latin typeface="Arial MT"/>
                        <a:cs typeface="Arial MT"/>
                      </a:endParaRPr>
                    </a:p>
                  </a:txBody>
                  <a:tcPr marL="0" marR="0" marT="92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"/>
                        </a:spcBef>
                      </a:pPr>
                      <a:r>
                        <a:rPr sz="1800" b="1" spc="15">
                          <a:latin typeface="Arial MT"/>
                          <a:cs typeface="Arial MT"/>
                        </a:rPr>
                        <a:t>SoftPerfect</a:t>
                      </a:r>
                      <a:endParaRPr sz="1800" b="1">
                        <a:latin typeface="Arial MT"/>
                        <a:cs typeface="Arial MT"/>
                      </a:endParaRPr>
                    </a:p>
                  </a:txBody>
                  <a:tcPr marL="0" marR="0" marT="92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00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sz="1800" b="1" spc="20">
                          <a:latin typeface="Arial MT"/>
                          <a:cs typeface="Arial MT"/>
                        </a:rPr>
                        <a:t>ETHERDETECT</a:t>
                      </a:r>
                      <a:endParaRPr sz="1800" b="1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50000"/>
                        </a:lnSpc>
                      </a:pPr>
                      <a:r>
                        <a:rPr sz="1800" b="1" spc="20">
                          <a:latin typeface="Arial MT"/>
                          <a:cs typeface="Arial MT"/>
                        </a:rPr>
                        <a:t>JUSTNIFFER</a:t>
                      </a:r>
                      <a:endParaRPr sz="1800" b="1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22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sz="1800" b="1" dirty="0">
                          <a:latin typeface="Arial MT"/>
                          <a:cs typeface="Arial MT"/>
                        </a:rPr>
                        <a:t>Microsoft</a:t>
                      </a:r>
                      <a:r>
                        <a:rPr sz="1800" b="1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b="1" dirty="0">
                          <a:latin typeface="Arial MT"/>
                          <a:cs typeface="Arial MT"/>
                        </a:rPr>
                        <a:t>Message</a:t>
                      </a:r>
                      <a:r>
                        <a:rPr sz="1800" b="1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b="1" dirty="0" err="1">
                          <a:latin typeface="Arial MT"/>
                          <a:cs typeface="Arial MT"/>
                        </a:rPr>
                        <a:t>A</a:t>
                      </a:r>
                      <a:r>
                        <a:rPr sz="1800" b="1" spc="-5" dirty="0" err="1">
                          <a:latin typeface="Arial MT"/>
                          <a:cs typeface="Arial MT"/>
                        </a:rPr>
                        <a:t>n</a:t>
                      </a:r>
                      <a:r>
                        <a:rPr sz="1800" b="1" dirty="0" err="1">
                          <a:latin typeface="Arial MT"/>
                          <a:cs typeface="Arial MT"/>
                        </a:rPr>
                        <a:t>alys</a:t>
                      </a:r>
                      <a:r>
                        <a:rPr sz="1800" b="1" spc="-5" dirty="0" err="1">
                          <a:latin typeface="Arial MT"/>
                          <a:cs typeface="Arial MT"/>
                        </a:rPr>
                        <a:t>e</a:t>
                      </a:r>
                      <a:r>
                        <a:rPr sz="1800" b="1" dirty="0" err="1">
                          <a:latin typeface="Arial MT"/>
                          <a:cs typeface="Arial MT"/>
                        </a:rPr>
                        <a:t>r</a:t>
                      </a:r>
                      <a:endParaRPr sz="1800" b="1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sz="1800" b="1" spc="15" dirty="0" err="1">
                          <a:latin typeface="Arial MT"/>
                          <a:cs typeface="Arial MT"/>
                        </a:rPr>
                        <a:t>NetworkProbe</a:t>
                      </a:r>
                      <a:endParaRPr sz="1800" b="1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5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368732" y="-129844"/>
            <a:ext cx="10140466" cy="22613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8585"/>
            <a:r>
              <a:rPr lang="en-US" spc="22" dirty="0">
                <a:solidFill>
                  <a:schemeClr val="tx2"/>
                </a:solidFill>
              </a:rPr>
              <a:t>Network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15" dirty="0">
                <a:solidFill>
                  <a:schemeClr val="tx2"/>
                </a:solidFill>
              </a:rPr>
              <a:t>Security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22" dirty="0">
                <a:solidFill>
                  <a:schemeClr val="tx2"/>
                </a:solidFill>
              </a:rPr>
              <a:t>Devices</a:t>
            </a:r>
            <a:r>
              <a:rPr lang="en-US" spc="15" dirty="0">
                <a:solidFill>
                  <a:schemeClr val="tx2"/>
                </a:solidFill>
              </a:rPr>
              <a:t>: </a:t>
            </a:r>
            <a:r>
              <a:rPr lang="en-US" b="1" spc="22" dirty="0">
                <a:solidFill>
                  <a:schemeClr val="tx2"/>
                </a:solidFill>
              </a:rPr>
              <a:t>Internet</a:t>
            </a:r>
            <a:r>
              <a:rPr lang="en-US" b="1" spc="7" dirty="0">
                <a:solidFill>
                  <a:schemeClr val="tx2"/>
                </a:solidFill>
              </a:rPr>
              <a:t> </a:t>
            </a:r>
            <a:r>
              <a:rPr lang="en-US" b="1" spc="22" dirty="0">
                <a:solidFill>
                  <a:schemeClr val="tx2"/>
                </a:solidFill>
              </a:rPr>
              <a:t>Content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spc="15" dirty="0">
                <a:solidFill>
                  <a:schemeClr val="tx2"/>
                </a:solidFill>
              </a:rPr>
              <a:t>Filter</a:t>
            </a:r>
            <a:endParaRPr lang="en-US" spc="15" dirty="0">
              <a:solidFill>
                <a:schemeClr val="tx2"/>
              </a:solidFill>
            </a:endParaRPr>
          </a:p>
        </p:txBody>
      </p:sp>
      <p:pic>
        <p:nvPicPr>
          <p:cNvPr id="35" name="Picture 29">
            <a:extLst>
              <a:ext uri="{FF2B5EF4-FFF2-40B4-BE49-F238E27FC236}">
                <a16:creationId xmlns:a16="http://schemas.microsoft.com/office/drawing/2014/main" id="{3A0AB1E0-FFE6-4D14-96E0-C0F76F64B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 rot="16200000">
            <a:off x="36314" y="-76122"/>
            <a:ext cx="1295924" cy="1374648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838200" y="3171423"/>
            <a:ext cx="5257800" cy="2957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8585" indent="-228600">
              <a:lnSpc>
                <a:spcPct val="110000"/>
              </a:lnSpc>
              <a:spcBef>
                <a:spcPts val="198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0" name="Picture 31">
            <a:extLst>
              <a:ext uri="{FF2B5EF4-FFF2-40B4-BE49-F238E27FC236}">
                <a16:creationId xmlns:a16="http://schemas.microsoft.com/office/drawing/2014/main" id="{7047E834-B9F5-403B-98C3-A4B024A64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>
            <a:off x="10820400" y="3144779"/>
            <a:ext cx="1371600" cy="2548349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684275" y="2442511"/>
            <a:ext cx="10577462" cy="3312745"/>
          </a:xfrm>
          <a:prstGeom prst="rect">
            <a:avLst/>
          </a:prstGeom>
        </p:spPr>
        <p:txBody>
          <a:bodyPr vert="horz" wrap="square" lIns="0" tIns="56685" rIns="0" bIns="0" rtlCol="0">
            <a:spAutoFit/>
          </a:bodyPr>
          <a:lstStyle/>
          <a:p>
            <a:pPr marL="457200" marR="7434" indent="-457200" algn="just">
              <a:lnSpc>
                <a:spcPct val="150000"/>
              </a:lnSpc>
              <a:spcBef>
                <a:spcPts val="446"/>
              </a:spcBef>
              <a:buClr>
                <a:srgbClr val="0000FF"/>
              </a:buClr>
              <a:buChar char="•"/>
            </a:pPr>
            <a:r>
              <a:rPr sz="2400" spc="-15" dirty="0">
                <a:latin typeface="Arial MT"/>
                <a:cs typeface="Arial MT"/>
              </a:rPr>
              <a:t>Internet</a:t>
            </a:r>
            <a:r>
              <a:rPr sz="2400" spc="7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content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filter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is</a:t>
            </a:r>
            <a:r>
              <a:rPr sz="2400" spc="22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either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software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or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hardware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that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blocks</a:t>
            </a:r>
            <a:r>
              <a:rPr sz="2400" spc="22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browsing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of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harmful</a:t>
            </a:r>
            <a:r>
              <a:rPr sz="2400" spc="22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websites</a:t>
            </a:r>
            <a:r>
              <a:rPr sz="2400" spc="22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and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undesirable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content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on </a:t>
            </a:r>
            <a:r>
              <a:rPr sz="2400" spc="-7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world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wide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22" dirty="0">
                <a:latin typeface="Arial MT"/>
                <a:cs typeface="Arial MT"/>
              </a:rPr>
              <a:t>web</a:t>
            </a:r>
            <a:r>
              <a:rPr sz="2400" spc="7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(WWW)</a:t>
            </a:r>
            <a:endParaRPr sz="2400" dirty="0">
              <a:latin typeface="Arial MT"/>
              <a:cs typeface="Arial MT"/>
            </a:endParaRPr>
          </a:p>
          <a:p>
            <a:pPr marL="457200" indent="-457200" algn="just">
              <a:lnSpc>
                <a:spcPct val="150000"/>
              </a:lnSpc>
              <a:buClr>
                <a:srgbClr val="0000FF"/>
              </a:buClr>
              <a:buChar char="•"/>
            </a:pPr>
            <a:r>
              <a:rPr sz="2400" spc="-7" dirty="0">
                <a:latin typeface="Arial MT"/>
                <a:cs typeface="Arial MT"/>
              </a:rPr>
              <a:t>It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filters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content based </a:t>
            </a:r>
            <a:r>
              <a:rPr sz="2400" spc="-7" dirty="0">
                <a:latin typeface="Arial MT"/>
                <a:cs typeface="Arial MT"/>
              </a:rPr>
              <a:t>on</a:t>
            </a:r>
            <a:r>
              <a:rPr sz="2400" spc="-15" dirty="0">
                <a:latin typeface="Arial MT"/>
                <a:cs typeface="Arial MT"/>
              </a:rPr>
              <a:t> keywords,</a:t>
            </a:r>
            <a:r>
              <a:rPr sz="2400" spc="29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URLs</a:t>
            </a:r>
            <a:r>
              <a:rPr sz="2400" spc="-7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and</a:t>
            </a:r>
            <a:r>
              <a:rPr sz="2400" spc="-7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Contextual analysis</a:t>
            </a:r>
            <a:endParaRPr sz="2400" dirty="0">
              <a:latin typeface="Arial MT"/>
              <a:cs typeface="Arial MT"/>
            </a:endParaRPr>
          </a:p>
          <a:p>
            <a:pPr marL="457200" indent="-457200" algn="just">
              <a:lnSpc>
                <a:spcPct val="150000"/>
              </a:lnSpc>
              <a:spcBef>
                <a:spcPts val="7"/>
              </a:spcBef>
              <a:buClr>
                <a:srgbClr val="0000FF"/>
              </a:buClr>
              <a:buChar char="•"/>
            </a:pPr>
            <a:r>
              <a:rPr sz="2400" spc="-7" dirty="0">
                <a:latin typeface="Arial MT"/>
                <a:cs typeface="Arial MT"/>
              </a:rPr>
              <a:t>It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prevents the network</a:t>
            </a:r>
            <a:r>
              <a:rPr sz="2400" spc="22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from malware,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phishing and</a:t>
            </a:r>
            <a:r>
              <a:rPr sz="2400" spc="7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charming</a:t>
            </a:r>
            <a:r>
              <a:rPr sz="2400" spc="-22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attacks</a:t>
            </a:r>
            <a:endParaRPr sz="2400" dirty="0">
              <a:latin typeface="Arial MT"/>
              <a:cs typeface="Arial MT"/>
            </a:endParaRPr>
          </a:p>
          <a:p>
            <a:pPr marL="457200" indent="-457200" algn="just">
              <a:lnSpc>
                <a:spcPct val="150000"/>
              </a:lnSpc>
              <a:buClr>
                <a:srgbClr val="0000FF"/>
              </a:buClr>
              <a:buChar char="•"/>
            </a:pPr>
            <a:r>
              <a:rPr sz="2400" spc="-7" dirty="0">
                <a:latin typeface="Arial MT"/>
                <a:cs typeface="Arial MT"/>
              </a:rPr>
              <a:t>It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provides</a:t>
            </a:r>
            <a:r>
              <a:rPr sz="2400" spc="-7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additional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protection</a:t>
            </a:r>
            <a:r>
              <a:rPr sz="2400" spc="-7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other</a:t>
            </a:r>
            <a:r>
              <a:rPr sz="2400" spc="7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than</a:t>
            </a:r>
            <a:r>
              <a:rPr sz="2400" spc="7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traditional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network</a:t>
            </a:r>
            <a:r>
              <a:rPr sz="2400" spc="22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firewalls</a:t>
            </a:r>
            <a:r>
              <a:rPr sz="2400" spc="44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and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antivirus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software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5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5" name="Picture 29">
            <a:extLst>
              <a:ext uri="{FF2B5EF4-FFF2-40B4-BE49-F238E27FC236}">
                <a16:creationId xmlns:a16="http://schemas.microsoft.com/office/drawing/2014/main" id="{3A0AB1E0-FFE6-4D14-96E0-C0F76F64B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 rot="16200000">
            <a:off x="36314" y="-76122"/>
            <a:ext cx="1295924" cy="1374648"/>
          </a:xfrm>
          <a:prstGeom prst="rect">
            <a:avLst/>
          </a:prstGeom>
        </p:spPr>
      </p:pic>
      <p:pic>
        <p:nvPicPr>
          <p:cNvPr id="40" name="Picture 31">
            <a:extLst>
              <a:ext uri="{FF2B5EF4-FFF2-40B4-BE49-F238E27FC236}">
                <a16:creationId xmlns:a16="http://schemas.microsoft.com/office/drawing/2014/main" id="{7047E834-B9F5-403B-98C3-A4B024A64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>
            <a:off x="10820400" y="3144779"/>
            <a:ext cx="1371600" cy="25483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D94960A-3AC3-0E9F-30B3-DB9CC2FE9CB3}"/>
              </a:ext>
            </a:extLst>
          </p:cNvPr>
          <p:cNvGrpSpPr/>
          <p:nvPr/>
        </p:nvGrpSpPr>
        <p:grpSpPr>
          <a:xfrm>
            <a:off x="508104" y="857429"/>
            <a:ext cx="11172743" cy="5666150"/>
            <a:chOff x="1663946" y="2687444"/>
            <a:chExt cx="8609858" cy="4358797"/>
          </a:xfrm>
        </p:grpSpPr>
        <p:grpSp>
          <p:nvGrpSpPr>
            <p:cNvPr id="5" name="object 4">
              <a:extLst>
                <a:ext uri="{FF2B5EF4-FFF2-40B4-BE49-F238E27FC236}">
                  <a16:creationId xmlns:a16="http://schemas.microsoft.com/office/drawing/2014/main" id="{1917217B-2BF8-DA61-FD88-814A5412C095}"/>
                </a:ext>
              </a:extLst>
            </p:cNvPr>
            <p:cNvGrpSpPr/>
            <p:nvPr/>
          </p:nvGrpSpPr>
          <p:grpSpPr>
            <a:xfrm>
              <a:off x="1663946" y="2687444"/>
              <a:ext cx="2828691" cy="3622288"/>
              <a:chOff x="380" y="1836420"/>
              <a:chExt cx="1932939" cy="2475230"/>
            </a:xfrm>
          </p:grpSpPr>
          <p:sp>
            <p:nvSpPr>
              <p:cNvPr id="75" name="object 6">
                <a:extLst>
                  <a:ext uri="{FF2B5EF4-FFF2-40B4-BE49-F238E27FC236}">
                    <a16:creationId xmlns:a16="http://schemas.microsoft.com/office/drawing/2014/main" id="{6BA5CF4E-5E61-CE3B-1B9D-6B594BC2012D}"/>
                  </a:ext>
                </a:extLst>
              </p:cNvPr>
              <p:cNvSpPr/>
              <p:nvPr/>
            </p:nvSpPr>
            <p:spPr>
              <a:xfrm>
                <a:off x="380" y="1836420"/>
                <a:ext cx="1932939" cy="2475230"/>
              </a:xfrm>
              <a:custGeom>
                <a:avLst/>
                <a:gdLst/>
                <a:ahLst/>
                <a:cxnLst/>
                <a:rect l="l" t="t" r="r" b="b"/>
                <a:pathLst>
                  <a:path w="1932939" h="2475229">
                    <a:moveTo>
                      <a:pt x="1932813" y="2474976"/>
                    </a:moveTo>
                    <a:lnTo>
                      <a:pt x="1932813" y="0"/>
                    </a:lnTo>
                    <a:lnTo>
                      <a:pt x="0" y="0"/>
                    </a:lnTo>
                    <a:lnTo>
                      <a:pt x="0" y="7239"/>
                    </a:lnTo>
                    <a:lnTo>
                      <a:pt x="3429" y="3809"/>
                    </a:lnTo>
                    <a:lnTo>
                      <a:pt x="3429" y="7619"/>
                    </a:lnTo>
                    <a:lnTo>
                      <a:pt x="1925193" y="7619"/>
                    </a:lnTo>
                    <a:lnTo>
                      <a:pt x="1925193" y="3809"/>
                    </a:lnTo>
                    <a:lnTo>
                      <a:pt x="1929003" y="7619"/>
                    </a:lnTo>
                    <a:lnTo>
                      <a:pt x="1929003" y="2474976"/>
                    </a:lnTo>
                    <a:lnTo>
                      <a:pt x="1932813" y="2474976"/>
                    </a:lnTo>
                    <a:close/>
                  </a:path>
                  <a:path w="1932939" h="2475229">
                    <a:moveTo>
                      <a:pt x="3429" y="7619"/>
                    </a:moveTo>
                    <a:lnTo>
                      <a:pt x="3429" y="3809"/>
                    </a:lnTo>
                    <a:lnTo>
                      <a:pt x="0" y="7239"/>
                    </a:lnTo>
                    <a:lnTo>
                      <a:pt x="0" y="7619"/>
                    </a:lnTo>
                    <a:lnTo>
                      <a:pt x="3429" y="7619"/>
                    </a:lnTo>
                    <a:close/>
                  </a:path>
                  <a:path w="1932939" h="2475229">
                    <a:moveTo>
                      <a:pt x="3429" y="2467355"/>
                    </a:moveTo>
                    <a:lnTo>
                      <a:pt x="3429" y="7619"/>
                    </a:lnTo>
                    <a:lnTo>
                      <a:pt x="0" y="7619"/>
                    </a:lnTo>
                    <a:lnTo>
                      <a:pt x="0" y="2467355"/>
                    </a:lnTo>
                    <a:lnTo>
                      <a:pt x="3429" y="2467355"/>
                    </a:lnTo>
                    <a:close/>
                  </a:path>
                  <a:path w="1932939" h="2475229">
                    <a:moveTo>
                      <a:pt x="1929003" y="2467355"/>
                    </a:moveTo>
                    <a:lnTo>
                      <a:pt x="0" y="2467355"/>
                    </a:lnTo>
                    <a:lnTo>
                      <a:pt x="0" y="2467736"/>
                    </a:lnTo>
                    <a:lnTo>
                      <a:pt x="3429" y="2471166"/>
                    </a:lnTo>
                    <a:lnTo>
                      <a:pt x="3429" y="2474976"/>
                    </a:lnTo>
                    <a:lnTo>
                      <a:pt x="1925193" y="2474976"/>
                    </a:lnTo>
                    <a:lnTo>
                      <a:pt x="1925193" y="2471166"/>
                    </a:lnTo>
                    <a:lnTo>
                      <a:pt x="1929003" y="2467355"/>
                    </a:lnTo>
                    <a:close/>
                  </a:path>
                  <a:path w="1932939" h="2475229">
                    <a:moveTo>
                      <a:pt x="3429" y="2474976"/>
                    </a:moveTo>
                    <a:lnTo>
                      <a:pt x="3429" y="2471166"/>
                    </a:lnTo>
                    <a:lnTo>
                      <a:pt x="0" y="2467736"/>
                    </a:lnTo>
                    <a:lnTo>
                      <a:pt x="0" y="2474976"/>
                    </a:lnTo>
                    <a:lnTo>
                      <a:pt x="3429" y="2474976"/>
                    </a:lnTo>
                    <a:close/>
                  </a:path>
                  <a:path w="1932939" h="2475229">
                    <a:moveTo>
                      <a:pt x="1929003" y="7619"/>
                    </a:moveTo>
                    <a:lnTo>
                      <a:pt x="1925193" y="3809"/>
                    </a:lnTo>
                    <a:lnTo>
                      <a:pt x="1925193" y="7619"/>
                    </a:lnTo>
                    <a:lnTo>
                      <a:pt x="1929003" y="7619"/>
                    </a:lnTo>
                    <a:close/>
                  </a:path>
                  <a:path w="1932939" h="2475229">
                    <a:moveTo>
                      <a:pt x="1929003" y="2467355"/>
                    </a:moveTo>
                    <a:lnTo>
                      <a:pt x="1929003" y="7619"/>
                    </a:lnTo>
                    <a:lnTo>
                      <a:pt x="1925193" y="7619"/>
                    </a:lnTo>
                    <a:lnTo>
                      <a:pt x="1925193" y="2467355"/>
                    </a:lnTo>
                    <a:lnTo>
                      <a:pt x="1929003" y="2467355"/>
                    </a:lnTo>
                    <a:close/>
                  </a:path>
                  <a:path w="1932939" h="2475229">
                    <a:moveTo>
                      <a:pt x="1929003" y="2474976"/>
                    </a:moveTo>
                    <a:lnTo>
                      <a:pt x="1929003" y="2467355"/>
                    </a:lnTo>
                    <a:lnTo>
                      <a:pt x="1925193" y="2471166"/>
                    </a:lnTo>
                    <a:lnTo>
                      <a:pt x="1925193" y="2474976"/>
                    </a:lnTo>
                    <a:lnTo>
                      <a:pt x="1929003" y="2474976"/>
                    </a:lnTo>
                    <a:close/>
                  </a:path>
                </a:pathLst>
              </a:custGeom>
              <a:solidFill>
                <a:srgbClr val="7788FA"/>
              </a:solidFill>
            </p:spPr>
            <p:txBody>
              <a:bodyPr wrap="square" lIns="0" tIns="0" rIns="0" bIns="0" rtlCol="0"/>
              <a:lstStyle/>
              <a:p>
                <a:pPr algn="ctr"/>
                <a:endParaRPr b="1"/>
              </a:p>
            </p:txBody>
          </p:sp>
          <p:pic>
            <p:nvPicPr>
              <p:cNvPr id="76" name="object 7">
                <a:extLst>
                  <a:ext uri="{FF2B5EF4-FFF2-40B4-BE49-F238E27FC236}">
                    <a16:creationId xmlns:a16="http://schemas.microsoft.com/office/drawing/2014/main" id="{38EDE38F-61B6-D523-0D87-F75F5D071519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13765" y="1886712"/>
                <a:ext cx="930402" cy="505205"/>
              </a:xfrm>
              <a:prstGeom prst="rect">
                <a:avLst/>
              </a:prstGeom>
            </p:spPr>
          </p:pic>
          <p:sp>
            <p:nvSpPr>
              <p:cNvPr id="77" name="object 8">
                <a:extLst>
                  <a:ext uri="{FF2B5EF4-FFF2-40B4-BE49-F238E27FC236}">
                    <a16:creationId xmlns:a16="http://schemas.microsoft.com/office/drawing/2014/main" id="{4C43DA8A-38DE-33AE-0A6D-E6C14E31F0EB}"/>
                  </a:ext>
                </a:extLst>
              </p:cNvPr>
              <p:cNvSpPr/>
              <p:nvPr/>
            </p:nvSpPr>
            <p:spPr>
              <a:xfrm>
                <a:off x="329184" y="3401949"/>
                <a:ext cx="13709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70964">
                    <a:moveTo>
                      <a:pt x="0" y="0"/>
                    </a:moveTo>
                    <a:lnTo>
                      <a:pt x="1370838" y="0"/>
                    </a:lnTo>
                  </a:path>
                </a:pathLst>
              </a:custGeom>
              <a:ln w="7620">
                <a:solidFill>
                  <a:srgbClr val="7788FA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pPr algn="ctr"/>
                <a:endParaRPr b="1"/>
              </a:p>
            </p:txBody>
          </p:sp>
          <p:sp>
            <p:nvSpPr>
              <p:cNvPr id="78" name="object 9">
                <a:extLst>
                  <a:ext uri="{FF2B5EF4-FFF2-40B4-BE49-F238E27FC236}">
                    <a16:creationId xmlns:a16="http://schemas.microsoft.com/office/drawing/2014/main" id="{A4956C17-9323-89EA-F443-40AD9FE9AB38}"/>
                  </a:ext>
                </a:extLst>
              </p:cNvPr>
              <p:cNvSpPr/>
              <p:nvPr/>
            </p:nvSpPr>
            <p:spPr>
              <a:xfrm>
                <a:off x="1034034" y="3535680"/>
                <a:ext cx="207010" cy="8890"/>
              </a:xfrm>
              <a:custGeom>
                <a:avLst/>
                <a:gdLst/>
                <a:ahLst/>
                <a:cxnLst/>
                <a:rect l="l" t="t" r="r" b="b"/>
                <a:pathLst>
                  <a:path w="207009" h="8889">
                    <a:moveTo>
                      <a:pt x="22860" y="0"/>
                    </a:moveTo>
                    <a:lnTo>
                      <a:pt x="0" y="0"/>
                    </a:lnTo>
                    <a:lnTo>
                      <a:pt x="0" y="7632"/>
                    </a:lnTo>
                    <a:lnTo>
                      <a:pt x="22860" y="7632"/>
                    </a:lnTo>
                    <a:lnTo>
                      <a:pt x="22860" y="0"/>
                    </a:lnTo>
                    <a:close/>
                  </a:path>
                  <a:path w="207009" h="8889">
                    <a:moveTo>
                      <a:pt x="53340" y="0"/>
                    </a:moveTo>
                    <a:lnTo>
                      <a:pt x="30480" y="0"/>
                    </a:lnTo>
                    <a:lnTo>
                      <a:pt x="30480" y="7632"/>
                    </a:lnTo>
                    <a:lnTo>
                      <a:pt x="53340" y="7632"/>
                    </a:lnTo>
                    <a:lnTo>
                      <a:pt x="53340" y="0"/>
                    </a:lnTo>
                    <a:close/>
                  </a:path>
                  <a:path w="207009" h="8889">
                    <a:moveTo>
                      <a:pt x="83820" y="0"/>
                    </a:moveTo>
                    <a:lnTo>
                      <a:pt x="60960" y="0"/>
                    </a:lnTo>
                    <a:lnTo>
                      <a:pt x="60960" y="7632"/>
                    </a:lnTo>
                    <a:lnTo>
                      <a:pt x="83820" y="7632"/>
                    </a:lnTo>
                    <a:lnTo>
                      <a:pt x="83820" y="0"/>
                    </a:lnTo>
                    <a:close/>
                  </a:path>
                  <a:path w="207009" h="8889">
                    <a:moveTo>
                      <a:pt x="114300" y="0"/>
                    </a:moveTo>
                    <a:lnTo>
                      <a:pt x="91440" y="0"/>
                    </a:lnTo>
                    <a:lnTo>
                      <a:pt x="91440" y="7632"/>
                    </a:lnTo>
                    <a:lnTo>
                      <a:pt x="114300" y="7632"/>
                    </a:lnTo>
                    <a:lnTo>
                      <a:pt x="114300" y="0"/>
                    </a:lnTo>
                    <a:close/>
                  </a:path>
                  <a:path w="207009" h="8889">
                    <a:moveTo>
                      <a:pt x="145542" y="0"/>
                    </a:moveTo>
                    <a:lnTo>
                      <a:pt x="121920" y="0"/>
                    </a:lnTo>
                    <a:lnTo>
                      <a:pt x="121920" y="7620"/>
                    </a:lnTo>
                    <a:lnTo>
                      <a:pt x="145542" y="8382"/>
                    </a:lnTo>
                    <a:lnTo>
                      <a:pt x="145542" y="0"/>
                    </a:lnTo>
                    <a:close/>
                  </a:path>
                  <a:path w="207009" h="8889">
                    <a:moveTo>
                      <a:pt x="176022" y="762"/>
                    </a:moveTo>
                    <a:lnTo>
                      <a:pt x="153162" y="0"/>
                    </a:lnTo>
                    <a:lnTo>
                      <a:pt x="153162" y="8382"/>
                    </a:lnTo>
                    <a:lnTo>
                      <a:pt x="176022" y="8382"/>
                    </a:lnTo>
                    <a:lnTo>
                      <a:pt x="176022" y="762"/>
                    </a:lnTo>
                    <a:close/>
                  </a:path>
                  <a:path w="207009" h="8889">
                    <a:moveTo>
                      <a:pt x="206502" y="762"/>
                    </a:moveTo>
                    <a:lnTo>
                      <a:pt x="183642" y="762"/>
                    </a:lnTo>
                    <a:lnTo>
                      <a:pt x="183642" y="8394"/>
                    </a:lnTo>
                    <a:lnTo>
                      <a:pt x="206502" y="8394"/>
                    </a:lnTo>
                    <a:lnTo>
                      <a:pt x="206502" y="762"/>
                    </a:lnTo>
                    <a:close/>
                  </a:path>
                </a:pathLst>
              </a:custGeom>
              <a:solidFill>
                <a:srgbClr val="7788FA"/>
              </a:solidFill>
            </p:spPr>
            <p:txBody>
              <a:bodyPr wrap="square" lIns="0" tIns="0" rIns="0" bIns="0" rtlCol="0"/>
              <a:lstStyle/>
              <a:p>
                <a:pPr algn="ctr"/>
                <a:endParaRPr b="1"/>
              </a:p>
            </p:txBody>
          </p:sp>
          <p:sp>
            <p:nvSpPr>
              <p:cNvPr id="79" name="object 10">
                <a:extLst>
                  <a:ext uri="{FF2B5EF4-FFF2-40B4-BE49-F238E27FC236}">
                    <a16:creationId xmlns:a16="http://schemas.microsoft.com/office/drawing/2014/main" id="{5DA25D21-A4F5-D86B-7BFA-40663A86D68D}"/>
                  </a:ext>
                </a:extLst>
              </p:cNvPr>
              <p:cNvSpPr/>
              <p:nvPr/>
            </p:nvSpPr>
            <p:spPr>
              <a:xfrm>
                <a:off x="551687" y="3539109"/>
                <a:ext cx="47498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74980">
                    <a:moveTo>
                      <a:pt x="0" y="0"/>
                    </a:moveTo>
                    <a:lnTo>
                      <a:pt x="474725" y="0"/>
                    </a:lnTo>
                  </a:path>
                </a:pathLst>
              </a:custGeom>
              <a:ln w="7620">
                <a:solidFill>
                  <a:srgbClr val="7788FA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pPr algn="ctr"/>
                <a:endParaRPr b="1"/>
              </a:p>
            </p:txBody>
          </p:sp>
          <p:pic>
            <p:nvPicPr>
              <p:cNvPr id="80" name="object 11">
                <a:extLst>
                  <a:ext uri="{FF2B5EF4-FFF2-40B4-BE49-F238E27FC236}">
                    <a16:creationId xmlns:a16="http://schemas.microsoft.com/office/drawing/2014/main" id="{F0AB9828-EBDE-0BD2-B30D-F00C002A741D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424177" y="3769614"/>
                <a:ext cx="436626" cy="399288"/>
              </a:xfrm>
              <a:prstGeom prst="rect">
                <a:avLst/>
              </a:prstGeom>
            </p:spPr>
          </p:pic>
          <p:pic>
            <p:nvPicPr>
              <p:cNvPr id="81" name="object 12">
                <a:extLst>
                  <a:ext uri="{FF2B5EF4-FFF2-40B4-BE49-F238E27FC236}">
                    <a16:creationId xmlns:a16="http://schemas.microsoft.com/office/drawing/2014/main" id="{8055653A-4FFF-419F-295E-74038FFE0AAB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05205" y="3815334"/>
                <a:ext cx="413766" cy="304800"/>
              </a:xfrm>
              <a:prstGeom prst="rect">
                <a:avLst/>
              </a:prstGeom>
            </p:spPr>
          </p:pic>
          <p:sp>
            <p:nvSpPr>
              <p:cNvPr id="82" name="object 13">
                <a:extLst>
                  <a:ext uri="{FF2B5EF4-FFF2-40B4-BE49-F238E27FC236}">
                    <a16:creationId xmlns:a16="http://schemas.microsoft.com/office/drawing/2014/main" id="{1B3B2854-6672-C50A-96DF-CB05D980FAE5}"/>
                  </a:ext>
                </a:extLst>
              </p:cNvPr>
              <p:cNvSpPr/>
              <p:nvPr/>
            </p:nvSpPr>
            <p:spPr>
              <a:xfrm>
                <a:off x="72390" y="3815333"/>
                <a:ext cx="387350" cy="321945"/>
              </a:xfrm>
              <a:custGeom>
                <a:avLst/>
                <a:gdLst/>
                <a:ahLst/>
                <a:cxnLst/>
                <a:rect l="l" t="t" r="r" b="b"/>
                <a:pathLst>
                  <a:path w="387350" h="321945">
                    <a:moveTo>
                      <a:pt x="328422" y="0"/>
                    </a:moveTo>
                    <a:lnTo>
                      <a:pt x="60198" y="0"/>
                    </a:lnTo>
                    <a:lnTo>
                      <a:pt x="60198" y="214134"/>
                    </a:lnTo>
                    <a:lnTo>
                      <a:pt x="328422" y="214134"/>
                    </a:lnTo>
                    <a:lnTo>
                      <a:pt x="328422" y="0"/>
                    </a:lnTo>
                    <a:close/>
                  </a:path>
                  <a:path w="387350" h="321945">
                    <a:moveTo>
                      <a:pt x="387096" y="296418"/>
                    </a:moveTo>
                    <a:lnTo>
                      <a:pt x="328422" y="224802"/>
                    </a:lnTo>
                    <a:lnTo>
                      <a:pt x="59436" y="224802"/>
                    </a:lnTo>
                    <a:lnTo>
                      <a:pt x="0" y="296418"/>
                    </a:lnTo>
                    <a:lnTo>
                      <a:pt x="0" y="321564"/>
                    </a:lnTo>
                    <a:lnTo>
                      <a:pt x="387096" y="321564"/>
                    </a:lnTo>
                    <a:lnTo>
                      <a:pt x="387096" y="296430"/>
                    </a:lnTo>
                    <a:close/>
                  </a:path>
                </a:pathLst>
              </a:custGeom>
              <a:solidFill>
                <a:srgbClr val="BFBFBF"/>
              </a:solidFill>
            </p:spPr>
            <p:txBody>
              <a:bodyPr wrap="square" lIns="0" tIns="0" rIns="0" bIns="0" rtlCol="0"/>
              <a:lstStyle/>
              <a:p>
                <a:pPr algn="ctr"/>
                <a:endParaRPr b="1"/>
              </a:p>
            </p:txBody>
          </p:sp>
          <p:sp>
            <p:nvSpPr>
              <p:cNvPr id="83" name="object 14">
                <a:extLst>
                  <a:ext uri="{FF2B5EF4-FFF2-40B4-BE49-F238E27FC236}">
                    <a16:creationId xmlns:a16="http://schemas.microsoft.com/office/drawing/2014/main" id="{115C95A4-3D75-1D41-A2C5-971C2AC8C501}"/>
                  </a:ext>
                </a:extLst>
              </p:cNvPr>
              <p:cNvSpPr/>
              <p:nvPr/>
            </p:nvSpPr>
            <p:spPr>
              <a:xfrm>
                <a:off x="66294" y="3812286"/>
                <a:ext cx="399415" cy="327660"/>
              </a:xfrm>
              <a:custGeom>
                <a:avLst/>
                <a:gdLst/>
                <a:ahLst/>
                <a:cxnLst/>
                <a:rect l="l" t="t" r="r" b="b"/>
                <a:pathLst>
                  <a:path w="399415" h="327660">
                    <a:moveTo>
                      <a:pt x="337566" y="0"/>
                    </a:moveTo>
                    <a:lnTo>
                      <a:pt x="331470" y="0"/>
                    </a:lnTo>
                    <a:lnTo>
                      <a:pt x="331470" y="6096"/>
                    </a:lnTo>
                    <a:lnTo>
                      <a:pt x="331470" y="214122"/>
                    </a:lnTo>
                    <a:lnTo>
                      <a:pt x="69342" y="214122"/>
                    </a:lnTo>
                    <a:lnTo>
                      <a:pt x="69342" y="6096"/>
                    </a:lnTo>
                    <a:lnTo>
                      <a:pt x="331470" y="6096"/>
                    </a:lnTo>
                    <a:lnTo>
                      <a:pt x="331470" y="0"/>
                    </a:lnTo>
                    <a:lnTo>
                      <a:pt x="63246" y="0"/>
                    </a:lnTo>
                    <a:lnTo>
                      <a:pt x="63246" y="219456"/>
                    </a:lnTo>
                    <a:lnTo>
                      <a:pt x="66294" y="219456"/>
                    </a:lnTo>
                    <a:lnTo>
                      <a:pt x="69342" y="219456"/>
                    </a:lnTo>
                    <a:lnTo>
                      <a:pt x="331470" y="219456"/>
                    </a:lnTo>
                    <a:lnTo>
                      <a:pt x="334518" y="219456"/>
                    </a:lnTo>
                    <a:lnTo>
                      <a:pt x="337566" y="219456"/>
                    </a:lnTo>
                    <a:lnTo>
                      <a:pt x="337566" y="0"/>
                    </a:lnTo>
                    <a:close/>
                  </a:path>
                  <a:path w="399415" h="327660">
                    <a:moveTo>
                      <a:pt x="399288" y="301764"/>
                    </a:moveTo>
                    <a:lnTo>
                      <a:pt x="396240" y="298056"/>
                    </a:lnTo>
                    <a:lnTo>
                      <a:pt x="396240" y="296418"/>
                    </a:lnTo>
                    <a:lnTo>
                      <a:pt x="394893" y="296418"/>
                    </a:lnTo>
                    <a:lnTo>
                      <a:pt x="390144" y="290639"/>
                    </a:lnTo>
                    <a:lnTo>
                      <a:pt x="390144" y="301764"/>
                    </a:lnTo>
                    <a:lnTo>
                      <a:pt x="390144" y="321564"/>
                    </a:lnTo>
                    <a:lnTo>
                      <a:pt x="8382" y="321564"/>
                    </a:lnTo>
                    <a:lnTo>
                      <a:pt x="8382" y="301764"/>
                    </a:lnTo>
                    <a:lnTo>
                      <a:pt x="390144" y="301764"/>
                    </a:lnTo>
                    <a:lnTo>
                      <a:pt x="390144" y="290639"/>
                    </a:lnTo>
                    <a:lnTo>
                      <a:pt x="387146" y="286994"/>
                    </a:lnTo>
                    <a:lnTo>
                      <a:pt x="387146" y="296418"/>
                    </a:lnTo>
                    <a:lnTo>
                      <a:pt x="12166" y="296418"/>
                    </a:lnTo>
                    <a:lnTo>
                      <a:pt x="65532" y="232117"/>
                    </a:lnTo>
                    <a:lnTo>
                      <a:pt x="67183" y="230136"/>
                    </a:lnTo>
                    <a:lnTo>
                      <a:pt x="67818" y="230136"/>
                    </a:lnTo>
                    <a:lnTo>
                      <a:pt x="332232" y="230136"/>
                    </a:lnTo>
                    <a:lnTo>
                      <a:pt x="332854" y="230136"/>
                    </a:lnTo>
                    <a:lnTo>
                      <a:pt x="334518" y="232156"/>
                    </a:lnTo>
                    <a:lnTo>
                      <a:pt x="387146" y="296418"/>
                    </a:lnTo>
                    <a:lnTo>
                      <a:pt x="387146" y="286994"/>
                    </a:lnTo>
                    <a:lnTo>
                      <a:pt x="336042" y="224802"/>
                    </a:lnTo>
                    <a:lnTo>
                      <a:pt x="64770" y="224802"/>
                    </a:lnTo>
                    <a:lnTo>
                      <a:pt x="4495" y="296418"/>
                    </a:lnTo>
                    <a:lnTo>
                      <a:pt x="3048" y="296418"/>
                    </a:lnTo>
                    <a:lnTo>
                      <a:pt x="3048" y="298145"/>
                    </a:lnTo>
                    <a:lnTo>
                      <a:pt x="0" y="301764"/>
                    </a:lnTo>
                    <a:lnTo>
                      <a:pt x="3048" y="301764"/>
                    </a:lnTo>
                    <a:lnTo>
                      <a:pt x="3048" y="327660"/>
                    </a:lnTo>
                    <a:lnTo>
                      <a:pt x="6096" y="327660"/>
                    </a:lnTo>
                    <a:lnTo>
                      <a:pt x="8382" y="327660"/>
                    </a:lnTo>
                    <a:lnTo>
                      <a:pt x="390144" y="327660"/>
                    </a:lnTo>
                    <a:lnTo>
                      <a:pt x="393192" y="327660"/>
                    </a:lnTo>
                    <a:lnTo>
                      <a:pt x="396240" y="327660"/>
                    </a:lnTo>
                    <a:lnTo>
                      <a:pt x="396240" y="301764"/>
                    </a:lnTo>
                    <a:lnTo>
                      <a:pt x="399288" y="30176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algn="ctr"/>
                <a:endParaRPr b="1"/>
              </a:p>
            </p:txBody>
          </p:sp>
          <p:pic>
            <p:nvPicPr>
              <p:cNvPr id="84" name="object 15">
                <a:extLst>
                  <a:ext uri="{FF2B5EF4-FFF2-40B4-BE49-F238E27FC236}">
                    <a16:creationId xmlns:a16="http://schemas.microsoft.com/office/drawing/2014/main" id="{A3549635-049E-A2AA-2F68-F9073C16E135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44018" y="3835146"/>
                <a:ext cx="246126" cy="172974"/>
              </a:xfrm>
              <a:prstGeom prst="rect">
                <a:avLst/>
              </a:prstGeom>
            </p:spPr>
          </p:pic>
          <p:sp>
            <p:nvSpPr>
              <p:cNvPr id="85" name="object 16">
                <a:extLst>
                  <a:ext uri="{FF2B5EF4-FFF2-40B4-BE49-F238E27FC236}">
                    <a16:creationId xmlns:a16="http://schemas.microsoft.com/office/drawing/2014/main" id="{0CB960ED-75A4-3934-FF18-C7FC02CF4C56}"/>
                  </a:ext>
                </a:extLst>
              </p:cNvPr>
              <p:cNvSpPr/>
              <p:nvPr/>
            </p:nvSpPr>
            <p:spPr>
              <a:xfrm>
                <a:off x="99060" y="4043933"/>
                <a:ext cx="336550" cy="55880"/>
              </a:xfrm>
              <a:custGeom>
                <a:avLst/>
                <a:gdLst/>
                <a:ahLst/>
                <a:cxnLst/>
                <a:rect l="l" t="t" r="r" b="b"/>
                <a:pathLst>
                  <a:path w="336550" h="55879">
                    <a:moveTo>
                      <a:pt x="336042" y="41910"/>
                    </a:moveTo>
                    <a:lnTo>
                      <a:pt x="324383" y="28968"/>
                    </a:lnTo>
                    <a:lnTo>
                      <a:pt x="325374" y="28968"/>
                    </a:lnTo>
                    <a:lnTo>
                      <a:pt x="322770" y="25908"/>
                    </a:lnTo>
                    <a:lnTo>
                      <a:pt x="322770" y="35814"/>
                    </a:lnTo>
                    <a:lnTo>
                      <a:pt x="250825" y="35814"/>
                    </a:lnTo>
                    <a:lnTo>
                      <a:pt x="250825" y="49530"/>
                    </a:lnTo>
                    <a:lnTo>
                      <a:pt x="84785" y="49530"/>
                    </a:lnTo>
                    <a:lnTo>
                      <a:pt x="86029" y="47244"/>
                    </a:lnTo>
                    <a:lnTo>
                      <a:pt x="86868" y="47244"/>
                    </a:lnTo>
                    <a:lnTo>
                      <a:pt x="248412" y="47244"/>
                    </a:lnTo>
                    <a:lnTo>
                      <a:pt x="249377" y="47244"/>
                    </a:lnTo>
                    <a:lnTo>
                      <a:pt x="250825" y="49530"/>
                    </a:lnTo>
                    <a:lnTo>
                      <a:pt x="250825" y="35814"/>
                    </a:lnTo>
                    <a:lnTo>
                      <a:pt x="13296" y="35814"/>
                    </a:lnTo>
                    <a:lnTo>
                      <a:pt x="14478" y="34518"/>
                    </a:lnTo>
                    <a:lnTo>
                      <a:pt x="16065" y="32766"/>
                    </a:lnTo>
                    <a:lnTo>
                      <a:pt x="16764" y="32766"/>
                    </a:lnTo>
                    <a:lnTo>
                      <a:pt x="319278" y="32766"/>
                    </a:lnTo>
                    <a:lnTo>
                      <a:pt x="319976" y="32766"/>
                    </a:lnTo>
                    <a:lnTo>
                      <a:pt x="320802" y="33667"/>
                    </a:lnTo>
                    <a:lnTo>
                      <a:pt x="322770" y="35814"/>
                    </a:lnTo>
                    <a:lnTo>
                      <a:pt x="322770" y="25908"/>
                    </a:lnTo>
                    <a:lnTo>
                      <a:pt x="313055" y="14478"/>
                    </a:lnTo>
                    <a:lnTo>
                      <a:pt x="315468" y="14478"/>
                    </a:lnTo>
                    <a:lnTo>
                      <a:pt x="312420" y="10858"/>
                    </a:lnTo>
                    <a:lnTo>
                      <a:pt x="312420" y="22872"/>
                    </a:lnTo>
                    <a:lnTo>
                      <a:pt x="22098" y="22872"/>
                    </a:lnTo>
                    <a:lnTo>
                      <a:pt x="23622" y="21043"/>
                    </a:lnTo>
                    <a:lnTo>
                      <a:pt x="24638" y="19824"/>
                    </a:lnTo>
                    <a:lnTo>
                      <a:pt x="25908" y="19824"/>
                    </a:lnTo>
                    <a:lnTo>
                      <a:pt x="308610" y="19824"/>
                    </a:lnTo>
                    <a:lnTo>
                      <a:pt x="309372" y="19824"/>
                    </a:lnTo>
                    <a:lnTo>
                      <a:pt x="310896" y="21348"/>
                    </a:lnTo>
                    <a:lnTo>
                      <a:pt x="312420" y="22872"/>
                    </a:lnTo>
                    <a:lnTo>
                      <a:pt x="312420" y="10858"/>
                    </a:lnTo>
                    <a:lnTo>
                      <a:pt x="303276" y="0"/>
                    </a:lnTo>
                    <a:lnTo>
                      <a:pt x="302920" y="0"/>
                    </a:lnTo>
                    <a:lnTo>
                      <a:pt x="302920" y="8382"/>
                    </a:lnTo>
                    <a:lnTo>
                      <a:pt x="31584" y="8382"/>
                    </a:lnTo>
                    <a:lnTo>
                      <a:pt x="32766" y="7086"/>
                    </a:lnTo>
                    <a:lnTo>
                      <a:pt x="33655" y="6096"/>
                    </a:lnTo>
                    <a:lnTo>
                      <a:pt x="35052" y="6096"/>
                    </a:lnTo>
                    <a:lnTo>
                      <a:pt x="299466" y="6096"/>
                    </a:lnTo>
                    <a:lnTo>
                      <a:pt x="300850" y="6096"/>
                    </a:lnTo>
                    <a:lnTo>
                      <a:pt x="301752" y="7086"/>
                    </a:lnTo>
                    <a:lnTo>
                      <a:pt x="302920" y="8382"/>
                    </a:lnTo>
                    <a:lnTo>
                      <a:pt x="302920" y="0"/>
                    </a:lnTo>
                    <a:lnTo>
                      <a:pt x="31242" y="0"/>
                    </a:lnTo>
                    <a:lnTo>
                      <a:pt x="19050" y="14478"/>
                    </a:lnTo>
                    <a:lnTo>
                      <a:pt x="21488" y="14478"/>
                    </a:lnTo>
                    <a:lnTo>
                      <a:pt x="9906" y="28968"/>
                    </a:lnTo>
                    <a:lnTo>
                      <a:pt x="10998" y="28968"/>
                    </a:lnTo>
                    <a:lnTo>
                      <a:pt x="0" y="41910"/>
                    </a:lnTo>
                    <a:lnTo>
                      <a:pt x="6858" y="41910"/>
                    </a:lnTo>
                    <a:lnTo>
                      <a:pt x="82613" y="41910"/>
                    </a:lnTo>
                    <a:lnTo>
                      <a:pt x="74676" y="55626"/>
                    </a:lnTo>
                    <a:lnTo>
                      <a:pt x="80010" y="55626"/>
                    </a:lnTo>
                    <a:lnTo>
                      <a:pt x="256032" y="55626"/>
                    </a:lnTo>
                    <a:lnTo>
                      <a:pt x="260604" y="55626"/>
                    </a:lnTo>
                    <a:lnTo>
                      <a:pt x="253377" y="41910"/>
                    </a:lnTo>
                    <a:lnTo>
                      <a:pt x="329184" y="41910"/>
                    </a:lnTo>
                    <a:lnTo>
                      <a:pt x="336042" y="4191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algn="ctr"/>
                <a:endParaRPr b="1"/>
              </a:p>
            </p:txBody>
          </p:sp>
          <p:pic>
            <p:nvPicPr>
              <p:cNvPr id="86" name="object 17">
                <a:extLst>
                  <a:ext uri="{FF2B5EF4-FFF2-40B4-BE49-F238E27FC236}">
                    <a16:creationId xmlns:a16="http://schemas.microsoft.com/office/drawing/2014/main" id="{F4FE565D-7687-6C76-5D9B-D6535B46675A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409955" y="2391918"/>
                <a:ext cx="1110234" cy="1201673"/>
              </a:xfrm>
              <a:prstGeom prst="rect">
                <a:avLst/>
              </a:prstGeom>
            </p:spPr>
          </p:pic>
        </p:grpSp>
        <p:sp>
          <p:nvSpPr>
            <p:cNvPr id="6" name="object 21">
              <a:extLst>
                <a:ext uri="{FF2B5EF4-FFF2-40B4-BE49-F238E27FC236}">
                  <a16:creationId xmlns:a16="http://schemas.microsoft.com/office/drawing/2014/main" id="{F7239640-BC71-8C17-5242-F110247CA2B9}"/>
                </a:ext>
              </a:extLst>
            </p:cNvPr>
            <p:cNvSpPr txBox="1"/>
            <p:nvPr/>
          </p:nvSpPr>
          <p:spPr>
            <a:xfrm>
              <a:off x="2306072" y="4441902"/>
              <a:ext cx="1083527" cy="439888"/>
            </a:xfrm>
            <a:prstGeom prst="rect">
              <a:avLst/>
            </a:prstGeom>
          </p:spPr>
          <p:txBody>
            <a:bodyPr vert="horz" wrap="square" lIns="0" tIns="17656" rIns="0" bIns="0" rtlCol="0">
              <a:spAutoFit/>
            </a:bodyPr>
            <a:lstStyle/>
            <a:p>
              <a:pPr marL="18585" algn="ctr">
                <a:spcBef>
                  <a:spcPts val="139"/>
                </a:spcBef>
              </a:pPr>
              <a:r>
                <a:rPr b="1" spc="-15" dirty="0">
                  <a:latin typeface="Arial MT"/>
                  <a:cs typeface="Arial MT"/>
                </a:rPr>
                <a:t>LAN</a:t>
              </a:r>
              <a:r>
                <a:rPr b="1" spc="-59" dirty="0">
                  <a:latin typeface="Arial MT"/>
                  <a:cs typeface="Arial MT"/>
                </a:rPr>
                <a:t> </a:t>
              </a:r>
              <a:r>
                <a:rPr b="1" spc="-15" dirty="0">
                  <a:latin typeface="Arial MT"/>
                  <a:cs typeface="Arial MT"/>
                </a:rPr>
                <a:t>(Ethernet)</a:t>
              </a:r>
              <a:endParaRPr b="1">
                <a:latin typeface="Arial MT"/>
                <a:cs typeface="Arial MT"/>
              </a:endParaRPr>
            </a:p>
          </p:txBody>
        </p:sp>
        <p:sp>
          <p:nvSpPr>
            <p:cNvPr id="7" name="object 22">
              <a:extLst>
                <a:ext uri="{FF2B5EF4-FFF2-40B4-BE49-F238E27FC236}">
                  <a16:creationId xmlns:a16="http://schemas.microsoft.com/office/drawing/2014/main" id="{40B7C6BA-0397-B776-6E5D-8B85F599DA1D}"/>
                </a:ext>
              </a:extLst>
            </p:cNvPr>
            <p:cNvSpPr txBox="1"/>
            <p:nvPr/>
          </p:nvSpPr>
          <p:spPr>
            <a:xfrm>
              <a:off x="3568390" y="3767252"/>
              <a:ext cx="812180" cy="228245"/>
            </a:xfrm>
            <a:prstGeom prst="rect">
              <a:avLst/>
            </a:prstGeom>
          </p:spPr>
          <p:txBody>
            <a:bodyPr vert="horz" wrap="square" lIns="0" tIns="19515" rIns="0" bIns="0" rtlCol="0">
              <a:spAutoFit/>
            </a:bodyPr>
            <a:lstStyle/>
            <a:p>
              <a:pPr marL="18585" algn="ctr">
                <a:spcBef>
                  <a:spcPts val="154"/>
                </a:spcBef>
              </a:pPr>
              <a:r>
                <a:rPr b="1" dirty="0">
                  <a:latin typeface="Arial MT"/>
                  <a:cs typeface="Arial MT"/>
                </a:rPr>
                <a:t>Firewall</a:t>
              </a:r>
              <a:endParaRPr b="1">
                <a:latin typeface="Arial MT"/>
                <a:cs typeface="Arial MT"/>
              </a:endParaRPr>
            </a:p>
          </p:txBody>
        </p:sp>
        <p:grpSp>
          <p:nvGrpSpPr>
            <p:cNvPr id="8" name="object 23">
              <a:extLst>
                <a:ext uri="{FF2B5EF4-FFF2-40B4-BE49-F238E27FC236}">
                  <a16:creationId xmlns:a16="http://schemas.microsoft.com/office/drawing/2014/main" id="{17F716EB-BAC6-5AEA-DB6D-9B55D76ADAB5}"/>
                </a:ext>
              </a:extLst>
            </p:cNvPr>
            <p:cNvGrpSpPr/>
            <p:nvPr/>
          </p:nvGrpSpPr>
          <p:grpSpPr>
            <a:xfrm>
              <a:off x="2128953" y="4973445"/>
              <a:ext cx="2028593" cy="1147646"/>
              <a:chOff x="318134" y="3398520"/>
              <a:chExt cx="1386205" cy="784225"/>
            </a:xfrm>
          </p:grpSpPr>
          <p:sp>
            <p:nvSpPr>
              <p:cNvPr id="71" name="object 24">
                <a:extLst>
                  <a:ext uri="{FF2B5EF4-FFF2-40B4-BE49-F238E27FC236}">
                    <a16:creationId xmlns:a16="http://schemas.microsoft.com/office/drawing/2014/main" id="{EE0D1029-6CB2-EA6D-BA29-6F0279999F8C}"/>
                  </a:ext>
                </a:extLst>
              </p:cNvPr>
              <p:cNvSpPr/>
              <p:nvPr/>
            </p:nvSpPr>
            <p:spPr>
              <a:xfrm>
                <a:off x="321944" y="3402330"/>
                <a:ext cx="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h="360679">
                    <a:moveTo>
                      <a:pt x="0" y="0"/>
                    </a:moveTo>
                    <a:lnTo>
                      <a:pt x="0" y="360425"/>
                    </a:lnTo>
                  </a:path>
                </a:pathLst>
              </a:custGeom>
              <a:ln w="7620">
                <a:solidFill>
                  <a:srgbClr val="7788FA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pPr algn="ctr"/>
                <a:endParaRPr b="1"/>
              </a:p>
            </p:txBody>
          </p:sp>
          <p:sp>
            <p:nvSpPr>
              <p:cNvPr id="72" name="object 25">
                <a:extLst>
                  <a:ext uri="{FF2B5EF4-FFF2-40B4-BE49-F238E27FC236}">
                    <a16:creationId xmlns:a16="http://schemas.microsoft.com/office/drawing/2014/main" id="{23D676B3-8367-92F2-138C-EB677EB22E5C}"/>
                  </a:ext>
                </a:extLst>
              </p:cNvPr>
              <p:cNvSpPr/>
              <p:nvPr/>
            </p:nvSpPr>
            <p:spPr>
              <a:xfrm>
                <a:off x="1700402" y="3402330"/>
                <a:ext cx="0" cy="360045"/>
              </a:xfrm>
              <a:custGeom>
                <a:avLst/>
                <a:gdLst/>
                <a:ahLst/>
                <a:cxnLst/>
                <a:rect l="l" t="t" r="r" b="b"/>
                <a:pathLst>
                  <a:path h="360045">
                    <a:moveTo>
                      <a:pt x="0" y="0"/>
                    </a:moveTo>
                    <a:lnTo>
                      <a:pt x="0" y="359664"/>
                    </a:lnTo>
                  </a:path>
                </a:pathLst>
              </a:custGeom>
              <a:ln w="7620">
                <a:solidFill>
                  <a:srgbClr val="7788FA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pPr algn="ctr"/>
                <a:endParaRPr b="1"/>
              </a:p>
            </p:txBody>
          </p:sp>
          <p:sp>
            <p:nvSpPr>
              <p:cNvPr id="73" name="object 26">
                <a:extLst>
                  <a:ext uri="{FF2B5EF4-FFF2-40B4-BE49-F238E27FC236}">
                    <a16:creationId xmlns:a16="http://schemas.microsoft.com/office/drawing/2014/main" id="{4FD1BE5A-B04F-7E11-DE36-E4E4389E35A6}"/>
                  </a:ext>
                </a:extLst>
              </p:cNvPr>
              <p:cNvSpPr/>
              <p:nvPr/>
            </p:nvSpPr>
            <p:spPr>
              <a:xfrm>
                <a:off x="547865" y="3601212"/>
                <a:ext cx="696595" cy="253365"/>
              </a:xfrm>
              <a:custGeom>
                <a:avLst/>
                <a:gdLst/>
                <a:ahLst/>
                <a:cxnLst/>
                <a:rect l="l" t="t" r="r" b="b"/>
                <a:pathLst>
                  <a:path w="696594" h="253364">
                    <a:moveTo>
                      <a:pt x="7632" y="153162"/>
                    </a:moveTo>
                    <a:lnTo>
                      <a:pt x="0" y="153162"/>
                    </a:lnTo>
                    <a:lnTo>
                      <a:pt x="0" y="160794"/>
                    </a:lnTo>
                    <a:lnTo>
                      <a:pt x="7632" y="160794"/>
                    </a:lnTo>
                    <a:lnTo>
                      <a:pt x="7632" y="153162"/>
                    </a:lnTo>
                    <a:close/>
                  </a:path>
                  <a:path w="696594" h="253364">
                    <a:moveTo>
                      <a:pt x="7632" y="137922"/>
                    </a:moveTo>
                    <a:lnTo>
                      <a:pt x="0" y="137922"/>
                    </a:lnTo>
                    <a:lnTo>
                      <a:pt x="0" y="145542"/>
                    </a:lnTo>
                    <a:lnTo>
                      <a:pt x="7632" y="145542"/>
                    </a:lnTo>
                    <a:lnTo>
                      <a:pt x="7632" y="137922"/>
                    </a:lnTo>
                    <a:close/>
                  </a:path>
                  <a:path w="696594" h="253364">
                    <a:moveTo>
                      <a:pt x="7632" y="122682"/>
                    </a:moveTo>
                    <a:lnTo>
                      <a:pt x="0" y="122682"/>
                    </a:lnTo>
                    <a:lnTo>
                      <a:pt x="0" y="130314"/>
                    </a:lnTo>
                    <a:lnTo>
                      <a:pt x="7632" y="130314"/>
                    </a:lnTo>
                    <a:lnTo>
                      <a:pt x="7632" y="122682"/>
                    </a:lnTo>
                    <a:close/>
                  </a:path>
                  <a:path w="696594" h="253364">
                    <a:moveTo>
                      <a:pt x="7632" y="107442"/>
                    </a:moveTo>
                    <a:lnTo>
                      <a:pt x="0" y="107442"/>
                    </a:lnTo>
                    <a:lnTo>
                      <a:pt x="0" y="115074"/>
                    </a:lnTo>
                    <a:lnTo>
                      <a:pt x="7632" y="115074"/>
                    </a:lnTo>
                    <a:lnTo>
                      <a:pt x="7632" y="107442"/>
                    </a:lnTo>
                    <a:close/>
                  </a:path>
                  <a:path w="696594" h="253364">
                    <a:moveTo>
                      <a:pt x="7632" y="92202"/>
                    </a:moveTo>
                    <a:lnTo>
                      <a:pt x="0" y="92202"/>
                    </a:lnTo>
                    <a:lnTo>
                      <a:pt x="0" y="99834"/>
                    </a:lnTo>
                    <a:lnTo>
                      <a:pt x="7632" y="99834"/>
                    </a:lnTo>
                    <a:lnTo>
                      <a:pt x="7632" y="92202"/>
                    </a:lnTo>
                    <a:close/>
                  </a:path>
                  <a:path w="696594" h="253364">
                    <a:moveTo>
                      <a:pt x="7632" y="76200"/>
                    </a:moveTo>
                    <a:lnTo>
                      <a:pt x="0" y="76200"/>
                    </a:lnTo>
                    <a:lnTo>
                      <a:pt x="0" y="83832"/>
                    </a:lnTo>
                    <a:lnTo>
                      <a:pt x="7632" y="83832"/>
                    </a:lnTo>
                    <a:lnTo>
                      <a:pt x="7632" y="76200"/>
                    </a:lnTo>
                    <a:close/>
                  </a:path>
                  <a:path w="696594" h="253364">
                    <a:moveTo>
                      <a:pt x="7632" y="60960"/>
                    </a:moveTo>
                    <a:lnTo>
                      <a:pt x="0" y="60960"/>
                    </a:lnTo>
                    <a:lnTo>
                      <a:pt x="0" y="68580"/>
                    </a:lnTo>
                    <a:lnTo>
                      <a:pt x="7632" y="68580"/>
                    </a:lnTo>
                    <a:lnTo>
                      <a:pt x="7632" y="60960"/>
                    </a:lnTo>
                    <a:close/>
                  </a:path>
                  <a:path w="696594" h="253364">
                    <a:moveTo>
                      <a:pt x="7632" y="45720"/>
                    </a:moveTo>
                    <a:lnTo>
                      <a:pt x="0" y="45720"/>
                    </a:lnTo>
                    <a:lnTo>
                      <a:pt x="0" y="53352"/>
                    </a:lnTo>
                    <a:lnTo>
                      <a:pt x="7632" y="53352"/>
                    </a:lnTo>
                    <a:lnTo>
                      <a:pt x="7632" y="45720"/>
                    </a:lnTo>
                    <a:close/>
                  </a:path>
                  <a:path w="696594" h="253364">
                    <a:moveTo>
                      <a:pt x="7632" y="30480"/>
                    </a:moveTo>
                    <a:lnTo>
                      <a:pt x="0" y="30480"/>
                    </a:lnTo>
                    <a:lnTo>
                      <a:pt x="0" y="38112"/>
                    </a:lnTo>
                    <a:lnTo>
                      <a:pt x="7632" y="38112"/>
                    </a:lnTo>
                    <a:lnTo>
                      <a:pt x="7632" y="30480"/>
                    </a:lnTo>
                    <a:close/>
                  </a:path>
                  <a:path w="696594" h="253364">
                    <a:moveTo>
                      <a:pt x="7632" y="15240"/>
                    </a:moveTo>
                    <a:lnTo>
                      <a:pt x="0" y="15240"/>
                    </a:lnTo>
                    <a:lnTo>
                      <a:pt x="0" y="22872"/>
                    </a:lnTo>
                    <a:lnTo>
                      <a:pt x="7632" y="22872"/>
                    </a:lnTo>
                    <a:lnTo>
                      <a:pt x="7632" y="15240"/>
                    </a:lnTo>
                    <a:close/>
                  </a:path>
                  <a:path w="696594" h="253364">
                    <a:moveTo>
                      <a:pt x="7632" y="0"/>
                    </a:moveTo>
                    <a:lnTo>
                      <a:pt x="0" y="0"/>
                    </a:lnTo>
                    <a:lnTo>
                      <a:pt x="0" y="7632"/>
                    </a:lnTo>
                    <a:lnTo>
                      <a:pt x="7632" y="7632"/>
                    </a:lnTo>
                    <a:lnTo>
                      <a:pt x="7632" y="0"/>
                    </a:lnTo>
                    <a:close/>
                  </a:path>
                  <a:path w="696594" h="253364">
                    <a:moveTo>
                      <a:pt x="695718" y="244602"/>
                    </a:moveTo>
                    <a:lnTo>
                      <a:pt x="688098" y="244602"/>
                    </a:lnTo>
                    <a:lnTo>
                      <a:pt x="688098" y="252222"/>
                    </a:lnTo>
                    <a:lnTo>
                      <a:pt x="695718" y="252984"/>
                    </a:lnTo>
                    <a:lnTo>
                      <a:pt x="695718" y="244602"/>
                    </a:lnTo>
                    <a:close/>
                  </a:path>
                  <a:path w="696594" h="253364">
                    <a:moveTo>
                      <a:pt x="695718" y="229362"/>
                    </a:moveTo>
                    <a:lnTo>
                      <a:pt x="688086" y="229362"/>
                    </a:lnTo>
                    <a:lnTo>
                      <a:pt x="688086" y="236994"/>
                    </a:lnTo>
                    <a:lnTo>
                      <a:pt x="695718" y="236994"/>
                    </a:lnTo>
                    <a:lnTo>
                      <a:pt x="695718" y="229362"/>
                    </a:lnTo>
                    <a:close/>
                  </a:path>
                  <a:path w="696594" h="253364">
                    <a:moveTo>
                      <a:pt x="695718" y="214122"/>
                    </a:moveTo>
                    <a:lnTo>
                      <a:pt x="688086" y="214122"/>
                    </a:lnTo>
                    <a:lnTo>
                      <a:pt x="688086" y="221742"/>
                    </a:lnTo>
                    <a:lnTo>
                      <a:pt x="695718" y="221742"/>
                    </a:lnTo>
                    <a:lnTo>
                      <a:pt x="695718" y="214122"/>
                    </a:lnTo>
                    <a:close/>
                  </a:path>
                  <a:path w="696594" h="253364">
                    <a:moveTo>
                      <a:pt x="695718" y="198882"/>
                    </a:moveTo>
                    <a:lnTo>
                      <a:pt x="688086" y="198882"/>
                    </a:lnTo>
                    <a:lnTo>
                      <a:pt x="688086" y="206514"/>
                    </a:lnTo>
                    <a:lnTo>
                      <a:pt x="695718" y="206514"/>
                    </a:lnTo>
                    <a:lnTo>
                      <a:pt x="695718" y="198882"/>
                    </a:lnTo>
                    <a:close/>
                  </a:path>
                  <a:path w="696594" h="253364">
                    <a:moveTo>
                      <a:pt x="695718" y="183642"/>
                    </a:moveTo>
                    <a:lnTo>
                      <a:pt x="688086" y="183642"/>
                    </a:lnTo>
                    <a:lnTo>
                      <a:pt x="688086" y="191274"/>
                    </a:lnTo>
                    <a:lnTo>
                      <a:pt x="695718" y="191274"/>
                    </a:lnTo>
                    <a:lnTo>
                      <a:pt x="695718" y="183642"/>
                    </a:lnTo>
                    <a:close/>
                  </a:path>
                  <a:path w="696594" h="253364">
                    <a:moveTo>
                      <a:pt x="695718" y="168402"/>
                    </a:moveTo>
                    <a:lnTo>
                      <a:pt x="688086" y="168402"/>
                    </a:lnTo>
                    <a:lnTo>
                      <a:pt x="688086" y="176034"/>
                    </a:lnTo>
                    <a:lnTo>
                      <a:pt x="695718" y="176034"/>
                    </a:lnTo>
                    <a:lnTo>
                      <a:pt x="695718" y="168402"/>
                    </a:lnTo>
                    <a:close/>
                  </a:path>
                  <a:path w="696594" h="253364">
                    <a:moveTo>
                      <a:pt x="695718" y="153162"/>
                    </a:moveTo>
                    <a:lnTo>
                      <a:pt x="688086" y="153162"/>
                    </a:lnTo>
                    <a:lnTo>
                      <a:pt x="688086" y="160794"/>
                    </a:lnTo>
                    <a:lnTo>
                      <a:pt x="695718" y="160794"/>
                    </a:lnTo>
                    <a:lnTo>
                      <a:pt x="695718" y="153162"/>
                    </a:lnTo>
                    <a:close/>
                  </a:path>
                  <a:path w="696594" h="253364">
                    <a:moveTo>
                      <a:pt x="695718" y="137922"/>
                    </a:moveTo>
                    <a:lnTo>
                      <a:pt x="688086" y="137922"/>
                    </a:lnTo>
                    <a:lnTo>
                      <a:pt x="688086" y="145542"/>
                    </a:lnTo>
                    <a:lnTo>
                      <a:pt x="695718" y="145542"/>
                    </a:lnTo>
                    <a:lnTo>
                      <a:pt x="695718" y="137922"/>
                    </a:lnTo>
                    <a:close/>
                  </a:path>
                  <a:path w="696594" h="253364">
                    <a:moveTo>
                      <a:pt x="695718" y="122682"/>
                    </a:moveTo>
                    <a:lnTo>
                      <a:pt x="688086" y="122682"/>
                    </a:lnTo>
                    <a:lnTo>
                      <a:pt x="688086" y="130314"/>
                    </a:lnTo>
                    <a:lnTo>
                      <a:pt x="695718" y="130314"/>
                    </a:lnTo>
                    <a:lnTo>
                      <a:pt x="695718" y="122682"/>
                    </a:lnTo>
                    <a:close/>
                  </a:path>
                  <a:path w="696594" h="253364">
                    <a:moveTo>
                      <a:pt x="695718" y="107442"/>
                    </a:moveTo>
                    <a:lnTo>
                      <a:pt x="688086" y="107442"/>
                    </a:lnTo>
                    <a:lnTo>
                      <a:pt x="688086" y="115074"/>
                    </a:lnTo>
                    <a:lnTo>
                      <a:pt x="695718" y="115074"/>
                    </a:lnTo>
                    <a:lnTo>
                      <a:pt x="695718" y="107442"/>
                    </a:lnTo>
                    <a:close/>
                  </a:path>
                  <a:path w="696594" h="253364">
                    <a:moveTo>
                      <a:pt x="695718" y="92202"/>
                    </a:moveTo>
                    <a:lnTo>
                      <a:pt x="688086" y="92202"/>
                    </a:lnTo>
                    <a:lnTo>
                      <a:pt x="688086" y="99834"/>
                    </a:lnTo>
                    <a:lnTo>
                      <a:pt x="695718" y="99834"/>
                    </a:lnTo>
                    <a:lnTo>
                      <a:pt x="695718" y="92202"/>
                    </a:lnTo>
                    <a:close/>
                  </a:path>
                  <a:path w="696594" h="253364">
                    <a:moveTo>
                      <a:pt x="695718" y="76200"/>
                    </a:moveTo>
                    <a:lnTo>
                      <a:pt x="688086" y="76200"/>
                    </a:lnTo>
                    <a:lnTo>
                      <a:pt x="688086" y="83832"/>
                    </a:lnTo>
                    <a:lnTo>
                      <a:pt x="695718" y="83832"/>
                    </a:lnTo>
                    <a:lnTo>
                      <a:pt x="695718" y="76200"/>
                    </a:lnTo>
                    <a:close/>
                  </a:path>
                  <a:path w="696594" h="253364">
                    <a:moveTo>
                      <a:pt x="695718" y="60960"/>
                    </a:moveTo>
                    <a:lnTo>
                      <a:pt x="688086" y="60960"/>
                    </a:lnTo>
                    <a:lnTo>
                      <a:pt x="688086" y="68580"/>
                    </a:lnTo>
                    <a:lnTo>
                      <a:pt x="695718" y="68580"/>
                    </a:lnTo>
                    <a:lnTo>
                      <a:pt x="695718" y="60960"/>
                    </a:lnTo>
                    <a:close/>
                  </a:path>
                  <a:path w="696594" h="253364">
                    <a:moveTo>
                      <a:pt x="695718" y="45720"/>
                    </a:moveTo>
                    <a:lnTo>
                      <a:pt x="688086" y="45720"/>
                    </a:lnTo>
                    <a:lnTo>
                      <a:pt x="688086" y="53352"/>
                    </a:lnTo>
                    <a:lnTo>
                      <a:pt x="695718" y="53352"/>
                    </a:lnTo>
                    <a:lnTo>
                      <a:pt x="695718" y="45720"/>
                    </a:lnTo>
                    <a:close/>
                  </a:path>
                  <a:path w="696594" h="253364">
                    <a:moveTo>
                      <a:pt x="695718" y="30480"/>
                    </a:moveTo>
                    <a:lnTo>
                      <a:pt x="688086" y="30480"/>
                    </a:lnTo>
                    <a:lnTo>
                      <a:pt x="688086" y="38112"/>
                    </a:lnTo>
                    <a:lnTo>
                      <a:pt x="695718" y="38112"/>
                    </a:lnTo>
                    <a:lnTo>
                      <a:pt x="695718" y="30480"/>
                    </a:lnTo>
                    <a:close/>
                  </a:path>
                  <a:path w="696594" h="253364">
                    <a:moveTo>
                      <a:pt x="695718" y="15240"/>
                    </a:moveTo>
                    <a:lnTo>
                      <a:pt x="688086" y="15240"/>
                    </a:lnTo>
                    <a:lnTo>
                      <a:pt x="688086" y="22872"/>
                    </a:lnTo>
                    <a:lnTo>
                      <a:pt x="695718" y="22872"/>
                    </a:lnTo>
                    <a:lnTo>
                      <a:pt x="695718" y="15240"/>
                    </a:lnTo>
                    <a:close/>
                  </a:path>
                  <a:path w="696594" h="253364">
                    <a:moveTo>
                      <a:pt x="696480" y="0"/>
                    </a:moveTo>
                    <a:lnTo>
                      <a:pt x="688098" y="0"/>
                    </a:lnTo>
                    <a:lnTo>
                      <a:pt x="688098" y="7632"/>
                    </a:lnTo>
                    <a:lnTo>
                      <a:pt x="696480" y="7632"/>
                    </a:lnTo>
                    <a:lnTo>
                      <a:pt x="696480" y="0"/>
                    </a:lnTo>
                    <a:close/>
                  </a:path>
                </a:pathLst>
              </a:custGeom>
              <a:solidFill>
                <a:srgbClr val="7788FA"/>
              </a:solidFill>
            </p:spPr>
            <p:txBody>
              <a:bodyPr wrap="square" lIns="0" tIns="0" rIns="0" bIns="0" rtlCol="0"/>
              <a:lstStyle/>
              <a:p>
                <a:pPr algn="ctr"/>
                <a:endParaRPr b="1"/>
              </a:p>
            </p:txBody>
          </p:sp>
          <p:pic>
            <p:nvPicPr>
              <p:cNvPr id="74" name="object 27">
                <a:extLst>
                  <a:ext uri="{FF2B5EF4-FFF2-40B4-BE49-F238E27FC236}">
                    <a16:creationId xmlns:a16="http://schemas.microsoft.com/office/drawing/2014/main" id="{325B0791-9E5E-2D70-7787-852A22618FB6}"/>
                  </a:ext>
                </a:extLst>
              </p:cNvPr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056894" y="3740658"/>
                <a:ext cx="229361" cy="441959"/>
              </a:xfrm>
              <a:prstGeom prst="rect">
                <a:avLst/>
              </a:prstGeom>
            </p:spPr>
          </p:pic>
        </p:grpSp>
        <p:sp>
          <p:nvSpPr>
            <p:cNvPr id="9" name="object 28">
              <a:extLst>
                <a:ext uri="{FF2B5EF4-FFF2-40B4-BE49-F238E27FC236}">
                  <a16:creationId xmlns:a16="http://schemas.microsoft.com/office/drawing/2014/main" id="{B1E9CBD3-58F3-94FF-9025-812EA878D7E8}"/>
                </a:ext>
              </a:extLst>
            </p:cNvPr>
            <p:cNvSpPr txBox="1"/>
            <p:nvPr/>
          </p:nvSpPr>
          <p:spPr>
            <a:xfrm>
              <a:off x="2099772" y="6470592"/>
              <a:ext cx="1967261" cy="439888"/>
            </a:xfrm>
            <a:prstGeom prst="rect">
              <a:avLst/>
            </a:prstGeom>
          </p:spPr>
          <p:txBody>
            <a:bodyPr vert="horz" wrap="square" lIns="0" tIns="17656" rIns="0" bIns="0" rtlCol="0">
              <a:spAutoFit/>
            </a:bodyPr>
            <a:lstStyle/>
            <a:p>
              <a:pPr marL="18585" algn="ctr">
                <a:spcBef>
                  <a:spcPts val="139"/>
                </a:spcBef>
              </a:pPr>
              <a:r>
                <a:rPr b="1" spc="-15" dirty="0">
                  <a:latin typeface="Arial MT"/>
                  <a:cs typeface="Arial MT"/>
                </a:rPr>
                <a:t>Client</a:t>
              </a:r>
              <a:r>
                <a:rPr b="1" spc="-7" dirty="0">
                  <a:latin typeface="Arial MT"/>
                  <a:cs typeface="Arial MT"/>
                </a:rPr>
                <a:t> </a:t>
              </a:r>
              <a:r>
                <a:rPr b="1" spc="-15" dirty="0">
                  <a:latin typeface="Arial MT"/>
                  <a:cs typeface="Arial MT"/>
                </a:rPr>
                <a:t>Side</a:t>
              </a:r>
              <a:r>
                <a:rPr b="1" spc="-7" dirty="0">
                  <a:latin typeface="Arial MT"/>
                  <a:cs typeface="Arial MT"/>
                </a:rPr>
                <a:t> </a:t>
              </a:r>
              <a:r>
                <a:rPr b="1" spc="-15" dirty="0">
                  <a:latin typeface="Arial MT"/>
                  <a:cs typeface="Arial MT"/>
                </a:rPr>
                <a:t>Internet</a:t>
              </a:r>
              <a:r>
                <a:rPr b="1" spc="-29" dirty="0">
                  <a:latin typeface="Arial MT"/>
                  <a:cs typeface="Arial MT"/>
                </a:rPr>
                <a:t> </a:t>
              </a:r>
              <a:r>
                <a:rPr b="1" spc="-15" dirty="0">
                  <a:latin typeface="Arial MT"/>
                  <a:cs typeface="Arial MT"/>
                </a:rPr>
                <a:t>Filtering</a:t>
              </a:r>
              <a:endParaRPr b="1" dirty="0">
                <a:latin typeface="Arial MT"/>
                <a:cs typeface="Arial MT"/>
              </a:endParaRPr>
            </a:p>
          </p:txBody>
        </p:sp>
        <p:grpSp>
          <p:nvGrpSpPr>
            <p:cNvPr id="10" name="object 29">
              <a:extLst>
                <a:ext uri="{FF2B5EF4-FFF2-40B4-BE49-F238E27FC236}">
                  <a16:creationId xmlns:a16="http://schemas.microsoft.com/office/drawing/2014/main" id="{2DF4E8E8-A54D-AF3A-83A0-8C8C2E787223}"/>
                </a:ext>
              </a:extLst>
            </p:cNvPr>
            <p:cNvGrpSpPr/>
            <p:nvPr/>
          </p:nvGrpSpPr>
          <p:grpSpPr>
            <a:xfrm>
              <a:off x="4481302" y="2774422"/>
              <a:ext cx="2835198" cy="3622288"/>
              <a:chOff x="1925573" y="1895855"/>
              <a:chExt cx="1937385" cy="2475230"/>
            </a:xfrm>
          </p:grpSpPr>
          <p:sp>
            <p:nvSpPr>
              <p:cNvPr id="69" name="object 30">
                <a:extLst>
                  <a:ext uri="{FF2B5EF4-FFF2-40B4-BE49-F238E27FC236}">
                    <a16:creationId xmlns:a16="http://schemas.microsoft.com/office/drawing/2014/main" id="{2C4758F0-036C-DC11-9613-D3F8CD2DCCF9}"/>
                  </a:ext>
                </a:extLst>
              </p:cNvPr>
              <p:cNvSpPr/>
              <p:nvPr/>
            </p:nvSpPr>
            <p:spPr>
              <a:xfrm>
                <a:off x="1925573" y="1895855"/>
                <a:ext cx="1937385" cy="2475230"/>
              </a:xfrm>
              <a:custGeom>
                <a:avLst/>
                <a:gdLst/>
                <a:ahLst/>
                <a:cxnLst/>
                <a:rect l="l" t="t" r="r" b="b"/>
                <a:pathLst>
                  <a:path w="1937385" h="2475229">
                    <a:moveTo>
                      <a:pt x="1937003" y="2474976"/>
                    </a:moveTo>
                    <a:lnTo>
                      <a:pt x="1937003" y="0"/>
                    </a:lnTo>
                    <a:lnTo>
                      <a:pt x="0" y="0"/>
                    </a:lnTo>
                    <a:lnTo>
                      <a:pt x="0" y="2474976"/>
                    </a:lnTo>
                    <a:lnTo>
                      <a:pt x="3810" y="2474976"/>
                    </a:lnTo>
                    <a:lnTo>
                      <a:pt x="3809" y="7619"/>
                    </a:lnTo>
                    <a:lnTo>
                      <a:pt x="7619" y="3810"/>
                    </a:lnTo>
                    <a:lnTo>
                      <a:pt x="7619" y="7619"/>
                    </a:lnTo>
                    <a:lnTo>
                      <a:pt x="1929384" y="7619"/>
                    </a:lnTo>
                    <a:lnTo>
                      <a:pt x="1929384" y="3809"/>
                    </a:lnTo>
                    <a:lnTo>
                      <a:pt x="1933193" y="7619"/>
                    </a:lnTo>
                    <a:lnTo>
                      <a:pt x="1933193" y="2474976"/>
                    </a:lnTo>
                    <a:lnTo>
                      <a:pt x="1937003" y="2474976"/>
                    </a:lnTo>
                    <a:close/>
                  </a:path>
                  <a:path w="1937385" h="2475229">
                    <a:moveTo>
                      <a:pt x="7619" y="7619"/>
                    </a:moveTo>
                    <a:lnTo>
                      <a:pt x="7619" y="3810"/>
                    </a:lnTo>
                    <a:lnTo>
                      <a:pt x="3809" y="7619"/>
                    </a:lnTo>
                    <a:lnTo>
                      <a:pt x="7619" y="7619"/>
                    </a:lnTo>
                    <a:close/>
                  </a:path>
                  <a:path w="1937385" h="2475229">
                    <a:moveTo>
                      <a:pt x="7620" y="2467356"/>
                    </a:moveTo>
                    <a:lnTo>
                      <a:pt x="7619" y="7619"/>
                    </a:lnTo>
                    <a:lnTo>
                      <a:pt x="3809" y="7619"/>
                    </a:lnTo>
                    <a:lnTo>
                      <a:pt x="3810" y="2467356"/>
                    </a:lnTo>
                    <a:lnTo>
                      <a:pt x="7620" y="2467356"/>
                    </a:lnTo>
                    <a:close/>
                  </a:path>
                  <a:path w="1937385" h="2475229">
                    <a:moveTo>
                      <a:pt x="1933193" y="2467356"/>
                    </a:moveTo>
                    <a:lnTo>
                      <a:pt x="3810" y="2467356"/>
                    </a:lnTo>
                    <a:lnTo>
                      <a:pt x="7620" y="2471166"/>
                    </a:lnTo>
                    <a:lnTo>
                      <a:pt x="7620" y="2474976"/>
                    </a:lnTo>
                    <a:lnTo>
                      <a:pt x="1929384" y="2474976"/>
                    </a:lnTo>
                    <a:lnTo>
                      <a:pt x="1929384" y="2471166"/>
                    </a:lnTo>
                    <a:lnTo>
                      <a:pt x="1933193" y="2467356"/>
                    </a:lnTo>
                    <a:close/>
                  </a:path>
                  <a:path w="1937385" h="2475229">
                    <a:moveTo>
                      <a:pt x="7620" y="2474976"/>
                    </a:moveTo>
                    <a:lnTo>
                      <a:pt x="7620" y="2471166"/>
                    </a:lnTo>
                    <a:lnTo>
                      <a:pt x="3810" y="2467356"/>
                    </a:lnTo>
                    <a:lnTo>
                      <a:pt x="3810" y="2474976"/>
                    </a:lnTo>
                    <a:lnTo>
                      <a:pt x="7620" y="2474976"/>
                    </a:lnTo>
                    <a:close/>
                  </a:path>
                  <a:path w="1937385" h="2475229">
                    <a:moveTo>
                      <a:pt x="1933193" y="7619"/>
                    </a:moveTo>
                    <a:lnTo>
                      <a:pt x="1929384" y="3809"/>
                    </a:lnTo>
                    <a:lnTo>
                      <a:pt x="1929384" y="7619"/>
                    </a:lnTo>
                    <a:lnTo>
                      <a:pt x="1933193" y="7619"/>
                    </a:lnTo>
                    <a:close/>
                  </a:path>
                  <a:path w="1937385" h="2475229">
                    <a:moveTo>
                      <a:pt x="1933193" y="2467356"/>
                    </a:moveTo>
                    <a:lnTo>
                      <a:pt x="1933193" y="7619"/>
                    </a:lnTo>
                    <a:lnTo>
                      <a:pt x="1929384" y="7619"/>
                    </a:lnTo>
                    <a:lnTo>
                      <a:pt x="1929384" y="2467356"/>
                    </a:lnTo>
                    <a:lnTo>
                      <a:pt x="1933193" y="2467356"/>
                    </a:lnTo>
                    <a:close/>
                  </a:path>
                  <a:path w="1937385" h="2475229">
                    <a:moveTo>
                      <a:pt x="1933193" y="2474976"/>
                    </a:moveTo>
                    <a:lnTo>
                      <a:pt x="1933193" y="2467356"/>
                    </a:lnTo>
                    <a:lnTo>
                      <a:pt x="1929384" y="2471166"/>
                    </a:lnTo>
                    <a:lnTo>
                      <a:pt x="1929384" y="2474976"/>
                    </a:lnTo>
                    <a:lnTo>
                      <a:pt x="1933193" y="2474976"/>
                    </a:lnTo>
                    <a:close/>
                  </a:path>
                </a:pathLst>
              </a:custGeom>
              <a:solidFill>
                <a:srgbClr val="7788FA"/>
              </a:solidFill>
            </p:spPr>
            <p:txBody>
              <a:bodyPr wrap="square" lIns="0" tIns="0" rIns="0" bIns="0" rtlCol="0"/>
              <a:lstStyle/>
              <a:p>
                <a:pPr algn="ctr"/>
                <a:endParaRPr b="1"/>
              </a:p>
            </p:txBody>
          </p:sp>
          <p:pic>
            <p:nvPicPr>
              <p:cNvPr id="70" name="object 31">
                <a:extLst>
                  <a:ext uri="{FF2B5EF4-FFF2-40B4-BE49-F238E27FC236}">
                    <a16:creationId xmlns:a16="http://schemas.microsoft.com/office/drawing/2014/main" id="{CEC662B1-4F3B-3A07-149A-289EA473566B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342387" y="1899666"/>
                <a:ext cx="930402" cy="505205"/>
              </a:xfrm>
              <a:prstGeom prst="rect">
                <a:avLst/>
              </a:prstGeom>
            </p:spPr>
          </p:pic>
        </p:grpSp>
        <p:sp>
          <p:nvSpPr>
            <p:cNvPr id="11" name="object 32">
              <a:extLst>
                <a:ext uri="{FF2B5EF4-FFF2-40B4-BE49-F238E27FC236}">
                  <a16:creationId xmlns:a16="http://schemas.microsoft.com/office/drawing/2014/main" id="{E17F17DA-ED85-5A61-794F-5361770FCB0F}"/>
                </a:ext>
              </a:extLst>
            </p:cNvPr>
            <p:cNvSpPr txBox="1"/>
            <p:nvPr/>
          </p:nvSpPr>
          <p:spPr>
            <a:xfrm>
              <a:off x="6390764" y="3785096"/>
              <a:ext cx="812180" cy="228245"/>
            </a:xfrm>
            <a:prstGeom prst="rect">
              <a:avLst/>
            </a:prstGeom>
          </p:spPr>
          <p:txBody>
            <a:bodyPr vert="horz" wrap="square" lIns="0" tIns="19515" rIns="0" bIns="0" rtlCol="0">
              <a:spAutoFit/>
            </a:bodyPr>
            <a:lstStyle/>
            <a:p>
              <a:pPr marL="18585" algn="ctr">
                <a:spcBef>
                  <a:spcPts val="154"/>
                </a:spcBef>
              </a:pPr>
              <a:r>
                <a:rPr b="1" dirty="0">
                  <a:latin typeface="Arial MT"/>
                  <a:cs typeface="Arial MT"/>
                </a:rPr>
                <a:t>Firewall</a:t>
              </a:r>
              <a:endParaRPr b="1">
                <a:latin typeface="Arial MT"/>
                <a:cs typeface="Arial MT"/>
              </a:endParaRPr>
            </a:p>
          </p:txBody>
        </p:sp>
        <p:grpSp>
          <p:nvGrpSpPr>
            <p:cNvPr id="12" name="object 33">
              <a:extLst>
                <a:ext uri="{FF2B5EF4-FFF2-40B4-BE49-F238E27FC236}">
                  <a16:creationId xmlns:a16="http://schemas.microsoft.com/office/drawing/2014/main" id="{3919DD08-1780-CB82-1F6D-6C14DB0557C4}"/>
                </a:ext>
              </a:extLst>
            </p:cNvPr>
            <p:cNvGrpSpPr/>
            <p:nvPr/>
          </p:nvGrpSpPr>
          <p:grpSpPr>
            <a:xfrm>
              <a:off x="7438606" y="2755465"/>
              <a:ext cx="2835198" cy="3622288"/>
              <a:chOff x="3946397" y="1882901"/>
              <a:chExt cx="1937385" cy="2475230"/>
            </a:xfrm>
          </p:grpSpPr>
          <p:sp>
            <p:nvSpPr>
              <p:cNvPr id="67" name="object 34">
                <a:extLst>
                  <a:ext uri="{FF2B5EF4-FFF2-40B4-BE49-F238E27FC236}">
                    <a16:creationId xmlns:a16="http://schemas.microsoft.com/office/drawing/2014/main" id="{8BB782D5-B80C-40AE-3499-6C5F88C4D5B9}"/>
                  </a:ext>
                </a:extLst>
              </p:cNvPr>
              <p:cNvSpPr/>
              <p:nvPr/>
            </p:nvSpPr>
            <p:spPr>
              <a:xfrm>
                <a:off x="3946397" y="1882901"/>
                <a:ext cx="1937385" cy="2475230"/>
              </a:xfrm>
              <a:custGeom>
                <a:avLst/>
                <a:gdLst/>
                <a:ahLst/>
                <a:cxnLst/>
                <a:rect l="l" t="t" r="r" b="b"/>
                <a:pathLst>
                  <a:path w="1937385" h="2475229">
                    <a:moveTo>
                      <a:pt x="1937003" y="2474976"/>
                    </a:moveTo>
                    <a:lnTo>
                      <a:pt x="1937003" y="0"/>
                    </a:lnTo>
                    <a:lnTo>
                      <a:pt x="0" y="0"/>
                    </a:lnTo>
                    <a:lnTo>
                      <a:pt x="0" y="2474976"/>
                    </a:lnTo>
                    <a:lnTo>
                      <a:pt x="3810" y="2474976"/>
                    </a:lnTo>
                    <a:lnTo>
                      <a:pt x="3810" y="7620"/>
                    </a:lnTo>
                    <a:lnTo>
                      <a:pt x="7619" y="3810"/>
                    </a:lnTo>
                    <a:lnTo>
                      <a:pt x="7619" y="7620"/>
                    </a:lnTo>
                    <a:lnTo>
                      <a:pt x="1929384" y="7620"/>
                    </a:lnTo>
                    <a:lnTo>
                      <a:pt x="1929384" y="3810"/>
                    </a:lnTo>
                    <a:lnTo>
                      <a:pt x="1933193" y="7620"/>
                    </a:lnTo>
                    <a:lnTo>
                      <a:pt x="1933193" y="2474976"/>
                    </a:lnTo>
                    <a:lnTo>
                      <a:pt x="1937003" y="2474976"/>
                    </a:lnTo>
                    <a:close/>
                  </a:path>
                  <a:path w="1937385" h="2475229">
                    <a:moveTo>
                      <a:pt x="7619" y="7620"/>
                    </a:moveTo>
                    <a:lnTo>
                      <a:pt x="7619" y="3810"/>
                    </a:lnTo>
                    <a:lnTo>
                      <a:pt x="3810" y="7620"/>
                    </a:lnTo>
                    <a:lnTo>
                      <a:pt x="7619" y="7620"/>
                    </a:lnTo>
                    <a:close/>
                  </a:path>
                  <a:path w="1937385" h="2475229">
                    <a:moveTo>
                      <a:pt x="7619" y="2467356"/>
                    </a:moveTo>
                    <a:lnTo>
                      <a:pt x="7619" y="7620"/>
                    </a:lnTo>
                    <a:lnTo>
                      <a:pt x="3810" y="7620"/>
                    </a:lnTo>
                    <a:lnTo>
                      <a:pt x="3810" y="2467356"/>
                    </a:lnTo>
                    <a:lnTo>
                      <a:pt x="7619" y="2467356"/>
                    </a:lnTo>
                    <a:close/>
                  </a:path>
                  <a:path w="1937385" h="2475229">
                    <a:moveTo>
                      <a:pt x="1933193" y="2467356"/>
                    </a:moveTo>
                    <a:lnTo>
                      <a:pt x="3810" y="2467356"/>
                    </a:lnTo>
                    <a:lnTo>
                      <a:pt x="7619" y="2471166"/>
                    </a:lnTo>
                    <a:lnTo>
                      <a:pt x="7619" y="2474976"/>
                    </a:lnTo>
                    <a:lnTo>
                      <a:pt x="1929384" y="2474976"/>
                    </a:lnTo>
                    <a:lnTo>
                      <a:pt x="1929384" y="2471166"/>
                    </a:lnTo>
                    <a:lnTo>
                      <a:pt x="1933193" y="2467356"/>
                    </a:lnTo>
                    <a:close/>
                  </a:path>
                  <a:path w="1937385" h="2475229">
                    <a:moveTo>
                      <a:pt x="7619" y="2474976"/>
                    </a:moveTo>
                    <a:lnTo>
                      <a:pt x="7619" y="2471166"/>
                    </a:lnTo>
                    <a:lnTo>
                      <a:pt x="3810" y="2467356"/>
                    </a:lnTo>
                    <a:lnTo>
                      <a:pt x="3810" y="2474976"/>
                    </a:lnTo>
                    <a:lnTo>
                      <a:pt x="7619" y="2474976"/>
                    </a:lnTo>
                    <a:close/>
                  </a:path>
                  <a:path w="1937385" h="2475229">
                    <a:moveTo>
                      <a:pt x="1933193" y="7620"/>
                    </a:moveTo>
                    <a:lnTo>
                      <a:pt x="1929384" y="3810"/>
                    </a:lnTo>
                    <a:lnTo>
                      <a:pt x="1929384" y="7620"/>
                    </a:lnTo>
                    <a:lnTo>
                      <a:pt x="1933193" y="7620"/>
                    </a:lnTo>
                    <a:close/>
                  </a:path>
                  <a:path w="1937385" h="2475229">
                    <a:moveTo>
                      <a:pt x="1933193" y="2467356"/>
                    </a:moveTo>
                    <a:lnTo>
                      <a:pt x="1933193" y="7620"/>
                    </a:lnTo>
                    <a:lnTo>
                      <a:pt x="1929384" y="7620"/>
                    </a:lnTo>
                    <a:lnTo>
                      <a:pt x="1929384" y="2467356"/>
                    </a:lnTo>
                    <a:lnTo>
                      <a:pt x="1933193" y="2467356"/>
                    </a:lnTo>
                    <a:close/>
                  </a:path>
                  <a:path w="1937385" h="2475229">
                    <a:moveTo>
                      <a:pt x="1933193" y="2474976"/>
                    </a:moveTo>
                    <a:lnTo>
                      <a:pt x="1933193" y="2467356"/>
                    </a:lnTo>
                    <a:lnTo>
                      <a:pt x="1929384" y="2471166"/>
                    </a:lnTo>
                    <a:lnTo>
                      <a:pt x="1929384" y="2474976"/>
                    </a:lnTo>
                    <a:lnTo>
                      <a:pt x="1933193" y="2474976"/>
                    </a:lnTo>
                    <a:close/>
                  </a:path>
                </a:pathLst>
              </a:custGeom>
              <a:solidFill>
                <a:srgbClr val="7788FA"/>
              </a:solidFill>
            </p:spPr>
            <p:txBody>
              <a:bodyPr wrap="square" lIns="0" tIns="0" rIns="0" bIns="0" rtlCol="0"/>
              <a:lstStyle/>
              <a:p>
                <a:pPr algn="ctr"/>
                <a:endParaRPr b="1"/>
              </a:p>
            </p:txBody>
          </p:sp>
          <p:pic>
            <p:nvPicPr>
              <p:cNvPr id="68" name="object 35">
                <a:extLst>
                  <a:ext uri="{FF2B5EF4-FFF2-40B4-BE49-F238E27FC236}">
                    <a16:creationId xmlns:a16="http://schemas.microsoft.com/office/drawing/2014/main" id="{7B74C326-37E4-7F6B-369F-B619BD7EB6D0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63973" y="1886711"/>
                <a:ext cx="929639" cy="505205"/>
              </a:xfrm>
              <a:prstGeom prst="rect">
                <a:avLst/>
              </a:prstGeom>
            </p:spPr>
          </p:pic>
        </p:grpSp>
        <p:sp>
          <p:nvSpPr>
            <p:cNvPr id="13" name="object 36">
              <a:extLst>
                <a:ext uri="{FF2B5EF4-FFF2-40B4-BE49-F238E27FC236}">
                  <a16:creationId xmlns:a16="http://schemas.microsoft.com/office/drawing/2014/main" id="{A65C2912-A221-A95A-9F9F-294214315942}"/>
                </a:ext>
              </a:extLst>
            </p:cNvPr>
            <p:cNvSpPr txBox="1"/>
            <p:nvPr/>
          </p:nvSpPr>
          <p:spPr>
            <a:xfrm>
              <a:off x="9348068" y="3767252"/>
              <a:ext cx="812180" cy="228245"/>
            </a:xfrm>
            <a:prstGeom prst="rect">
              <a:avLst/>
            </a:prstGeom>
          </p:spPr>
          <p:txBody>
            <a:bodyPr vert="horz" wrap="square" lIns="0" tIns="19515" rIns="0" bIns="0" rtlCol="0">
              <a:spAutoFit/>
            </a:bodyPr>
            <a:lstStyle/>
            <a:p>
              <a:pPr marL="18585" algn="ctr">
                <a:spcBef>
                  <a:spcPts val="154"/>
                </a:spcBef>
              </a:pPr>
              <a:r>
                <a:rPr b="1" dirty="0">
                  <a:latin typeface="Arial MT"/>
                  <a:cs typeface="Arial MT"/>
                </a:rPr>
                <a:t>Firewall</a:t>
              </a:r>
              <a:endParaRPr b="1">
                <a:latin typeface="Arial MT"/>
                <a:cs typeface="Arial MT"/>
              </a:endParaRPr>
            </a:p>
          </p:txBody>
        </p:sp>
        <p:grpSp>
          <p:nvGrpSpPr>
            <p:cNvPr id="14" name="object 37">
              <a:extLst>
                <a:ext uri="{FF2B5EF4-FFF2-40B4-BE49-F238E27FC236}">
                  <a16:creationId xmlns:a16="http://schemas.microsoft.com/office/drawing/2014/main" id="{9ACE39EB-B3A9-58C6-57D6-766E97417CAE}"/>
                </a:ext>
              </a:extLst>
            </p:cNvPr>
            <p:cNvGrpSpPr/>
            <p:nvPr/>
          </p:nvGrpSpPr>
          <p:grpSpPr>
            <a:xfrm>
              <a:off x="4549325" y="3500367"/>
              <a:ext cx="4791307" cy="3071232"/>
              <a:chOff x="1972055" y="2391917"/>
              <a:chExt cx="3274060" cy="2098675"/>
            </a:xfrm>
          </p:grpSpPr>
          <p:pic>
            <p:nvPicPr>
              <p:cNvPr id="54" name="object 38">
                <a:extLst>
                  <a:ext uri="{FF2B5EF4-FFF2-40B4-BE49-F238E27FC236}">
                    <a16:creationId xmlns:a16="http://schemas.microsoft.com/office/drawing/2014/main" id="{87AF4C99-CC8A-B25E-3FC1-41ADBDBE114B}"/>
                  </a:ext>
                </a:extLst>
              </p:cNvPr>
              <p:cNvPicPr/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2476500" y="3028187"/>
                <a:ext cx="749045" cy="225552"/>
              </a:xfrm>
              <a:prstGeom prst="rect">
                <a:avLst/>
              </a:prstGeom>
            </p:spPr>
          </p:pic>
          <p:sp>
            <p:nvSpPr>
              <p:cNvPr id="55" name="object 39">
                <a:extLst>
                  <a:ext uri="{FF2B5EF4-FFF2-40B4-BE49-F238E27FC236}">
                    <a16:creationId xmlns:a16="http://schemas.microsoft.com/office/drawing/2014/main" id="{70FE4711-D838-C4A9-2EC5-C7CCA0D5A732}"/>
                  </a:ext>
                </a:extLst>
              </p:cNvPr>
              <p:cNvSpPr/>
              <p:nvPr/>
            </p:nvSpPr>
            <p:spPr>
              <a:xfrm>
                <a:off x="2235707" y="3723131"/>
                <a:ext cx="137033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70329">
                    <a:moveTo>
                      <a:pt x="0" y="0"/>
                    </a:moveTo>
                    <a:lnTo>
                      <a:pt x="1370076" y="0"/>
                    </a:lnTo>
                  </a:path>
                </a:pathLst>
              </a:custGeom>
              <a:ln w="7619">
                <a:solidFill>
                  <a:srgbClr val="7788FA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pPr algn="ctr"/>
                <a:endParaRPr b="1"/>
              </a:p>
            </p:txBody>
          </p:sp>
          <p:pic>
            <p:nvPicPr>
              <p:cNvPr id="56" name="object 40">
                <a:extLst>
                  <a:ext uri="{FF2B5EF4-FFF2-40B4-BE49-F238E27FC236}">
                    <a16:creationId xmlns:a16="http://schemas.microsoft.com/office/drawing/2014/main" id="{BA08507E-9A0E-59A2-7A5E-24807C6AC5AE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329939" y="4091177"/>
                <a:ext cx="436626" cy="399288"/>
              </a:xfrm>
              <a:prstGeom prst="rect">
                <a:avLst/>
              </a:prstGeom>
            </p:spPr>
          </p:pic>
          <p:pic>
            <p:nvPicPr>
              <p:cNvPr id="57" name="object 41">
                <a:extLst>
                  <a:ext uri="{FF2B5EF4-FFF2-40B4-BE49-F238E27FC236}">
                    <a16:creationId xmlns:a16="http://schemas.microsoft.com/office/drawing/2014/main" id="{526B32C5-70EF-5031-933E-CAA6686ED48A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411729" y="4136897"/>
                <a:ext cx="413004" cy="304800"/>
              </a:xfrm>
              <a:prstGeom prst="rect">
                <a:avLst/>
              </a:prstGeom>
            </p:spPr>
          </p:pic>
          <p:sp>
            <p:nvSpPr>
              <p:cNvPr id="58" name="object 42">
                <a:extLst>
                  <a:ext uri="{FF2B5EF4-FFF2-40B4-BE49-F238E27FC236}">
                    <a16:creationId xmlns:a16="http://schemas.microsoft.com/office/drawing/2014/main" id="{827558B6-A750-2E90-342C-9C558ADFAC60}"/>
                  </a:ext>
                </a:extLst>
              </p:cNvPr>
              <p:cNvSpPr/>
              <p:nvPr/>
            </p:nvSpPr>
            <p:spPr>
              <a:xfrm>
                <a:off x="1978152" y="4136897"/>
                <a:ext cx="387985" cy="321945"/>
              </a:xfrm>
              <a:custGeom>
                <a:avLst/>
                <a:gdLst/>
                <a:ahLst/>
                <a:cxnLst/>
                <a:rect l="l" t="t" r="r" b="b"/>
                <a:pathLst>
                  <a:path w="387985" h="321945">
                    <a:moveTo>
                      <a:pt x="329184" y="0"/>
                    </a:moveTo>
                    <a:lnTo>
                      <a:pt x="60198" y="0"/>
                    </a:lnTo>
                    <a:lnTo>
                      <a:pt x="60198" y="213360"/>
                    </a:lnTo>
                    <a:lnTo>
                      <a:pt x="329184" y="213360"/>
                    </a:lnTo>
                    <a:lnTo>
                      <a:pt x="329184" y="0"/>
                    </a:lnTo>
                    <a:close/>
                  </a:path>
                  <a:path w="387985" h="321945">
                    <a:moveTo>
                      <a:pt x="387858" y="295656"/>
                    </a:moveTo>
                    <a:lnTo>
                      <a:pt x="329184" y="224790"/>
                    </a:lnTo>
                    <a:lnTo>
                      <a:pt x="60198" y="224790"/>
                    </a:lnTo>
                    <a:lnTo>
                      <a:pt x="0" y="295656"/>
                    </a:lnTo>
                    <a:lnTo>
                      <a:pt x="0" y="321564"/>
                    </a:lnTo>
                    <a:lnTo>
                      <a:pt x="387858" y="321564"/>
                    </a:lnTo>
                    <a:lnTo>
                      <a:pt x="387858" y="295656"/>
                    </a:lnTo>
                    <a:close/>
                  </a:path>
                </a:pathLst>
              </a:custGeom>
              <a:solidFill>
                <a:srgbClr val="BFBFBF"/>
              </a:solidFill>
            </p:spPr>
            <p:txBody>
              <a:bodyPr wrap="square" lIns="0" tIns="0" rIns="0" bIns="0" rtlCol="0"/>
              <a:lstStyle/>
              <a:p>
                <a:pPr algn="ctr"/>
                <a:endParaRPr b="1"/>
              </a:p>
            </p:txBody>
          </p:sp>
          <p:sp>
            <p:nvSpPr>
              <p:cNvPr id="59" name="object 43">
                <a:extLst>
                  <a:ext uri="{FF2B5EF4-FFF2-40B4-BE49-F238E27FC236}">
                    <a16:creationId xmlns:a16="http://schemas.microsoft.com/office/drawing/2014/main" id="{4A050C6E-99C3-8665-6FA4-B82A6526D4EB}"/>
                  </a:ext>
                </a:extLst>
              </p:cNvPr>
              <p:cNvSpPr/>
              <p:nvPr/>
            </p:nvSpPr>
            <p:spPr>
              <a:xfrm>
                <a:off x="1972056" y="4133850"/>
                <a:ext cx="400050" cy="32766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27660">
                    <a:moveTo>
                      <a:pt x="337566" y="0"/>
                    </a:moveTo>
                    <a:lnTo>
                      <a:pt x="332232" y="0"/>
                    </a:lnTo>
                    <a:lnTo>
                      <a:pt x="332232" y="6096"/>
                    </a:lnTo>
                    <a:lnTo>
                      <a:pt x="332232" y="214122"/>
                    </a:lnTo>
                    <a:lnTo>
                      <a:pt x="69342" y="214122"/>
                    </a:lnTo>
                    <a:lnTo>
                      <a:pt x="69342" y="6096"/>
                    </a:lnTo>
                    <a:lnTo>
                      <a:pt x="332232" y="6096"/>
                    </a:lnTo>
                    <a:lnTo>
                      <a:pt x="332232" y="0"/>
                    </a:lnTo>
                    <a:lnTo>
                      <a:pt x="63246" y="0"/>
                    </a:lnTo>
                    <a:lnTo>
                      <a:pt x="63246" y="219456"/>
                    </a:lnTo>
                    <a:lnTo>
                      <a:pt x="66294" y="219456"/>
                    </a:lnTo>
                    <a:lnTo>
                      <a:pt x="69342" y="219456"/>
                    </a:lnTo>
                    <a:lnTo>
                      <a:pt x="332232" y="219456"/>
                    </a:lnTo>
                    <a:lnTo>
                      <a:pt x="335280" y="219456"/>
                    </a:lnTo>
                    <a:lnTo>
                      <a:pt x="337566" y="219456"/>
                    </a:lnTo>
                    <a:lnTo>
                      <a:pt x="337566" y="0"/>
                    </a:lnTo>
                    <a:close/>
                  </a:path>
                  <a:path w="400050" h="327660">
                    <a:moveTo>
                      <a:pt x="400050" y="301752"/>
                    </a:moveTo>
                    <a:lnTo>
                      <a:pt x="396240" y="297180"/>
                    </a:lnTo>
                    <a:lnTo>
                      <a:pt x="396240" y="296418"/>
                    </a:lnTo>
                    <a:lnTo>
                      <a:pt x="395605" y="296418"/>
                    </a:lnTo>
                    <a:lnTo>
                      <a:pt x="390906" y="290779"/>
                    </a:lnTo>
                    <a:lnTo>
                      <a:pt x="390906" y="301764"/>
                    </a:lnTo>
                    <a:lnTo>
                      <a:pt x="390906" y="321564"/>
                    </a:lnTo>
                    <a:lnTo>
                      <a:pt x="9144" y="321564"/>
                    </a:lnTo>
                    <a:lnTo>
                      <a:pt x="9144" y="301764"/>
                    </a:lnTo>
                    <a:lnTo>
                      <a:pt x="390906" y="301764"/>
                    </a:lnTo>
                    <a:lnTo>
                      <a:pt x="390906" y="290779"/>
                    </a:lnTo>
                    <a:lnTo>
                      <a:pt x="387921" y="287185"/>
                    </a:lnTo>
                    <a:lnTo>
                      <a:pt x="387921" y="296418"/>
                    </a:lnTo>
                    <a:lnTo>
                      <a:pt x="12217" y="296418"/>
                    </a:lnTo>
                    <a:lnTo>
                      <a:pt x="66294" y="232092"/>
                    </a:lnTo>
                    <a:lnTo>
                      <a:pt x="67932" y="230136"/>
                    </a:lnTo>
                    <a:lnTo>
                      <a:pt x="68580" y="230136"/>
                    </a:lnTo>
                    <a:lnTo>
                      <a:pt x="332994" y="230136"/>
                    </a:lnTo>
                    <a:lnTo>
                      <a:pt x="333616" y="230136"/>
                    </a:lnTo>
                    <a:lnTo>
                      <a:pt x="335280" y="232156"/>
                    </a:lnTo>
                    <a:lnTo>
                      <a:pt x="387921" y="296418"/>
                    </a:lnTo>
                    <a:lnTo>
                      <a:pt x="387921" y="287185"/>
                    </a:lnTo>
                    <a:lnTo>
                      <a:pt x="336042" y="224802"/>
                    </a:lnTo>
                    <a:lnTo>
                      <a:pt x="64770" y="224802"/>
                    </a:lnTo>
                    <a:lnTo>
                      <a:pt x="4495" y="296418"/>
                    </a:lnTo>
                    <a:lnTo>
                      <a:pt x="3048" y="296418"/>
                    </a:lnTo>
                    <a:lnTo>
                      <a:pt x="3048" y="298145"/>
                    </a:lnTo>
                    <a:lnTo>
                      <a:pt x="0" y="301764"/>
                    </a:lnTo>
                    <a:lnTo>
                      <a:pt x="3048" y="301764"/>
                    </a:lnTo>
                    <a:lnTo>
                      <a:pt x="3048" y="327660"/>
                    </a:lnTo>
                    <a:lnTo>
                      <a:pt x="6096" y="327660"/>
                    </a:lnTo>
                    <a:lnTo>
                      <a:pt x="9144" y="327660"/>
                    </a:lnTo>
                    <a:lnTo>
                      <a:pt x="390906" y="327660"/>
                    </a:lnTo>
                    <a:lnTo>
                      <a:pt x="393954" y="327660"/>
                    </a:lnTo>
                    <a:lnTo>
                      <a:pt x="396240" y="327660"/>
                    </a:lnTo>
                    <a:lnTo>
                      <a:pt x="396240" y="301752"/>
                    </a:lnTo>
                    <a:lnTo>
                      <a:pt x="400050" y="30175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algn="ctr"/>
                <a:endParaRPr b="1"/>
              </a:p>
            </p:txBody>
          </p:sp>
          <p:pic>
            <p:nvPicPr>
              <p:cNvPr id="60" name="object 44">
                <a:extLst>
                  <a:ext uri="{FF2B5EF4-FFF2-40B4-BE49-F238E27FC236}">
                    <a16:creationId xmlns:a16="http://schemas.microsoft.com/office/drawing/2014/main" id="{E767A795-8436-DF1C-0145-CCDB35B83CC1}"/>
                  </a:ext>
                </a:extLst>
              </p:cNvPr>
              <p:cNvPicPr/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2050541" y="4156710"/>
                <a:ext cx="245363" cy="172974"/>
              </a:xfrm>
              <a:prstGeom prst="rect">
                <a:avLst/>
              </a:prstGeom>
            </p:spPr>
          </p:pic>
          <p:sp>
            <p:nvSpPr>
              <p:cNvPr id="61" name="object 45">
                <a:extLst>
                  <a:ext uri="{FF2B5EF4-FFF2-40B4-BE49-F238E27FC236}">
                    <a16:creationId xmlns:a16="http://schemas.microsoft.com/office/drawing/2014/main" id="{44119CDF-6F32-6E7A-3CDC-966E450AD9F4}"/>
                  </a:ext>
                </a:extLst>
              </p:cNvPr>
              <p:cNvSpPr/>
              <p:nvPr/>
            </p:nvSpPr>
            <p:spPr>
              <a:xfrm>
                <a:off x="2005584" y="4365510"/>
                <a:ext cx="335280" cy="55880"/>
              </a:xfrm>
              <a:custGeom>
                <a:avLst/>
                <a:gdLst/>
                <a:ahLst/>
                <a:cxnLst/>
                <a:rect l="l" t="t" r="r" b="b"/>
                <a:pathLst>
                  <a:path w="335280" h="55879">
                    <a:moveTo>
                      <a:pt x="335280" y="41897"/>
                    </a:moveTo>
                    <a:lnTo>
                      <a:pt x="322935" y="28194"/>
                    </a:lnTo>
                    <a:lnTo>
                      <a:pt x="324612" y="28194"/>
                    </a:lnTo>
                    <a:lnTo>
                      <a:pt x="322326" y="25641"/>
                    </a:lnTo>
                    <a:lnTo>
                      <a:pt x="322326" y="35801"/>
                    </a:lnTo>
                    <a:lnTo>
                      <a:pt x="250482" y="35801"/>
                    </a:lnTo>
                    <a:lnTo>
                      <a:pt x="250482" y="49517"/>
                    </a:lnTo>
                    <a:lnTo>
                      <a:pt x="84442" y="49517"/>
                    </a:lnTo>
                    <a:lnTo>
                      <a:pt x="85890" y="47231"/>
                    </a:lnTo>
                    <a:lnTo>
                      <a:pt x="86868" y="47231"/>
                    </a:lnTo>
                    <a:lnTo>
                      <a:pt x="248412" y="47231"/>
                    </a:lnTo>
                    <a:lnTo>
                      <a:pt x="249237" y="47231"/>
                    </a:lnTo>
                    <a:lnTo>
                      <a:pt x="250482" y="49517"/>
                    </a:lnTo>
                    <a:lnTo>
                      <a:pt x="250482" y="35801"/>
                    </a:lnTo>
                    <a:lnTo>
                      <a:pt x="12534" y="35801"/>
                    </a:lnTo>
                    <a:lnTo>
                      <a:pt x="14478" y="33667"/>
                    </a:lnTo>
                    <a:lnTo>
                      <a:pt x="15303" y="32753"/>
                    </a:lnTo>
                    <a:lnTo>
                      <a:pt x="16002" y="32753"/>
                    </a:lnTo>
                    <a:lnTo>
                      <a:pt x="318516" y="32753"/>
                    </a:lnTo>
                    <a:lnTo>
                      <a:pt x="319278" y="32753"/>
                    </a:lnTo>
                    <a:lnTo>
                      <a:pt x="320802" y="34277"/>
                    </a:lnTo>
                    <a:lnTo>
                      <a:pt x="322326" y="35801"/>
                    </a:lnTo>
                    <a:lnTo>
                      <a:pt x="322326" y="25641"/>
                    </a:lnTo>
                    <a:lnTo>
                      <a:pt x="312420" y="14579"/>
                    </a:lnTo>
                    <a:lnTo>
                      <a:pt x="312420" y="22860"/>
                    </a:lnTo>
                    <a:lnTo>
                      <a:pt x="22098" y="22860"/>
                    </a:lnTo>
                    <a:lnTo>
                      <a:pt x="23622" y="21031"/>
                    </a:lnTo>
                    <a:lnTo>
                      <a:pt x="24638" y="19812"/>
                    </a:lnTo>
                    <a:lnTo>
                      <a:pt x="25908" y="19812"/>
                    </a:lnTo>
                    <a:lnTo>
                      <a:pt x="308610" y="19812"/>
                    </a:lnTo>
                    <a:lnTo>
                      <a:pt x="309880" y="19812"/>
                    </a:lnTo>
                    <a:lnTo>
                      <a:pt x="310896" y="21031"/>
                    </a:lnTo>
                    <a:lnTo>
                      <a:pt x="312420" y="22860"/>
                    </a:lnTo>
                    <a:lnTo>
                      <a:pt x="312420" y="14579"/>
                    </a:lnTo>
                    <a:lnTo>
                      <a:pt x="314706" y="14478"/>
                    </a:lnTo>
                    <a:lnTo>
                      <a:pt x="308610" y="7251"/>
                    </a:lnTo>
                    <a:lnTo>
                      <a:pt x="308610" y="8382"/>
                    </a:lnTo>
                    <a:lnTo>
                      <a:pt x="302577" y="8382"/>
                    </a:lnTo>
                    <a:lnTo>
                      <a:pt x="31165" y="8382"/>
                    </a:lnTo>
                    <a:lnTo>
                      <a:pt x="32004" y="7366"/>
                    </a:lnTo>
                    <a:lnTo>
                      <a:pt x="33032" y="6096"/>
                    </a:lnTo>
                    <a:lnTo>
                      <a:pt x="34290" y="6096"/>
                    </a:lnTo>
                    <a:lnTo>
                      <a:pt x="299466" y="6096"/>
                    </a:lnTo>
                    <a:lnTo>
                      <a:pt x="300710" y="6096"/>
                    </a:lnTo>
                    <a:lnTo>
                      <a:pt x="301752" y="7366"/>
                    </a:lnTo>
                    <a:lnTo>
                      <a:pt x="302514" y="8293"/>
                    </a:lnTo>
                    <a:lnTo>
                      <a:pt x="308610" y="8382"/>
                    </a:lnTo>
                    <a:lnTo>
                      <a:pt x="308610" y="7251"/>
                    </a:lnTo>
                    <a:lnTo>
                      <a:pt x="302577" y="76"/>
                    </a:lnTo>
                    <a:lnTo>
                      <a:pt x="30480" y="0"/>
                    </a:lnTo>
                    <a:lnTo>
                      <a:pt x="19050" y="14478"/>
                    </a:lnTo>
                    <a:lnTo>
                      <a:pt x="21450" y="14478"/>
                    </a:lnTo>
                    <a:lnTo>
                      <a:pt x="9906" y="28194"/>
                    </a:lnTo>
                    <a:lnTo>
                      <a:pt x="11645" y="28194"/>
                    </a:lnTo>
                    <a:lnTo>
                      <a:pt x="0" y="41897"/>
                    </a:lnTo>
                    <a:lnTo>
                      <a:pt x="6096" y="41897"/>
                    </a:lnTo>
                    <a:lnTo>
                      <a:pt x="81889" y="41897"/>
                    </a:lnTo>
                    <a:lnTo>
                      <a:pt x="74676" y="55613"/>
                    </a:lnTo>
                    <a:lnTo>
                      <a:pt x="79248" y="55613"/>
                    </a:lnTo>
                    <a:lnTo>
                      <a:pt x="255270" y="55613"/>
                    </a:lnTo>
                    <a:lnTo>
                      <a:pt x="260604" y="55613"/>
                    </a:lnTo>
                    <a:lnTo>
                      <a:pt x="252653" y="41897"/>
                    </a:lnTo>
                    <a:lnTo>
                      <a:pt x="329184" y="41897"/>
                    </a:lnTo>
                    <a:lnTo>
                      <a:pt x="335280" y="4189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algn="ctr"/>
                <a:endParaRPr b="1"/>
              </a:p>
            </p:txBody>
          </p:sp>
          <p:sp>
            <p:nvSpPr>
              <p:cNvPr id="62" name="object 46">
                <a:extLst>
                  <a:ext uri="{FF2B5EF4-FFF2-40B4-BE49-F238E27FC236}">
                    <a16:creationId xmlns:a16="http://schemas.microsoft.com/office/drawing/2014/main" id="{B104F78D-F099-A889-A16B-EE15B45A65A1}"/>
                  </a:ext>
                </a:extLst>
              </p:cNvPr>
              <p:cNvSpPr/>
              <p:nvPr/>
            </p:nvSpPr>
            <p:spPr>
              <a:xfrm>
                <a:off x="2781300" y="2391917"/>
                <a:ext cx="8890" cy="104775"/>
              </a:xfrm>
              <a:custGeom>
                <a:avLst/>
                <a:gdLst/>
                <a:ahLst/>
                <a:cxnLst/>
                <a:rect l="l" t="t" r="r" b="b"/>
                <a:pathLst>
                  <a:path w="8889" h="104775">
                    <a:moveTo>
                      <a:pt x="7620" y="30480"/>
                    </a:moveTo>
                    <a:lnTo>
                      <a:pt x="0" y="30480"/>
                    </a:lnTo>
                    <a:lnTo>
                      <a:pt x="0" y="53352"/>
                    </a:lnTo>
                    <a:lnTo>
                      <a:pt x="7620" y="53352"/>
                    </a:lnTo>
                    <a:lnTo>
                      <a:pt x="7620" y="30480"/>
                    </a:lnTo>
                    <a:close/>
                  </a:path>
                  <a:path w="8889" h="104775">
                    <a:moveTo>
                      <a:pt x="7620" y="0"/>
                    </a:moveTo>
                    <a:lnTo>
                      <a:pt x="0" y="0"/>
                    </a:lnTo>
                    <a:lnTo>
                      <a:pt x="0" y="22872"/>
                    </a:lnTo>
                    <a:lnTo>
                      <a:pt x="7620" y="22872"/>
                    </a:lnTo>
                    <a:lnTo>
                      <a:pt x="7620" y="0"/>
                    </a:lnTo>
                    <a:close/>
                  </a:path>
                  <a:path w="8889" h="104775">
                    <a:moveTo>
                      <a:pt x="8382" y="91440"/>
                    </a:moveTo>
                    <a:lnTo>
                      <a:pt x="762" y="91440"/>
                    </a:lnTo>
                    <a:lnTo>
                      <a:pt x="762" y="104394"/>
                    </a:lnTo>
                    <a:lnTo>
                      <a:pt x="8382" y="104394"/>
                    </a:lnTo>
                    <a:lnTo>
                      <a:pt x="8382" y="91440"/>
                    </a:lnTo>
                    <a:close/>
                  </a:path>
                  <a:path w="8889" h="104775">
                    <a:moveTo>
                      <a:pt x="8382" y="60960"/>
                    </a:moveTo>
                    <a:lnTo>
                      <a:pt x="762" y="60960"/>
                    </a:lnTo>
                    <a:lnTo>
                      <a:pt x="762" y="83820"/>
                    </a:lnTo>
                    <a:lnTo>
                      <a:pt x="8382" y="83820"/>
                    </a:lnTo>
                    <a:lnTo>
                      <a:pt x="8382" y="60960"/>
                    </a:lnTo>
                    <a:close/>
                  </a:path>
                </a:pathLst>
              </a:custGeom>
              <a:solidFill>
                <a:srgbClr val="7788FA"/>
              </a:solidFill>
            </p:spPr>
            <p:txBody>
              <a:bodyPr wrap="square" lIns="0" tIns="0" rIns="0" bIns="0" rtlCol="0"/>
              <a:lstStyle/>
              <a:p>
                <a:pPr algn="ctr"/>
                <a:endParaRPr b="1"/>
              </a:p>
            </p:txBody>
          </p:sp>
          <p:sp>
            <p:nvSpPr>
              <p:cNvPr id="63" name="object 47">
                <a:extLst>
                  <a:ext uri="{FF2B5EF4-FFF2-40B4-BE49-F238E27FC236}">
                    <a16:creationId xmlns:a16="http://schemas.microsoft.com/office/drawing/2014/main" id="{7BDC3EB9-CE34-B7AA-0D5A-89A35D64ACB7}"/>
                  </a:ext>
                </a:extLst>
              </p:cNvPr>
              <p:cNvSpPr/>
              <p:nvPr/>
            </p:nvSpPr>
            <p:spPr>
              <a:xfrm>
                <a:off x="2794254" y="2513837"/>
                <a:ext cx="0" cy="1301750"/>
              </a:xfrm>
              <a:custGeom>
                <a:avLst/>
                <a:gdLst/>
                <a:ahLst/>
                <a:cxnLst/>
                <a:rect l="l" t="t" r="r" b="b"/>
                <a:pathLst>
                  <a:path h="1301750">
                    <a:moveTo>
                      <a:pt x="0" y="0"/>
                    </a:moveTo>
                    <a:lnTo>
                      <a:pt x="0" y="1301496"/>
                    </a:lnTo>
                  </a:path>
                </a:pathLst>
              </a:custGeom>
              <a:ln w="7620">
                <a:solidFill>
                  <a:srgbClr val="7788FA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pPr algn="ctr"/>
                <a:endParaRPr b="1"/>
              </a:p>
            </p:txBody>
          </p:sp>
          <p:sp>
            <p:nvSpPr>
              <p:cNvPr id="64" name="object 48">
                <a:extLst>
                  <a:ext uri="{FF2B5EF4-FFF2-40B4-BE49-F238E27FC236}">
                    <a16:creationId xmlns:a16="http://schemas.microsoft.com/office/drawing/2014/main" id="{7334539F-8739-FF3A-B092-A3BD8D7C4A33}"/>
                  </a:ext>
                </a:extLst>
              </p:cNvPr>
              <p:cNvSpPr/>
              <p:nvPr/>
            </p:nvSpPr>
            <p:spPr>
              <a:xfrm>
                <a:off x="2319527" y="3334511"/>
                <a:ext cx="1102995" cy="205740"/>
              </a:xfrm>
              <a:custGeom>
                <a:avLst/>
                <a:gdLst/>
                <a:ahLst/>
                <a:cxnLst/>
                <a:rect l="l" t="t" r="r" b="b"/>
                <a:pathLst>
                  <a:path w="1102995" h="205739">
                    <a:moveTo>
                      <a:pt x="1102614" y="171449"/>
                    </a:moveTo>
                    <a:lnTo>
                      <a:pt x="1102614" y="0"/>
                    </a:lnTo>
                    <a:lnTo>
                      <a:pt x="34289" y="0"/>
                    </a:lnTo>
                    <a:lnTo>
                      <a:pt x="20895" y="2678"/>
                    </a:lnTo>
                    <a:lnTo>
                      <a:pt x="10001" y="10001"/>
                    </a:lnTo>
                    <a:lnTo>
                      <a:pt x="2678" y="20895"/>
                    </a:lnTo>
                    <a:lnTo>
                      <a:pt x="0" y="34290"/>
                    </a:lnTo>
                    <a:lnTo>
                      <a:pt x="0" y="205740"/>
                    </a:lnTo>
                    <a:lnTo>
                      <a:pt x="1068323" y="205739"/>
                    </a:lnTo>
                    <a:lnTo>
                      <a:pt x="1102614" y="17144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pPr algn="ctr"/>
                <a:endParaRPr b="1"/>
              </a:p>
            </p:txBody>
          </p:sp>
          <p:sp>
            <p:nvSpPr>
              <p:cNvPr id="65" name="object 49">
                <a:extLst>
                  <a:ext uri="{FF2B5EF4-FFF2-40B4-BE49-F238E27FC236}">
                    <a16:creationId xmlns:a16="http://schemas.microsoft.com/office/drawing/2014/main" id="{53731A58-36AD-572C-8E2C-82B3016C7D9B}"/>
                  </a:ext>
                </a:extLst>
              </p:cNvPr>
              <p:cNvSpPr/>
              <p:nvPr/>
            </p:nvSpPr>
            <p:spPr>
              <a:xfrm>
                <a:off x="2315717" y="3330701"/>
                <a:ext cx="1110615" cy="213360"/>
              </a:xfrm>
              <a:custGeom>
                <a:avLst/>
                <a:gdLst/>
                <a:ahLst/>
                <a:cxnLst/>
                <a:rect l="l" t="t" r="r" b="b"/>
                <a:pathLst>
                  <a:path w="1110614" h="213360">
                    <a:moveTo>
                      <a:pt x="1110234" y="179069"/>
                    </a:moveTo>
                    <a:lnTo>
                      <a:pt x="1110234" y="0"/>
                    </a:lnTo>
                    <a:lnTo>
                      <a:pt x="38100" y="0"/>
                    </a:lnTo>
                    <a:lnTo>
                      <a:pt x="34290" y="762"/>
                    </a:lnTo>
                    <a:lnTo>
                      <a:pt x="30480" y="762"/>
                    </a:lnTo>
                    <a:lnTo>
                      <a:pt x="18280" y="5688"/>
                    </a:lnTo>
                    <a:lnTo>
                      <a:pt x="8820" y="14039"/>
                    </a:lnTo>
                    <a:lnTo>
                      <a:pt x="2569" y="25086"/>
                    </a:lnTo>
                    <a:lnTo>
                      <a:pt x="0" y="38100"/>
                    </a:lnTo>
                    <a:lnTo>
                      <a:pt x="0" y="213360"/>
                    </a:lnTo>
                    <a:lnTo>
                      <a:pt x="3809" y="213360"/>
                    </a:lnTo>
                    <a:lnTo>
                      <a:pt x="3810" y="205740"/>
                    </a:lnTo>
                    <a:lnTo>
                      <a:pt x="7620" y="205740"/>
                    </a:lnTo>
                    <a:lnTo>
                      <a:pt x="7620" y="38100"/>
                    </a:lnTo>
                    <a:lnTo>
                      <a:pt x="8382" y="35052"/>
                    </a:lnTo>
                    <a:lnTo>
                      <a:pt x="8382" y="32004"/>
                    </a:lnTo>
                    <a:lnTo>
                      <a:pt x="9143" y="28956"/>
                    </a:lnTo>
                    <a:lnTo>
                      <a:pt x="9143" y="29718"/>
                    </a:lnTo>
                    <a:lnTo>
                      <a:pt x="9905" y="27813"/>
                    </a:lnTo>
                    <a:lnTo>
                      <a:pt x="9905" y="26670"/>
                    </a:lnTo>
                    <a:lnTo>
                      <a:pt x="11429" y="23622"/>
                    </a:lnTo>
                    <a:lnTo>
                      <a:pt x="26670" y="9906"/>
                    </a:lnTo>
                    <a:lnTo>
                      <a:pt x="26670" y="10668"/>
                    </a:lnTo>
                    <a:lnTo>
                      <a:pt x="28956" y="9524"/>
                    </a:lnTo>
                    <a:lnTo>
                      <a:pt x="28956" y="9144"/>
                    </a:lnTo>
                    <a:lnTo>
                      <a:pt x="35052" y="7620"/>
                    </a:lnTo>
                    <a:lnTo>
                      <a:pt x="35052" y="8382"/>
                    </a:lnTo>
                    <a:lnTo>
                      <a:pt x="38100" y="7772"/>
                    </a:lnTo>
                    <a:lnTo>
                      <a:pt x="38100" y="7620"/>
                    </a:lnTo>
                    <a:lnTo>
                      <a:pt x="1102614" y="7619"/>
                    </a:lnTo>
                    <a:lnTo>
                      <a:pt x="1102614" y="3809"/>
                    </a:lnTo>
                    <a:lnTo>
                      <a:pt x="1106424" y="7619"/>
                    </a:lnTo>
                    <a:lnTo>
                      <a:pt x="1106424" y="193354"/>
                    </a:lnTo>
                    <a:lnTo>
                      <a:pt x="1106982" y="192760"/>
                    </a:lnTo>
                    <a:lnTo>
                      <a:pt x="1109624" y="184302"/>
                    </a:lnTo>
                    <a:lnTo>
                      <a:pt x="1110234" y="179069"/>
                    </a:lnTo>
                    <a:close/>
                  </a:path>
                  <a:path w="1110614" h="213360">
                    <a:moveTo>
                      <a:pt x="1084326" y="202691"/>
                    </a:moveTo>
                    <a:lnTo>
                      <a:pt x="1081278" y="204215"/>
                    </a:lnTo>
                    <a:lnTo>
                      <a:pt x="1078230" y="204977"/>
                    </a:lnTo>
                    <a:lnTo>
                      <a:pt x="1075182" y="204977"/>
                    </a:lnTo>
                    <a:lnTo>
                      <a:pt x="1072134" y="205739"/>
                    </a:lnTo>
                    <a:lnTo>
                      <a:pt x="3810" y="205740"/>
                    </a:lnTo>
                    <a:lnTo>
                      <a:pt x="7620" y="209550"/>
                    </a:lnTo>
                    <a:lnTo>
                      <a:pt x="7620" y="213360"/>
                    </a:lnTo>
                    <a:lnTo>
                      <a:pt x="1072134" y="213359"/>
                    </a:lnTo>
                    <a:lnTo>
                      <a:pt x="1075944" y="212597"/>
                    </a:lnTo>
                    <a:lnTo>
                      <a:pt x="1079754" y="212597"/>
                    </a:lnTo>
                    <a:lnTo>
                      <a:pt x="1083564" y="211073"/>
                    </a:lnTo>
                    <a:lnTo>
                      <a:pt x="1083564" y="203453"/>
                    </a:lnTo>
                    <a:lnTo>
                      <a:pt x="1084326" y="202691"/>
                    </a:lnTo>
                    <a:close/>
                  </a:path>
                  <a:path w="1110614" h="213360">
                    <a:moveTo>
                      <a:pt x="7620" y="213360"/>
                    </a:moveTo>
                    <a:lnTo>
                      <a:pt x="7620" y="209550"/>
                    </a:lnTo>
                    <a:lnTo>
                      <a:pt x="3810" y="205740"/>
                    </a:lnTo>
                    <a:lnTo>
                      <a:pt x="3809" y="213360"/>
                    </a:lnTo>
                    <a:lnTo>
                      <a:pt x="7620" y="213360"/>
                    </a:lnTo>
                    <a:close/>
                  </a:path>
                  <a:path w="1110614" h="213360">
                    <a:moveTo>
                      <a:pt x="10667" y="25908"/>
                    </a:moveTo>
                    <a:lnTo>
                      <a:pt x="9905" y="26670"/>
                    </a:lnTo>
                    <a:lnTo>
                      <a:pt x="9905" y="27813"/>
                    </a:lnTo>
                    <a:lnTo>
                      <a:pt x="10667" y="25908"/>
                    </a:lnTo>
                    <a:close/>
                  </a:path>
                  <a:path w="1110614" h="213360">
                    <a:moveTo>
                      <a:pt x="29718" y="9144"/>
                    </a:moveTo>
                    <a:lnTo>
                      <a:pt x="28956" y="9144"/>
                    </a:lnTo>
                    <a:lnTo>
                      <a:pt x="28956" y="9524"/>
                    </a:lnTo>
                    <a:lnTo>
                      <a:pt x="29718" y="9144"/>
                    </a:lnTo>
                    <a:close/>
                  </a:path>
                  <a:path w="1110614" h="213360">
                    <a:moveTo>
                      <a:pt x="38862" y="7620"/>
                    </a:moveTo>
                    <a:lnTo>
                      <a:pt x="38100" y="7620"/>
                    </a:lnTo>
                    <a:lnTo>
                      <a:pt x="38100" y="7772"/>
                    </a:lnTo>
                    <a:lnTo>
                      <a:pt x="38862" y="7620"/>
                    </a:lnTo>
                    <a:close/>
                  </a:path>
                  <a:path w="1110614" h="213360">
                    <a:moveTo>
                      <a:pt x="1089660" y="209169"/>
                    </a:moveTo>
                    <a:lnTo>
                      <a:pt x="1089660" y="200405"/>
                    </a:lnTo>
                    <a:lnTo>
                      <a:pt x="1083564" y="203453"/>
                    </a:lnTo>
                    <a:lnTo>
                      <a:pt x="1083564" y="211073"/>
                    </a:lnTo>
                    <a:lnTo>
                      <a:pt x="1087374" y="210311"/>
                    </a:lnTo>
                    <a:lnTo>
                      <a:pt x="1089660" y="209169"/>
                    </a:lnTo>
                    <a:close/>
                  </a:path>
                  <a:path w="1110614" h="213360">
                    <a:moveTo>
                      <a:pt x="1094232" y="205848"/>
                    </a:moveTo>
                    <a:lnTo>
                      <a:pt x="1094232" y="196595"/>
                    </a:lnTo>
                    <a:lnTo>
                      <a:pt x="1088898" y="200405"/>
                    </a:lnTo>
                    <a:lnTo>
                      <a:pt x="1089660" y="200405"/>
                    </a:lnTo>
                    <a:lnTo>
                      <a:pt x="1089660" y="209169"/>
                    </a:lnTo>
                    <a:lnTo>
                      <a:pt x="1090422" y="208787"/>
                    </a:lnTo>
                    <a:lnTo>
                      <a:pt x="1093470" y="206501"/>
                    </a:lnTo>
                    <a:lnTo>
                      <a:pt x="1094232" y="205848"/>
                    </a:lnTo>
                    <a:close/>
                  </a:path>
                  <a:path w="1110614" h="213360">
                    <a:moveTo>
                      <a:pt x="1106424" y="193354"/>
                    </a:moveTo>
                    <a:lnTo>
                      <a:pt x="1106424" y="7619"/>
                    </a:lnTo>
                    <a:lnTo>
                      <a:pt x="1102614" y="7619"/>
                    </a:lnTo>
                    <a:lnTo>
                      <a:pt x="1102614" y="178307"/>
                    </a:lnTo>
                    <a:lnTo>
                      <a:pt x="1101090" y="184403"/>
                    </a:lnTo>
                    <a:lnTo>
                      <a:pt x="1101090" y="183641"/>
                    </a:lnTo>
                    <a:lnTo>
                      <a:pt x="1100328" y="187451"/>
                    </a:lnTo>
                    <a:lnTo>
                      <a:pt x="1100328" y="186689"/>
                    </a:lnTo>
                    <a:lnTo>
                      <a:pt x="1098804" y="189737"/>
                    </a:lnTo>
                    <a:lnTo>
                      <a:pt x="1097280" y="192023"/>
                    </a:lnTo>
                    <a:lnTo>
                      <a:pt x="1093470" y="196595"/>
                    </a:lnTo>
                    <a:lnTo>
                      <a:pt x="1094232" y="196595"/>
                    </a:lnTo>
                    <a:lnTo>
                      <a:pt x="1094232" y="205848"/>
                    </a:lnTo>
                    <a:lnTo>
                      <a:pt x="1098804" y="201929"/>
                    </a:lnTo>
                    <a:lnTo>
                      <a:pt x="1103376" y="196595"/>
                    </a:lnTo>
                    <a:lnTo>
                      <a:pt x="1106424" y="193354"/>
                    </a:lnTo>
                    <a:close/>
                  </a:path>
                  <a:path w="1110614" h="213360">
                    <a:moveTo>
                      <a:pt x="1106424" y="7619"/>
                    </a:moveTo>
                    <a:lnTo>
                      <a:pt x="1102614" y="3809"/>
                    </a:lnTo>
                    <a:lnTo>
                      <a:pt x="1102614" y="7619"/>
                    </a:lnTo>
                    <a:lnTo>
                      <a:pt x="1106424" y="7619"/>
                    </a:lnTo>
                    <a:close/>
                  </a:path>
                </a:pathLst>
              </a:custGeom>
              <a:solidFill>
                <a:srgbClr val="7788FA"/>
              </a:solidFill>
            </p:spPr>
            <p:txBody>
              <a:bodyPr wrap="square" lIns="0" tIns="0" rIns="0" bIns="0" rtlCol="0"/>
              <a:lstStyle/>
              <a:p>
                <a:pPr algn="ctr"/>
                <a:endParaRPr b="1"/>
              </a:p>
            </p:txBody>
          </p:sp>
          <p:pic>
            <p:nvPicPr>
              <p:cNvPr id="66" name="object 50">
                <a:extLst>
                  <a:ext uri="{FF2B5EF4-FFF2-40B4-BE49-F238E27FC236}">
                    <a16:creationId xmlns:a16="http://schemas.microsoft.com/office/drawing/2014/main" id="{4281A159-C424-3915-BEC2-58C0B15242F0}"/>
                  </a:ext>
                </a:extLst>
              </p:cNvPr>
              <p:cNvPicPr/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4496561" y="3028187"/>
                <a:ext cx="749045" cy="225552"/>
              </a:xfrm>
              <a:prstGeom prst="rect">
                <a:avLst/>
              </a:prstGeom>
            </p:spPr>
          </p:pic>
        </p:grpSp>
        <p:sp>
          <p:nvSpPr>
            <p:cNvPr id="15" name="object 51">
              <a:extLst>
                <a:ext uri="{FF2B5EF4-FFF2-40B4-BE49-F238E27FC236}">
                  <a16:creationId xmlns:a16="http://schemas.microsoft.com/office/drawing/2014/main" id="{7C805B3B-04E6-2DB4-4E85-21736602BE77}"/>
                </a:ext>
              </a:extLst>
            </p:cNvPr>
            <p:cNvSpPr txBox="1"/>
            <p:nvPr/>
          </p:nvSpPr>
          <p:spPr>
            <a:xfrm>
              <a:off x="5094991" y="4912484"/>
              <a:ext cx="1083527" cy="439888"/>
            </a:xfrm>
            <a:prstGeom prst="rect">
              <a:avLst/>
            </a:prstGeom>
          </p:spPr>
          <p:txBody>
            <a:bodyPr vert="horz" wrap="square" lIns="0" tIns="17656" rIns="0" bIns="0" rtlCol="0">
              <a:spAutoFit/>
            </a:bodyPr>
            <a:lstStyle/>
            <a:p>
              <a:pPr marL="18585" algn="ctr">
                <a:spcBef>
                  <a:spcPts val="139"/>
                </a:spcBef>
              </a:pPr>
              <a:r>
                <a:rPr b="1" spc="-15" dirty="0">
                  <a:latin typeface="Arial MT"/>
                  <a:cs typeface="Arial MT"/>
                </a:rPr>
                <a:t>LAN</a:t>
              </a:r>
              <a:r>
                <a:rPr b="1" spc="-59" dirty="0">
                  <a:latin typeface="Arial MT"/>
                  <a:cs typeface="Arial MT"/>
                </a:rPr>
                <a:t> </a:t>
              </a:r>
              <a:r>
                <a:rPr b="1" spc="-15" dirty="0">
                  <a:latin typeface="Arial MT"/>
                  <a:cs typeface="Arial MT"/>
                </a:rPr>
                <a:t>(Ethernet)</a:t>
              </a:r>
              <a:endParaRPr b="1">
                <a:latin typeface="Arial MT"/>
                <a:cs typeface="Arial MT"/>
              </a:endParaRPr>
            </a:p>
          </p:txBody>
        </p:sp>
        <p:grpSp>
          <p:nvGrpSpPr>
            <p:cNvPr id="16" name="object 52">
              <a:extLst>
                <a:ext uri="{FF2B5EF4-FFF2-40B4-BE49-F238E27FC236}">
                  <a16:creationId xmlns:a16="http://schemas.microsoft.com/office/drawing/2014/main" id="{F5013C63-786E-A76E-34E8-6509E9FF2A5A}"/>
                </a:ext>
              </a:extLst>
            </p:cNvPr>
            <p:cNvGrpSpPr/>
            <p:nvPr/>
          </p:nvGrpSpPr>
          <p:grpSpPr>
            <a:xfrm>
              <a:off x="4917874" y="3500367"/>
              <a:ext cx="5346079" cy="3091676"/>
              <a:chOff x="2223897" y="2391917"/>
              <a:chExt cx="3653154" cy="2112645"/>
            </a:xfrm>
          </p:grpSpPr>
          <p:sp>
            <p:nvSpPr>
              <p:cNvPr id="38" name="object 53">
                <a:extLst>
                  <a:ext uri="{FF2B5EF4-FFF2-40B4-BE49-F238E27FC236}">
                    <a16:creationId xmlns:a16="http://schemas.microsoft.com/office/drawing/2014/main" id="{4379EC00-646E-D6B7-92E3-988D1905C46E}"/>
                  </a:ext>
                </a:extLst>
              </p:cNvPr>
              <p:cNvSpPr/>
              <p:nvPr/>
            </p:nvSpPr>
            <p:spPr>
              <a:xfrm>
                <a:off x="2227707" y="3723893"/>
                <a:ext cx="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h="360679">
                    <a:moveTo>
                      <a:pt x="0" y="0"/>
                    </a:moveTo>
                    <a:lnTo>
                      <a:pt x="0" y="360425"/>
                    </a:lnTo>
                  </a:path>
                </a:pathLst>
              </a:custGeom>
              <a:ln w="7619">
                <a:solidFill>
                  <a:srgbClr val="7788FA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pPr algn="ctr"/>
                <a:endParaRPr b="1"/>
              </a:p>
            </p:txBody>
          </p:sp>
          <p:sp>
            <p:nvSpPr>
              <p:cNvPr id="39" name="object 54">
                <a:extLst>
                  <a:ext uri="{FF2B5EF4-FFF2-40B4-BE49-F238E27FC236}">
                    <a16:creationId xmlns:a16="http://schemas.microsoft.com/office/drawing/2014/main" id="{5F12D4D1-771E-B46D-9CAC-EB91E5CA0BED}"/>
                  </a:ext>
                </a:extLst>
              </p:cNvPr>
              <p:cNvSpPr/>
              <p:nvPr/>
            </p:nvSpPr>
            <p:spPr>
              <a:xfrm>
                <a:off x="3606164" y="3723893"/>
                <a:ext cx="0" cy="360045"/>
              </a:xfrm>
              <a:custGeom>
                <a:avLst/>
                <a:gdLst/>
                <a:ahLst/>
                <a:cxnLst/>
                <a:rect l="l" t="t" r="r" b="b"/>
                <a:pathLst>
                  <a:path h="360045">
                    <a:moveTo>
                      <a:pt x="0" y="0"/>
                    </a:moveTo>
                    <a:lnTo>
                      <a:pt x="0" y="359664"/>
                    </a:lnTo>
                  </a:path>
                </a:pathLst>
              </a:custGeom>
              <a:ln w="7620">
                <a:solidFill>
                  <a:srgbClr val="7788FA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pPr algn="ctr"/>
                <a:endParaRPr b="1"/>
              </a:p>
            </p:txBody>
          </p:sp>
          <p:sp>
            <p:nvSpPr>
              <p:cNvPr id="41" name="object 55">
                <a:extLst>
                  <a:ext uri="{FF2B5EF4-FFF2-40B4-BE49-F238E27FC236}">
                    <a16:creationId xmlns:a16="http://schemas.microsoft.com/office/drawing/2014/main" id="{55B62128-B2A6-0A62-CCD0-E1626346AC1A}"/>
                  </a:ext>
                </a:extLst>
              </p:cNvPr>
              <p:cNvSpPr/>
              <p:nvPr/>
            </p:nvSpPr>
            <p:spPr>
              <a:xfrm>
                <a:off x="2503551" y="3815333"/>
                <a:ext cx="0" cy="268605"/>
              </a:xfrm>
              <a:custGeom>
                <a:avLst/>
                <a:gdLst/>
                <a:ahLst/>
                <a:cxnLst/>
                <a:rect l="l" t="t" r="r" b="b"/>
                <a:pathLst>
                  <a:path h="268604">
                    <a:moveTo>
                      <a:pt x="0" y="0"/>
                    </a:moveTo>
                    <a:lnTo>
                      <a:pt x="0" y="268224"/>
                    </a:lnTo>
                  </a:path>
                </a:pathLst>
              </a:custGeom>
              <a:ln w="7619">
                <a:solidFill>
                  <a:srgbClr val="7788FA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pPr algn="ctr"/>
                <a:endParaRPr b="1"/>
              </a:p>
            </p:txBody>
          </p:sp>
          <p:sp>
            <p:nvSpPr>
              <p:cNvPr id="42" name="object 56">
                <a:extLst>
                  <a:ext uri="{FF2B5EF4-FFF2-40B4-BE49-F238E27FC236}">
                    <a16:creationId xmlns:a16="http://schemas.microsoft.com/office/drawing/2014/main" id="{711D6E21-A1A4-8899-1E67-2C59884205D0}"/>
                  </a:ext>
                </a:extLst>
              </p:cNvPr>
              <p:cNvSpPr/>
              <p:nvPr/>
            </p:nvSpPr>
            <p:spPr>
              <a:xfrm>
                <a:off x="3168777" y="3815333"/>
                <a:ext cx="0" cy="360045"/>
              </a:xfrm>
              <a:custGeom>
                <a:avLst/>
                <a:gdLst/>
                <a:ahLst/>
                <a:cxnLst/>
                <a:rect l="l" t="t" r="r" b="b"/>
                <a:pathLst>
                  <a:path h="360045">
                    <a:moveTo>
                      <a:pt x="0" y="0"/>
                    </a:moveTo>
                    <a:lnTo>
                      <a:pt x="0" y="359664"/>
                    </a:lnTo>
                  </a:path>
                </a:pathLst>
              </a:custGeom>
              <a:ln w="7619">
                <a:solidFill>
                  <a:srgbClr val="7788FA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pPr algn="ctr"/>
                <a:endParaRPr b="1"/>
              </a:p>
            </p:txBody>
          </p:sp>
          <p:pic>
            <p:nvPicPr>
              <p:cNvPr id="43" name="object 57">
                <a:extLst>
                  <a:ext uri="{FF2B5EF4-FFF2-40B4-BE49-F238E27FC236}">
                    <a16:creationId xmlns:a16="http://schemas.microsoft.com/office/drawing/2014/main" id="{7EB4BB61-E7C7-79C5-FEF3-2E4A0453C238}"/>
                  </a:ext>
                </a:extLst>
              </p:cNvPr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2985516" y="4062222"/>
                <a:ext cx="230124" cy="441959"/>
              </a:xfrm>
              <a:prstGeom prst="rect">
                <a:avLst/>
              </a:prstGeom>
            </p:spPr>
          </p:pic>
          <p:sp>
            <p:nvSpPr>
              <p:cNvPr id="44" name="object 58">
                <a:extLst>
                  <a:ext uri="{FF2B5EF4-FFF2-40B4-BE49-F238E27FC236}">
                    <a16:creationId xmlns:a16="http://schemas.microsoft.com/office/drawing/2014/main" id="{563B51DA-2785-A6FB-263E-C0D6B8C201B6}"/>
                  </a:ext>
                </a:extLst>
              </p:cNvPr>
              <p:cNvSpPr/>
              <p:nvPr/>
            </p:nvSpPr>
            <p:spPr>
              <a:xfrm>
                <a:off x="4345686" y="3723131"/>
                <a:ext cx="137033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70329">
                    <a:moveTo>
                      <a:pt x="0" y="0"/>
                    </a:moveTo>
                    <a:lnTo>
                      <a:pt x="1370076" y="0"/>
                    </a:lnTo>
                  </a:path>
                </a:pathLst>
              </a:custGeom>
              <a:ln w="7619">
                <a:solidFill>
                  <a:srgbClr val="7788FA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pPr algn="ctr"/>
                <a:endParaRPr b="1"/>
              </a:p>
            </p:txBody>
          </p:sp>
          <p:pic>
            <p:nvPicPr>
              <p:cNvPr id="45" name="object 59">
                <a:extLst>
                  <a:ext uri="{FF2B5EF4-FFF2-40B4-BE49-F238E27FC236}">
                    <a16:creationId xmlns:a16="http://schemas.microsoft.com/office/drawing/2014/main" id="{51725AD9-A1F4-E1B2-494B-64B676157C9B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439917" y="4091177"/>
                <a:ext cx="436626" cy="399288"/>
              </a:xfrm>
              <a:prstGeom prst="rect">
                <a:avLst/>
              </a:prstGeom>
            </p:spPr>
          </p:pic>
          <p:pic>
            <p:nvPicPr>
              <p:cNvPr id="46" name="object 60">
                <a:extLst>
                  <a:ext uri="{FF2B5EF4-FFF2-40B4-BE49-F238E27FC236}">
                    <a16:creationId xmlns:a16="http://schemas.microsoft.com/office/drawing/2014/main" id="{6A2A93B2-45A0-D1F6-A117-B072913A844E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501133" y="4136897"/>
                <a:ext cx="413766" cy="304800"/>
              </a:xfrm>
              <a:prstGeom prst="rect">
                <a:avLst/>
              </a:prstGeom>
            </p:spPr>
          </p:pic>
          <p:sp>
            <p:nvSpPr>
              <p:cNvPr id="47" name="object 61">
                <a:extLst>
                  <a:ext uri="{FF2B5EF4-FFF2-40B4-BE49-F238E27FC236}">
                    <a16:creationId xmlns:a16="http://schemas.microsoft.com/office/drawing/2014/main" id="{B5A1E56E-810B-2DE2-FCD4-C5E4587455EF}"/>
                  </a:ext>
                </a:extLst>
              </p:cNvPr>
              <p:cNvSpPr/>
              <p:nvPr/>
            </p:nvSpPr>
            <p:spPr>
              <a:xfrm>
                <a:off x="4088130" y="4136897"/>
                <a:ext cx="387350" cy="321945"/>
              </a:xfrm>
              <a:custGeom>
                <a:avLst/>
                <a:gdLst/>
                <a:ahLst/>
                <a:cxnLst/>
                <a:rect l="l" t="t" r="r" b="b"/>
                <a:pathLst>
                  <a:path w="387350" h="321945">
                    <a:moveTo>
                      <a:pt x="328422" y="0"/>
                    </a:moveTo>
                    <a:lnTo>
                      <a:pt x="60198" y="0"/>
                    </a:lnTo>
                    <a:lnTo>
                      <a:pt x="60198" y="213360"/>
                    </a:lnTo>
                    <a:lnTo>
                      <a:pt x="328422" y="213360"/>
                    </a:lnTo>
                    <a:lnTo>
                      <a:pt x="328422" y="0"/>
                    </a:lnTo>
                    <a:close/>
                  </a:path>
                  <a:path w="387350" h="321945">
                    <a:moveTo>
                      <a:pt x="387096" y="295656"/>
                    </a:moveTo>
                    <a:lnTo>
                      <a:pt x="328422" y="224790"/>
                    </a:lnTo>
                    <a:lnTo>
                      <a:pt x="60198" y="224790"/>
                    </a:lnTo>
                    <a:lnTo>
                      <a:pt x="0" y="295656"/>
                    </a:lnTo>
                    <a:lnTo>
                      <a:pt x="0" y="321564"/>
                    </a:lnTo>
                    <a:lnTo>
                      <a:pt x="387096" y="321564"/>
                    </a:lnTo>
                    <a:lnTo>
                      <a:pt x="387096" y="295656"/>
                    </a:lnTo>
                    <a:close/>
                  </a:path>
                </a:pathLst>
              </a:custGeom>
              <a:solidFill>
                <a:srgbClr val="BFBFBF"/>
              </a:solidFill>
            </p:spPr>
            <p:txBody>
              <a:bodyPr wrap="square" lIns="0" tIns="0" rIns="0" bIns="0" rtlCol="0"/>
              <a:lstStyle/>
              <a:p>
                <a:pPr algn="ctr"/>
                <a:endParaRPr b="1"/>
              </a:p>
            </p:txBody>
          </p:sp>
          <p:sp>
            <p:nvSpPr>
              <p:cNvPr id="48" name="object 62">
                <a:extLst>
                  <a:ext uri="{FF2B5EF4-FFF2-40B4-BE49-F238E27FC236}">
                    <a16:creationId xmlns:a16="http://schemas.microsoft.com/office/drawing/2014/main" id="{4EA94A36-EB6F-6504-460C-2075A1F9CCCC}"/>
                  </a:ext>
                </a:extLst>
              </p:cNvPr>
              <p:cNvSpPr/>
              <p:nvPr/>
            </p:nvSpPr>
            <p:spPr>
              <a:xfrm>
                <a:off x="4082034" y="4133850"/>
                <a:ext cx="399415" cy="327660"/>
              </a:xfrm>
              <a:custGeom>
                <a:avLst/>
                <a:gdLst/>
                <a:ahLst/>
                <a:cxnLst/>
                <a:rect l="l" t="t" r="r" b="b"/>
                <a:pathLst>
                  <a:path w="399414" h="327660">
                    <a:moveTo>
                      <a:pt x="337566" y="0"/>
                    </a:moveTo>
                    <a:lnTo>
                      <a:pt x="332232" y="0"/>
                    </a:lnTo>
                    <a:lnTo>
                      <a:pt x="332232" y="6096"/>
                    </a:lnTo>
                    <a:lnTo>
                      <a:pt x="332232" y="214122"/>
                    </a:lnTo>
                    <a:lnTo>
                      <a:pt x="69342" y="214122"/>
                    </a:lnTo>
                    <a:lnTo>
                      <a:pt x="69342" y="6096"/>
                    </a:lnTo>
                    <a:lnTo>
                      <a:pt x="332232" y="6096"/>
                    </a:lnTo>
                    <a:lnTo>
                      <a:pt x="332232" y="0"/>
                    </a:lnTo>
                    <a:lnTo>
                      <a:pt x="63246" y="0"/>
                    </a:lnTo>
                    <a:lnTo>
                      <a:pt x="63246" y="219456"/>
                    </a:lnTo>
                    <a:lnTo>
                      <a:pt x="66294" y="219456"/>
                    </a:lnTo>
                    <a:lnTo>
                      <a:pt x="69342" y="219456"/>
                    </a:lnTo>
                    <a:lnTo>
                      <a:pt x="332232" y="219456"/>
                    </a:lnTo>
                    <a:lnTo>
                      <a:pt x="334518" y="219456"/>
                    </a:lnTo>
                    <a:lnTo>
                      <a:pt x="337566" y="219456"/>
                    </a:lnTo>
                    <a:lnTo>
                      <a:pt x="337566" y="0"/>
                    </a:lnTo>
                    <a:close/>
                  </a:path>
                  <a:path w="399414" h="327660">
                    <a:moveTo>
                      <a:pt x="399288" y="301752"/>
                    </a:moveTo>
                    <a:lnTo>
                      <a:pt x="396240" y="298043"/>
                    </a:lnTo>
                    <a:lnTo>
                      <a:pt x="396240" y="296418"/>
                    </a:lnTo>
                    <a:lnTo>
                      <a:pt x="394893" y="296418"/>
                    </a:lnTo>
                    <a:lnTo>
                      <a:pt x="390906" y="291566"/>
                    </a:lnTo>
                    <a:lnTo>
                      <a:pt x="390906" y="301764"/>
                    </a:lnTo>
                    <a:lnTo>
                      <a:pt x="390906" y="321564"/>
                    </a:lnTo>
                    <a:lnTo>
                      <a:pt x="9144" y="321564"/>
                    </a:lnTo>
                    <a:lnTo>
                      <a:pt x="9144" y="301764"/>
                    </a:lnTo>
                    <a:lnTo>
                      <a:pt x="390906" y="301764"/>
                    </a:lnTo>
                    <a:lnTo>
                      <a:pt x="390906" y="291566"/>
                    </a:lnTo>
                    <a:lnTo>
                      <a:pt x="387921" y="287934"/>
                    </a:lnTo>
                    <a:lnTo>
                      <a:pt x="387921" y="296418"/>
                    </a:lnTo>
                    <a:lnTo>
                      <a:pt x="12166" y="296418"/>
                    </a:lnTo>
                    <a:lnTo>
                      <a:pt x="66294" y="231203"/>
                    </a:lnTo>
                    <a:lnTo>
                      <a:pt x="67183" y="230136"/>
                    </a:lnTo>
                    <a:lnTo>
                      <a:pt x="67818" y="230136"/>
                    </a:lnTo>
                    <a:lnTo>
                      <a:pt x="332994" y="230136"/>
                    </a:lnTo>
                    <a:lnTo>
                      <a:pt x="333616" y="230136"/>
                    </a:lnTo>
                    <a:lnTo>
                      <a:pt x="332994" y="229374"/>
                    </a:lnTo>
                    <a:lnTo>
                      <a:pt x="333616" y="230124"/>
                    </a:lnTo>
                    <a:lnTo>
                      <a:pt x="334518" y="231228"/>
                    </a:lnTo>
                    <a:lnTo>
                      <a:pt x="387921" y="296418"/>
                    </a:lnTo>
                    <a:lnTo>
                      <a:pt x="387921" y="287934"/>
                    </a:lnTo>
                    <a:lnTo>
                      <a:pt x="336042" y="224802"/>
                    </a:lnTo>
                    <a:lnTo>
                      <a:pt x="64770" y="224802"/>
                    </a:lnTo>
                    <a:lnTo>
                      <a:pt x="4495" y="296418"/>
                    </a:lnTo>
                    <a:lnTo>
                      <a:pt x="3048" y="296418"/>
                    </a:lnTo>
                    <a:lnTo>
                      <a:pt x="3048" y="298145"/>
                    </a:lnTo>
                    <a:lnTo>
                      <a:pt x="0" y="301764"/>
                    </a:lnTo>
                    <a:lnTo>
                      <a:pt x="3048" y="301764"/>
                    </a:lnTo>
                    <a:lnTo>
                      <a:pt x="3048" y="327660"/>
                    </a:lnTo>
                    <a:lnTo>
                      <a:pt x="6096" y="327660"/>
                    </a:lnTo>
                    <a:lnTo>
                      <a:pt x="9144" y="327660"/>
                    </a:lnTo>
                    <a:lnTo>
                      <a:pt x="390906" y="327660"/>
                    </a:lnTo>
                    <a:lnTo>
                      <a:pt x="393192" y="327660"/>
                    </a:lnTo>
                    <a:lnTo>
                      <a:pt x="396240" y="327660"/>
                    </a:lnTo>
                    <a:lnTo>
                      <a:pt x="396240" y="301752"/>
                    </a:lnTo>
                    <a:lnTo>
                      <a:pt x="399288" y="30175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algn="ctr"/>
                <a:endParaRPr b="1"/>
              </a:p>
            </p:txBody>
          </p:sp>
          <p:pic>
            <p:nvPicPr>
              <p:cNvPr id="49" name="object 63">
                <a:extLst>
                  <a:ext uri="{FF2B5EF4-FFF2-40B4-BE49-F238E27FC236}">
                    <a16:creationId xmlns:a16="http://schemas.microsoft.com/office/drawing/2014/main" id="{C875622F-CE22-197E-735F-AB204F476C00}"/>
                  </a:ext>
                </a:extLst>
              </p:cNvPr>
              <p:cNvPicPr/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160520" y="4156710"/>
                <a:ext cx="245363" cy="172974"/>
              </a:xfrm>
              <a:prstGeom prst="rect">
                <a:avLst/>
              </a:prstGeom>
            </p:spPr>
          </p:pic>
          <p:sp>
            <p:nvSpPr>
              <p:cNvPr id="50" name="object 64">
                <a:extLst>
                  <a:ext uri="{FF2B5EF4-FFF2-40B4-BE49-F238E27FC236}">
                    <a16:creationId xmlns:a16="http://schemas.microsoft.com/office/drawing/2014/main" id="{14394F84-8903-DE20-0554-6BCA6521F7F5}"/>
                  </a:ext>
                </a:extLst>
              </p:cNvPr>
              <p:cNvSpPr/>
              <p:nvPr/>
            </p:nvSpPr>
            <p:spPr>
              <a:xfrm>
                <a:off x="4115562" y="4365510"/>
                <a:ext cx="335280" cy="55880"/>
              </a:xfrm>
              <a:custGeom>
                <a:avLst/>
                <a:gdLst/>
                <a:ahLst/>
                <a:cxnLst/>
                <a:rect l="l" t="t" r="r" b="b"/>
                <a:pathLst>
                  <a:path w="335279" h="55879">
                    <a:moveTo>
                      <a:pt x="335280" y="41897"/>
                    </a:moveTo>
                    <a:lnTo>
                      <a:pt x="322935" y="28194"/>
                    </a:lnTo>
                    <a:lnTo>
                      <a:pt x="324612" y="28194"/>
                    </a:lnTo>
                    <a:lnTo>
                      <a:pt x="322326" y="25641"/>
                    </a:lnTo>
                    <a:lnTo>
                      <a:pt x="322326" y="35801"/>
                    </a:lnTo>
                    <a:lnTo>
                      <a:pt x="250482" y="35801"/>
                    </a:lnTo>
                    <a:lnTo>
                      <a:pt x="250482" y="49517"/>
                    </a:lnTo>
                    <a:lnTo>
                      <a:pt x="84023" y="49517"/>
                    </a:lnTo>
                    <a:lnTo>
                      <a:pt x="85267" y="47231"/>
                    </a:lnTo>
                    <a:lnTo>
                      <a:pt x="86106" y="47231"/>
                    </a:lnTo>
                    <a:lnTo>
                      <a:pt x="248412" y="47231"/>
                    </a:lnTo>
                    <a:lnTo>
                      <a:pt x="249237" y="47231"/>
                    </a:lnTo>
                    <a:lnTo>
                      <a:pt x="250482" y="49517"/>
                    </a:lnTo>
                    <a:lnTo>
                      <a:pt x="250482" y="35801"/>
                    </a:lnTo>
                    <a:lnTo>
                      <a:pt x="12534" y="35801"/>
                    </a:lnTo>
                    <a:lnTo>
                      <a:pt x="13716" y="34505"/>
                    </a:lnTo>
                    <a:lnTo>
                      <a:pt x="15303" y="32753"/>
                    </a:lnTo>
                    <a:lnTo>
                      <a:pt x="16002" y="32753"/>
                    </a:lnTo>
                    <a:lnTo>
                      <a:pt x="318516" y="32753"/>
                    </a:lnTo>
                    <a:lnTo>
                      <a:pt x="319278" y="32753"/>
                    </a:lnTo>
                    <a:lnTo>
                      <a:pt x="320802" y="34277"/>
                    </a:lnTo>
                    <a:lnTo>
                      <a:pt x="322326" y="35801"/>
                    </a:lnTo>
                    <a:lnTo>
                      <a:pt x="322326" y="25641"/>
                    </a:lnTo>
                    <a:lnTo>
                      <a:pt x="312420" y="14579"/>
                    </a:lnTo>
                    <a:lnTo>
                      <a:pt x="312420" y="22860"/>
                    </a:lnTo>
                    <a:lnTo>
                      <a:pt x="21336" y="22860"/>
                    </a:lnTo>
                    <a:lnTo>
                      <a:pt x="22860" y="21031"/>
                    </a:lnTo>
                    <a:lnTo>
                      <a:pt x="23876" y="19812"/>
                    </a:lnTo>
                    <a:lnTo>
                      <a:pt x="25146" y="19812"/>
                    </a:lnTo>
                    <a:lnTo>
                      <a:pt x="308610" y="19812"/>
                    </a:lnTo>
                    <a:lnTo>
                      <a:pt x="309880" y="19812"/>
                    </a:lnTo>
                    <a:lnTo>
                      <a:pt x="310134" y="20116"/>
                    </a:lnTo>
                    <a:lnTo>
                      <a:pt x="312420" y="22860"/>
                    </a:lnTo>
                    <a:lnTo>
                      <a:pt x="312420" y="14579"/>
                    </a:lnTo>
                    <a:lnTo>
                      <a:pt x="314706" y="14478"/>
                    </a:lnTo>
                    <a:lnTo>
                      <a:pt x="308610" y="7251"/>
                    </a:lnTo>
                    <a:lnTo>
                      <a:pt x="308610" y="8382"/>
                    </a:lnTo>
                    <a:lnTo>
                      <a:pt x="302577" y="8382"/>
                    </a:lnTo>
                    <a:lnTo>
                      <a:pt x="30822" y="8382"/>
                    </a:lnTo>
                    <a:lnTo>
                      <a:pt x="32004" y="7086"/>
                    </a:lnTo>
                    <a:lnTo>
                      <a:pt x="32893" y="6096"/>
                    </a:lnTo>
                    <a:lnTo>
                      <a:pt x="34290" y="6096"/>
                    </a:lnTo>
                    <a:lnTo>
                      <a:pt x="299466" y="6096"/>
                    </a:lnTo>
                    <a:lnTo>
                      <a:pt x="300710" y="6096"/>
                    </a:lnTo>
                    <a:lnTo>
                      <a:pt x="300990" y="6426"/>
                    </a:lnTo>
                    <a:lnTo>
                      <a:pt x="302514" y="8293"/>
                    </a:lnTo>
                    <a:lnTo>
                      <a:pt x="308610" y="8382"/>
                    </a:lnTo>
                    <a:lnTo>
                      <a:pt x="308610" y="7251"/>
                    </a:lnTo>
                    <a:lnTo>
                      <a:pt x="302577" y="76"/>
                    </a:lnTo>
                    <a:lnTo>
                      <a:pt x="30480" y="0"/>
                    </a:lnTo>
                    <a:lnTo>
                      <a:pt x="18288" y="14478"/>
                    </a:lnTo>
                    <a:lnTo>
                      <a:pt x="21412" y="14478"/>
                    </a:lnTo>
                    <a:lnTo>
                      <a:pt x="9144" y="28194"/>
                    </a:lnTo>
                    <a:lnTo>
                      <a:pt x="11645" y="28194"/>
                    </a:lnTo>
                    <a:lnTo>
                      <a:pt x="0" y="41897"/>
                    </a:lnTo>
                    <a:lnTo>
                      <a:pt x="6096" y="41897"/>
                    </a:lnTo>
                    <a:lnTo>
                      <a:pt x="81851" y="41897"/>
                    </a:lnTo>
                    <a:lnTo>
                      <a:pt x="73914" y="55613"/>
                    </a:lnTo>
                    <a:lnTo>
                      <a:pt x="79248" y="55613"/>
                    </a:lnTo>
                    <a:lnTo>
                      <a:pt x="255270" y="55613"/>
                    </a:lnTo>
                    <a:lnTo>
                      <a:pt x="260604" y="55613"/>
                    </a:lnTo>
                    <a:lnTo>
                      <a:pt x="252653" y="41897"/>
                    </a:lnTo>
                    <a:lnTo>
                      <a:pt x="329184" y="41897"/>
                    </a:lnTo>
                    <a:lnTo>
                      <a:pt x="335280" y="4189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algn="ctr"/>
                <a:endParaRPr b="1"/>
              </a:p>
            </p:txBody>
          </p:sp>
          <p:sp>
            <p:nvSpPr>
              <p:cNvPr id="51" name="object 65">
                <a:extLst>
                  <a:ext uri="{FF2B5EF4-FFF2-40B4-BE49-F238E27FC236}">
                    <a16:creationId xmlns:a16="http://schemas.microsoft.com/office/drawing/2014/main" id="{06BF2EB8-6D06-04AF-D037-0836AB2A00A3}"/>
                  </a:ext>
                </a:extLst>
              </p:cNvPr>
              <p:cNvSpPr/>
              <p:nvPr/>
            </p:nvSpPr>
            <p:spPr>
              <a:xfrm>
                <a:off x="4890516" y="2391917"/>
                <a:ext cx="74295" cy="1423670"/>
              </a:xfrm>
              <a:custGeom>
                <a:avLst/>
                <a:gdLst/>
                <a:ahLst/>
                <a:cxnLst/>
                <a:rect l="l" t="t" r="r" b="b"/>
                <a:pathLst>
                  <a:path w="74295" h="1423670">
                    <a:moveTo>
                      <a:pt x="9144" y="22860"/>
                    </a:moveTo>
                    <a:lnTo>
                      <a:pt x="7620" y="0"/>
                    </a:lnTo>
                    <a:lnTo>
                      <a:pt x="0" y="0"/>
                    </a:lnTo>
                    <a:lnTo>
                      <a:pt x="1524" y="22860"/>
                    </a:lnTo>
                    <a:lnTo>
                      <a:pt x="9144" y="22860"/>
                    </a:lnTo>
                    <a:close/>
                  </a:path>
                  <a:path w="74295" h="1423670">
                    <a:moveTo>
                      <a:pt x="10668" y="53340"/>
                    </a:moveTo>
                    <a:lnTo>
                      <a:pt x="9144" y="30480"/>
                    </a:lnTo>
                    <a:lnTo>
                      <a:pt x="1524" y="30480"/>
                    </a:lnTo>
                    <a:lnTo>
                      <a:pt x="3048" y="53340"/>
                    </a:lnTo>
                    <a:lnTo>
                      <a:pt x="10668" y="53340"/>
                    </a:lnTo>
                    <a:close/>
                  </a:path>
                  <a:path w="74295" h="1423670">
                    <a:moveTo>
                      <a:pt x="12192" y="83820"/>
                    </a:moveTo>
                    <a:lnTo>
                      <a:pt x="10668" y="60960"/>
                    </a:lnTo>
                    <a:lnTo>
                      <a:pt x="3048" y="60960"/>
                    </a:lnTo>
                    <a:lnTo>
                      <a:pt x="4572" y="83820"/>
                    </a:lnTo>
                    <a:lnTo>
                      <a:pt x="12192" y="83820"/>
                    </a:lnTo>
                    <a:close/>
                  </a:path>
                  <a:path w="74295" h="1423670">
                    <a:moveTo>
                      <a:pt x="12954" y="114300"/>
                    </a:moveTo>
                    <a:lnTo>
                      <a:pt x="12192" y="91440"/>
                    </a:lnTo>
                    <a:lnTo>
                      <a:pt x="4572" y="91440"/>
                    </a:lnTo>
                    <a:lnTo>
                      <a:pt x="5334" y="115062"/>
                    </a:lnTo>
                    <a:lnTo>
                      <a:pt x="12954" y="114300"/>
                    </a:lnTo>
                    <a:close/>
                  </a:path>
                  <a:path w="74295" h="1423670">
                    <a:moveTo>
                      <a:pt x="14478" y="144780"/>
                    </a:moveTo>
                    <a:lnTo>
                      <a:pt x="13716" y="121920"/>
                    </a:lnTo>
                    <a:lnTo>
                      <a:pt x="6096" y="122682"/>
                    </a:lnTo>
                    <a:lnTo>
                      <a:pt x="6858" y="145542"/>
                    </a:lnTo>
                    <a:lnTo>
                      <a:pt x="14478" y="144780"/>
                    </a:lnTo>
                    <a:close/>
                  </a:path>
                  <a:path w="74295" h="1423670">
                    <a:moveTo>
                      <a:pt x="16002" y="175260"/>
                    </a:moveTo>
                    <a:lnTo>
                      <a:pt x="15240" y="152400"/>
                    </a:lnTo>
                    <a:lnTo>
                      <a:pt x="7620" y="153162"/>
                    </a:lnTo>
                    <a:lnTo>
                      <a:pt x="8382" y="176022"/>
                    </a:lnTo>
                    <a:lnTo>
                      <a:pt x="16002" y="175260"/>
                    </a:lnTo>
                    <a:close/>
                  </a:path>
                  <a:path w="74295" h="1423670">
                    <a:moveTo>
                      <a:pt x="17526" y="205740"/>
                    </a:moveTo>
                    <a:lnTo>
                      <a:pt x="16764" y="182880"/>
                    </a:lnTo>
                    <a:lnTo>
                      <a:pt x="9144" y="183642"/>
                    </a:lnTo>
                    <a:lnTo>
                      <a:pt x="9906" y="206502"/>
                    </a:lnTo>
                    <a:lnTo>
                      <a:pt x="17526" y="205740"/>
                    </a:lnTo>
                    <a:close/>
                  </a:path>
                  <a:path w="74295" h="1423670">
                    <a:moveTo>
                      <a:pt x="19050" y="236982"/>
                    </a:moveTo>
                    <a:lnTo>
                      <a:pt x="18288" y="213360"/>
                    </a:lnTo>
                    <a:lnTo>
                      <a:pt x="9906" y="214122"/>
                    </a:lnTo>
                    <a:lnTo>
                      <a:pt x="11430" y="236982"/>
                    </a:lnTo>
                    <a:lnTo>
                      <a:pt x="19050" y="236982"/>
                    </a:lnTo>
                    <a:close/>
                  </a:path>
                  <a:path w="74295" h="1423670">
                    <a:moveTo>
                      <a:pt x="20574" y="267462"/>
                    </a:moveTo>
                    <a:lnTo>
                      <a:pt x="19050" y="244602"/>
                    </a:lnTo>
                    <a:lnTo>
                      <a:pt x="11430" y="244602"/>
                    </a:lnTo>
                    <a:lnTo>
                      <a:pt x="12954" y="267462"/>
                    </a:lnTo>
                    <a:lnTo>
                      <a:pt x="20574" y="267462"/>
                    </a:lnTo>
                    <a:close/>
                  </a:path>
                  <a:path w="74295" h="1423670">
                    <a:moveTo>
                      <a:pt x="22098" y="297942"/>
                    </a:moveTo>
                    <a:lnTo>
                      <a:pt x="20574" y="275082"/>
                    </a:lnTo>
                    <a:lnTo>
                      <a:pt x="12954" y="275082"/>
                    </a:lnTo>
                    <a:lnTo>
                      <a:pt x="14478" y="297942"/>
                    </a:lnTo>
                    <a:lnTo>
                      <a:pt x="22098" y="297942"/>
                    </a:lnTo>
                    <a:close/>
                  </a:path>
                  <a:path w="74295" h="1423670">
                    <a:moveTo>
                      <a:pt x="23622" y="328422"/>
                    </a:moveTo>
                    <a:lnTo>
                      <a:pt x="22098" y="305562"/>
                    </a:lnTo>
                    <a:lnTo>
                      <a:pt x="14478" y="305562"/>
                    </a:lnTo>
                    <a:lnTo>
                      <a:pt x="15240" y="328422"/>
                    </a:lnTo>
                    <a:lnTo>
                      <a:pt x="23622" y="328422"/>
                    </a:lnTo>
                    <a:close/>
                  </a:path>
                  <a:path w="74295" h="1423670">
                    <a:moveTo>
                      <a:pt x="24384" y="358902"/>
                    </a:moveTo>
                    <a:lnTo>
                      <a:pt x="23622" y="336042"/>
                    </a:lnTo>
                    <a:lnTo>
                      <a:pt x="16002" y="336804"/>
                    </a:lnTo>
                    <a:lnTo>
                      <a:pt x="16764" y="359664"/>
                    </a:lnTo>
                    <a:lnTo>
                      <a:pt x="24384" y="358902"/>
                    </a:lnTo>
                    <a:close/>
                  </a:path>
                  <a:path w="74295" h="1423670">
                    <a:moveTo>
                      <a:pt x="25908" y="389382"/>
                    </a:moveTo>
                    <a:lnTo>
                      <a:pt x="25146" y="366522"/>
                    </a:lnTo>
                    <a:lnTo>
                      <a:pt x="17526" y="367284"/>
                    </a:lnTo>
                    <a:lnTo>
                      <a:pt x="18288" y="390144"/>
                    </a:lnTo>
                    <a:lnTo>
                      <a:pt x="25908" y="389382"/>
                    </a:lnTo>
                    <a:close/>
                  </a:path>
                  <a:path w="74295" h="1423670">
                    <a:moveTo>
                      <a:pt x="27432" y="419862"/>
                    </a:moveTo>
                    <a:lnTo>
                      <a:pt x="26670" y="397002"/>
                    </a:lnTo>
                    <a:lnTo>
                      <a:pt x="19050" y="397764"/>
                    </a:lnTo>
                    <a:lnTo>
                      <a:pt x="19812" y="420623"/>
                    </a:lnTo>
                    <a:lnTo>
                      <a:pt x="27432" y="419862"/>
                    </a:lnTo>
                    <a:close/>
                  </a:path>
                  <a:path w="74295" h="1423670">
                    <a:moveTo>
                      <a:pt x="28956" y="451104"/>
                    </a:moveTo>
                    <a:lnTo>
                      <a:pt x="28194" y="427481"/>
                    </a:lnTo>
                    <a:lnTo>
                      <a:pt x="20574" y="428244"/>
                    </a:lnTo>
                    <a:lnTo>
                      <a:pt x="21336" y="451104"/>
                    </a:lnTo>
                    <a:lnTo>
                      <a:pt x="28956" y="451104"/>
                    </a:lnTo>
                    <a:close/>
                  </a:path>
                  <a:path w="74295" h="1423670">
                    <a:moveTo>
                      <a:pt x="30480" y="481584"/>
                    </a:moveTo>
                    <a:lnTo>
                      <a:pt x="28956" y="458723"/>
                    </a:lnTo>
                    <a:lnTo>
                      <a:pt x="21336" y="458723"/>
                    </a:lnTo>
                    <a:lnTo>
                      <a:pt x="22860" y="481584"/>
                    </a:lnTo>
                    <a:lnTo>
                      <a:pt x="30480" y="481584"/>
                    </a:lnTo>
                    <a:close/>
                  </a:path>
                  <a:path w="74295" h="1423670">
                    <a:moveTo>
                      <a:pt x="32004" y="512064"/>
                    </a:moveTo>
                    <a:lnTo>
                      <a:pt x="30480" y="489204"/>
                    </a:lnTo>
                    <a:lnTo>
                      <a:pt x="22860" y="489204"/>
                    </a:lnTo>
                    <a:lnTo>
                      <a:pt x="24384" y="512064"/>
                    </a:lnTo>
                    <a:lnTo>
                      <a:pt x="32004" y="512064"/>
                    </a:lnTo>
                    <a:close/>
                  </a:path>
                  <a:path w="74295" h="1423670">
                    <a:moveTo>
                      <a:pt x="33528" y="542544"/>
                    </a:moveTo>
                    <a:lnTo>
                      <a:pt x="32004" y="519684"/>
                    </a:lnTo>
                    <a:lnTo>
                      <a:pt x="24384" y="519684"/>
                    </a:lnTo>
                    <a:lnTo>
                      <a:pt x="25908" y="542544"/>
                    </a:lnTo>
                    <a:lnTo>
                      <a:pt x="33528" y="542544"/>
                    </a:lnTo>
                    <a:close/>
                  </a:path>
                  <a:path w="74295" h="1423670">
                    <a:moveTo>
                      <a:pt x="34290" y="573024"/>
                    </a:moveTo>
                    <a:lnTo>
                      <a:pt x="33528" y="550164"/>
                    </a:lnTo>
                    <a:lnTo>
                      <a:pt x="25908" y="550164"/>
                    </a:lnTo>
                    <a:lnTo>
                      <a:pt x="26670" y="573786"/>
                    </a:lnTo>
                    <a:lnTo>
                      <a:pt x="34290" y="573024"/>
                    </a:lnTo>
                    <a:close/>
                  </a:path>
                  <a:path w="74295" h="1423670">
                    <a:moveTo>
                      <a:pt x="35814" y="603504"/>
                    </a:moveTo>
                    <a:lnTo>
                      <a:pt x="35052" y="580644"/>
                    </a:lnTo>
                    <a:lnTo>
                      <a:pt x="27432" y="581406"/>
                    </a:lnTo>
                    <a:lnTo>
                      <a:pt x="28194" y="604266"/>
                    </a:lnTo>
                    <a:lnTo>
                      <a:pt x="35814" y="603504"/>
                    </a:lnTo>
                    <a:close/>
                  </a:path>
                  <a:path w="74295" h="1423670">
                    <a:moveTo>
                      <a:pt x="37338" y="633984"/>
                    </a:moveTo>
                    <a:lnTo>
                      <a:pt x="36576" y="611124"/>
                    </a:lnTo>
                    <a:lnTo>
                      <a:pt x="28956" y="611886"/>
                    </a:lnTo>
                    <a:lnTo>
                      <a:pt x="29718" y="634746"/>
                    </a:lnTo>
                    <a:lnTo>
                      <a:pt x="37338" y="633984"/>
                    </a:lnTo>
                    <a:close/>
                  </a:path>
                  <a:path w="74295" h="1423670">
                    <a:moveTo>
                      <a:pt x="38862" y="665226"/>
                    </a:moveTo>
                    <a:lnTo>
                      <a:pt x="38100" y="641604"/>
                    </a:lnTo>
                    <a:lnTo>
                      <a:pt x="30480" y="642366"/>
                    </a:lnTo>
                    <a:lnTo>
                      <a:pt x="31242" y="665226"/>
                    </a:lnTo>
                    <a:lnTo>
                      <a:pt x="38862" y="665226"/>
                    </a:lnTo>
                    <a:close/>
                  </a:path>
                  <a:path w="74295" h="1423670">
                    <a:moveTo>
                      <a:pt x="40386" y="695706"/>
                    </a:moveTo>
                    <a:lnTo>
                      <a:pt x="38862" y="672846"/>
                    </a:lnTo>
                    <a:lnTo>
                      <a:pt x="31242" y="672846"/>
                    </a:lnTo>
                    <a:lnTo>
                      <a:pt x="32766" y="695706"/>
                    </a:lnTo>
                    <a:lnTo>
                      <a:pt x="40386" y="695706"/>
                    </a:lnTo>
                    <a:close/>
                  </a:path>
                  <a:path w="74295" h="1423670">
                    <a:moveTo>
                      <a:pt x="41910" y="726186"/>
                    </a:moveTo>
                    <a:lnTo>
                      <a:pt x="40386" y="703326"/>
                    </a:lnTo>
                    <a:lnTo>
                      <a:pt x="32766" y="703326"/>
                    </a:lnTo>
                    <a:lnTo>
                      <a:pt x="34290" y="726186"/>
                    </a:lnTo>
                    <a:lnTo>
                      <a:pt x="41910" y="726186"/>
                    </a:lnTo>
                    <a:close/>
                  </a:path>
                  <a:path w="74295" h="1423670">
                    <a:moveTo>
                      <a:pt x="43434" y="756666"/>
                    </a:moveTo>
                    <a:lnTo>
                      <a:pt x="41910" y="733806"/>
                    </a:lnTo>
                    <a:lnTo>
                      <a:pt x="34290" y="733806"/>
                    </a:lnTo>
                    <a:lnTo>
                      <a:pt x="35814" y="756666"/>
                    </a:lnTo>
                    <a:lnTo>
                      <a:pt x="43434" y="756666"/>
                    </a:lnTo>
                    <a:close/>
                  </a:path>
                  <a:path w="74295" h="1423670">
                    <a:moveTo>
                      <a:pt x="44196" y="787146"/>
                    </a:moveTo>
                    <a:lnTo>
                      <a:pt x="43434" y="764286"/>
                    </a:lnTo>
                    <a:lnTo>
                      <a:pt x="35814" y="764286"/>
                    </a:lnTo>
                    <a:lnTo>
                      <a:pt x="36576" y="787908"/>
                    </a:lnTo>
                    <a:lnTo>
                      <a:pt x="44196" y="787146"/>
                    </a:lnTo>
                    <a:close/>
                  </a:path>
                  <a:path w="74295" h="1423670">
                    <a:moveTo>
                      <a:pt x="45720" y="817626"/>
                    </a:moveTo>
                    <a:lnTo>
                      <a:pt x="44958" y="794766"/>
                    </a:lnTo>
                    <a:lnTo>
                      <a:pt x="37338" y="795528"/>
                    </a:lnTo>
                    <a:lnTo>
                      <a:pt x="38100" y="818388"/>
                    </a:lnTo>
                    <a:lnTo>
                      <a:pt x="45720" y="817626"/>
                    </a:lnTo>
                    <a:close/>
                  </a:path>
                  <a:path w="74295" h="1423670">
                    <a:moveTo>
                      <a:pt x="47244" y="848106"/>
                    </a:moveTo>
                    <a:lnTo>
                      <a:pt x="46482" y="825246"/>
                    </a:lnTo>
                    <a:lnTo>
                      <a:pt x="38862" y="826008"/>
                    </a:lnTo>
                    <a:lnTo>
                      <a:pt x="39624" y="848868"/>
                    </a:lnTo>
                    <a:lnTo>
                      <a:pt x="47244" y="848106"/>
                    </a:lnTo>
                    <a:close/>
                  </a:path>
                  <a:path w="74295" h="1423670">
                    <a:moveTo>
                      <a:pt x="48768" y="879347"/>
                    </a:moveTo>
                    <a:lnTo>
                      <a:pt x="48006" y="855726"/>
                    </a:lnTo>
                    <a:lnTo>
                      <a:pt x="40386" y="856488"/>
                    </a:lnTo>
                    <a:lnTo>
                      <a:pt x="41148" y="879347"/>
                    </a:lnTo>
                    <a:lnTo>
                      <a:pt x="48768" y="879347"/>
                    </a:lnTo>
                    <a:close/>
                  </a:path>
                  <a:path w="74295" h="1423670">
                    <a:moveTo>
                      <a:pt x="50292" y="909828"/>
                    </a:moveTo>
                    <a:lnTo>
                      <a:pt x="48768" y="886968"/>
                    </a:lnTo>
                    <a:lnTo>
                      <a:pt x="41148" y="886968"/>
                    </a:lnTo>
                    <a:lnTo>
                      <a:pt x="42672" y="909828"/>
                    </a:lnTo>
                    <a:lnTo>
                      <a:pt x="50292" y="909828"/>
                    </a:lnTo>
                    <a:close/>
                  </a:path>
                  <a:path w="74295" h="1423670">
                    <a:moveTo>
                      <a:pt x="51816" y="940308"/>
                    </a:moveTo>
                    <a:lnTo>
                      <a:pt x="50292" y="917447"/>
                    </a:lnTo>
                    <a:lnTo>
                      <a:pt x="42672" y="917447"/>
                    </a:lnTo>
                    <a:lnTo>
                      <a:pt x="44196" y="940308"/>
                    </a:lnTo>
                    <a:lnTo>
                      <a:pt x="51816" y="940308"/>
                    </a:lnTo>
                    <a:close/>
                  </a:path>
                  <a:path w="74295" h="1423670">
                    <a:moveTo>
                      <a:pt x="53340" y="970788"/>
                    </a:moveTo>
                    <a:lnTo>
                      <a:pt x="51816" y="947928"/>
                    </a:lnTo>
                    <a:lnTo>
                      <a:pt x="44196" y="947928"/>
                    </a:lnTo>
                    <a:lnTo>
                      <a:pt x="45720" y="970788"/>
                    </a:lnTo>
                    <a:lnTo>
                      <a:pt x="53340" y="970788"/>
                    </a:lnTo>
                    <a:close/>
                  </a:path>
                  <a:path w="74295" h="1423670">
                    <a:moveTo>
                      <a:pt x="54102" y="1001268"/>
                    </a:moveTo>
                    <a:lnTo>
                      <a:pt x="53340" y="978408"/>
                    </a:lnTo>
                    <a:lnTo>
                      <a:pt x="45720" y="978408"/>
                    </a:lnTo>
                    <a:lnTo>
                      <a:pt x="46482" y="1002030"/>
                    </a:lnTo>
                    <a:lnTo>
                      <a:pt x="54102" y="1001268"/>
                    </a:lnTo>
                    <a:close/>
                  </a:path>
                  <a:path w="74295" h="1423670">
                    <a:moveTo>
                      <a:pt x="55626" y="1031747"/>
                    </a:moveTo>
                    <a:lnTo>
                      <a:pt x="54864" y="1008888"/>
                    </a:lnTo>
                    <a:lnTo>
                      <a:pt x="47244" y="1009650"/>
                    </a:lnTo>
                    <a:lnTo>
                      <a:pt x="48006" y="1032510"/>
                    </a:lnTo>
                    <a:lnTo>
                      <a:pt x="55626" y="1031747"/>
                    </a:lnTo>
                    <a:close/>
                  </a:path>
                  <a:path w="74295" h="1423670">
                    <a:moveTo>
                      <a:pt x="57150" y="1062228"/>
                    </a:moveTo>
                    <a:lnTo>
                      <a:pt x="56388" y="1039368"/>
                    </a:lnTo>
                    <a:lnTo>
                      <a:pt x="48768" y="1040130"/>
                    </a:lnTo>
                    <a:lnTo>
                      <a:pt x="49530" y="1062990"/>
                    </a:lnTo>
                    <a:lnTo>
                      <a:pt x="57150" y="1062228"/>
                    </a:lnTo>
                    <a:close/>
                  </a:path>
                  <a:path w="74295" h="1423670">
                    <a:moveTo>
                      <a:pt x="58674" y="1093470"/>
                    </a:moveTo>
                    <a:lnTo>
                      <a:pt x="57912" y="1069848"/>
                    </a:lnTo>
                    <a:lnTo>
                      <a:pt x="50292" y="1070610"/>
                    </a:lnTo>
                    <a:lnTo>
                      <a:pt x="51054" y="1093470"/>
                    </a:lnTo>
                    <a:lnTo>
                      <a:pt x="58674" y="1093470"/>
                    </a:lnTo>
                    <a:close/>
                  </a:path>
                  <a:path w="74295" h="1423670">
                    <a:moveTo>
                      <a:pt x="60198" y="1123950"/>
                    </a:moveTo>
                    <a:lnTo>
                      <a:pt x="59436" y="1101090"/>
                    </a:lnTo>
                    <a:lnTo>
                      <a:pt x="51054" y="1101090"/>
                    </a:lnTo>
                    <a:lnTo>
                      <a:pt x="52578" y="1123950"/>
                    </a:lnTo>
                    <a:lnTo>
                      <a:pt x="60198" y="1123950"/>
                    </a:lnTo>
                    <a:close/>
                  </a:path>
                  <a:path w="74295" h="1423670">
                    <a:moveTo>
                      <a:pt x="61722" y="1154430"/>
                    </a:moveTo>
                    <a:lnTo>
                      <a:pt x="60198" y="1131570"/>
                    </a:lnTo>
                    <a:lnTo>
                      <a:pt x="52578" y="1131570"/>
                    </a:lnTo>
                    <a:lnTo>
                      <a:pt x="54102" y="1154430"/>
                    </a:lnTo>
                    <a:lnTo>
                      <a:pt x="61722" y="1154430"/>
                    </a:lnTo>
                    <a:close/>
                  </a:path>
                  <a:path w="74295" h="1423670">
                    <a:moveTo>
                      <a:pt x="63246" y="1184910"/>
                    </a:moveTo>
                    <a:lnTo>
                      <a:pt x="61722" y="1162050"/>
                    </a:lnTo>
                    <a:lnTo>
                      <a:pt x="54102" y="1162050"/>
                    </a:lnTo>
                    <a:lnTo>
                      <a:pt x="55626" y="1184910"/>
                    </a:lnTo>
                    <a:lnTo>
                      <a:pt x="63246" y="1184910"/>
                    </a:lnTo>
                    <a:close/>
                  </a:path>
                  <a:path w="74295" h="1423670">
                    <a:moveTo>
                      <a:pt x="64008" y="1215390"/>
                    </a:moveTo>
                    <a:lnTo>
                      <a:pt x="63246" y="1192530"/>
                    </a:lnTo>
                    <a:lnTo>
                      <a:pt x="55626" y="1192530"/>
                    </a:lnTo>
                    <a:lnTo>
                      <a:pt x="56388" y="1216152"/>
                    </a:lnTo>
                    <a:lnTo>
                      <a:pt x="64008" y="1215390"/>
                    </a:lnTo>
                    <a:close/>
                  </a:path>
                  <a:path w="74295" h="1423670">
                    <a:moveTo>
                      <a:pt x="65532" y="1245870"/>
                    </a:moveTo>
                    <a:lnTo>
                      <a:pt x="64770" y="1223010"/>
                    </a:lnTo>
                    <a:lnTo>
                      <a:pt x="57150" y="1223772"/>
                    </a:lnTo>
                    <a:lnTo>
                      <a:pt x="57912" y="1246632"/>
                    </a:lnTo>
                    <a:lnTo>
                      <a:pt x="65532" y="1245870"/>
                    </a:lnTo>
                    <a:close/>
                  </a:path>
                  <a:path w="74295" h="1423670">
                    <a:moveTo>
                      <a:pt x="67056" y="1276350"/>
                    </a:moveTo>
                    <a:lnTo>
                      <a:pt x="66294" y="1253490"/>
                    </a:lnTo>
                    <a:lnTo>
                      <a:pt x="58674" y="1254252"/>
                    </a:lnTo>
                    <a:lnTo>
                      <a:pt x="59436" y="1277112"/>
                    </a:lnTo>
                    <a:lnTo>
                      <a:pt x="67056" y="1276350"/>
                    </a:lnTo>
                    <a:close/>
                  </a:path>
                  <a:path w="74295" h="1423670">
                    <a:moveTo>
                      <a:pt x="68580" y="1306830"/>
                    </a:moveTo>
                    <a:lnTo>
                      <a:pt x="67818" y="1283970"/>
                    </a:lnTo>
                    <a:lnTo>
                      <a:pt x="60198" y="1284732"/>
                    </a:lnTo>
                    <a:lnTo>
                      <a:pt x="60960" y="1307592"/>
                    </a:lnTo>
                    <a:lnTo>
                      <a:pt x="68580" y="1306830"/>
                    </a:lnTo>
                    <a:close/>
                  </a:path>
                  <a:path w="74295" h="1423670">
                    <a:moveTo>
                      <a:pt x="70104" y="1338072"/>
                    </a:moveTo>
                    <a:lnTo>
                      <a:pt x="69342" y="1315212"/>
                    </a:lnTo>
                    <a:lnTo>
                      <a:pt x="61722" y="1315212"/>
                    </a:lnTo>
                    <a:lnTo>
                      <a:pt x="62484" y="1338072"/>
                    </a:lnTo>
                    <a:lnTo>
                      <a:pt x="70104" y="1338072"/>
                    </a:lnTo>
                    <a:close/>
                  </a:path>
                  <a:path w="74295" h="1423670">
                    <a:moveTo>
                      <a:pt x="71628" y="1368552"/>
                    </a:moveTo>
                    <a:lnTo>
                      <a:pt x="70104" y="1345692"/>
                    </a:lnTo>
                    <a:lnTo>
                      <a:pt x="62484" y="1345692"/>
                    </a:lnTo>
                    <a:lnTo>
                      <a:pt x="64008" y="1368552"/>
                    </a:lnTo>
                    <a:lnTo>
                      <a:pt x="71628" y="1368552"/>
                    </a:lnTo>
                    <a:close/>
                  </a:path>
                  <a:path w="74295" h="1423670">
                    <a:moveTo>
                      <a:pt x="73152" y="1399032"/>
                    </a:moveTo>
                    <a:lnTo>
                      <a:pt x="71628" y="1376172"/>
                    </a:lnTo>
                    <a:lnTo>
                      <a:pt x="64008" y="1376172"/>
                    </a:lnTo>
                    <a:lnTo>
                      <a:pt x="65532" y="1399032"/>
                    </a:lnTo>
                    <a:lnTo>
                      <a:pt x="73152" y="1399032"/>
                    </a:lnTo>
                    <a:close/>
                  </a:path>
                  <a:path w="74295" h="1423670">
                    <a:moveTo>
                      <a:pt x="73914" y="1423416"/>
                    </a:moveTo>
                    <a:lnTo>
                      <a:pt x="73152" y="1406652"/>
                    </a:lnTo>
                    <a:lnTo>
                      <a:pt x="65532" y="1406652"/>
                    </a:lnTo>
                    <a:lnTo>
                      <a:pt x="66294" y="1423416"/>
                    </a:lnTo>
                    <a:lnTo>
                      <a:pt x="73914" y="1423416"/>
                    </a:lnTo>
                    <a:close/>
                  </a:path>
                </a:pathLst>
              </a:custGeom>
              <a:solidFill>
                <a:srgbClr val="7788FA"/>
              </a:solidFill>
            </p:spPr>
            <p:txBody>
              <a:bodyPr wrap="square" lIns="0" tIns="0" rIns="0" bIns="0" rtlCol="0"/>
              <a:lstStyle/>
              <a:p>
                <a:pPr algn="ctr"/>
                <a:endParaRPr b="1"/>
              </a:p>
            </p:txBody>
          </p:sp>
          <p:sp>
            <p:nvSpPr>
              <p:cNvPr id="52" name="object 66">
                <a:extLst>
                  <a:ext uri="{FF2B5EF4-FFF2-40B4-BE49-F238E27FC236}">
                    <a16:creationId xmlns:a16="http://schemas.microsoft.com/office/drawing/2014/main" id="{7F20E5AA-8FE8-ABFF-FAB2-1A715756AA93}"/>
                  </a:ext>
                </a:extLst>
              </p:cNvPr>
              <p:cNvSpPr/>
              <p:nvPr/>
            </p:nvSpPr>
            <p:spPr>
              <a:xfrm>
                <a:off x="4429505" y="3334511"/>
                <a:ext cx="1102995" cy="205740"/>
              </a:xfrm>
              <a:custGeom>
                <a:avLst/>
                <a:gdLst/>
                <a:ahLst/>
                <a:cxnLst/>
                <a:rect l="l" t="t" r="r" b="b"/>
                <a:pathLst>
                  <a:path w="1102995" h="205739">
                    <a:moveTo>
                      <a:pt x="1102614" y="171449"/>
                    </a:moveTo>
                    <a:lnTo>
                      <a:pt x="1102614" y="0"/>
                    </a:lnTo>
                    <a:lnTo>
                      <a:pt x="34289" y="0"/>
                    </a:lnTo>
                    <a:lnTo>
                      <a:pt x="20895" y="2678"/>
                    </a:lnTo>
                    <a:lnTo>
                      <a:pt x="10001" y="10001"/>
                    </a:lnTo>
                    <a:lnTo>
                      <a:pt x="2678" y="20895"/>
                    </a:lnTo>
                    <a:lnTo>
                      <a:pt x="0" y="34290"/>
                    </a:lnTo>
                    <a:lnTo>
                      <a:pt x="0" y="205740"/>
                    </a:lnTo>
                    <a:lnTo>
                      <a:pt x="1068323" y="205739"/>
                    </a:lnTo>
                    <a:lnTo>
                      <a:pt x="1102614" y="17144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pPr algn="ctr"/>
                <a:endParaRPr b="1"/>
              </a:p>
            </p:txBody>
          </p:sp>
          <p:sp>
            <p:nvSpPr>
              <p:cNvPr id="53" name="object 67">
                <a:extLst>
                  <a:ext uri="{FF2B5EF4-FFF2-40B4-BE49-F238E27FC236}">
                    <a16:creationId xmlns:a16="http://schemas.microsoft.com/office/drawing/2014/main" id="{E6346C5E-A44E-2419-4957-C92278D564CA}"/>
                  </a:ext>
                </a:extLst>
              </p:cNvPr>
              <p:cNvSpPr/>
              <p:nvPr/>
            </p:nvSpPr>
            <p:spPr>
              <a:xfrm>
                <a:off x="4425695" y="3330701"/>
                <a:ext cx="1110615" cy="213360"/>
              </a:xfrm>
              <a:custGeom>
                <a:avLst/>
                <a:gdLst/>
                <a:ahLst/>
                <a:cxnLst/>
                <a:rect l="l" t="t" r="r" b="b"/>
                <a:pathLst>
                  <a:path w="1110614" h="213360">
                    <a:moveTo>
                      <a:pt x="1110234" y="175259"/>
                    </a:moveTo>
                    <a:lnTo>
                      <a:pt x="1110234" y="0"/>
                    </a:lnTo>
                    <a:lnTo>
                      <a:pt x="38100" y="0"/>
                    </a:lnTo>
                    <a:lnTo>
                      <a:pt x="34290" y="762"/>
                    </a:lnTo>
                    <a:lnTo>
                      <a:pt x="30480" y="762"/>
                    </a:lnTo>
                    <a:lnTo>
                      <a:pt x="18638" y="5508"/>
                    </a:lnTo>
                    <a:lnTo>
                      <a:pt x="8753" y="14177"/>
                    </a:lnTo>
                    <a:lnTo>
                      <a:pt x="2112" y="25474"/>
                    </a:lnTo>
                    <a:lnTo>
                      <a:pt x="0" y="38100"/>
                    </a:lnTo>
                    <a:lnTo>
                      <a:pt x="0" y="213360"/>
                    </a:lnTo>
                    <a:lnTo>
                      <a:pt x="3809" y="213360"/>
                    </a:lnTo>
                    <a:lnTo>
                      <a:pt x="3810" y="205740"/>
                    </a:lnTo>
                    <a:lnTo>
                      <a:pt x="7620" y="205740"/>
                    </a:lnTo>
                    <a:lnTo>
                      <a:pt x="7620" y="35052"/>
                    </a:lnTo>
                    <a:lnTo>
                      <a:pt x="9143" y="28956"/>
                    </a:lnTo>
                    <a:lnTo>
                      <a:pt x="9143" y="29718"/>
                    </a:lnTo>
                    <a:lnTo>
                      <a:pt x="9905" y="25908"/>
                    </a:lnTo>
                    <a:lnTo>
                      <a:pt x="9905" y="26670"/>
                    </a:lnTo>
                    <a:lnTo>
                      <a:pt x="11429" y="23622"/>
                    </a:lnTo>
                    <a:lnTo>
                      <a:pt x="12954" y="21336"/>
                    </a:lnTo>
                    <a:lnTo>
                      <a:pt x="16763" y="16764"/>
                    </a:lnTo>
                    <a:lnTo>
                      <a:pt x="21336" y="12954"/>
                    </a:lnTo>
                    <a:lnTo>
                      <a:pt x="23622" y="11430"/>
                    </a:lnTo>
                    <a:lnTo>
                      <a:pt x="26670" y="9906"/>
                    </a:lnTo>
                    <a:lnTo>
                      <a:pt x="26670" y="10363"/>
                    </a:lnTo>
                    <a:lnTo>
                      <a:pt x="28956" y="9448"/>
                    </a:lnTo>
                    <a:lnTo>
                      <a:pt x="28956" y="9144"/>
                    </a:lnTo>
                    <a:lnTo>
                      <a:pt x="35052" y="7620"/>
                    </a:lnTo>
                    <a:lnTo>
                      <a:pt x="35052" y="8382"/>
                    </a:lnTo>
                    <a:lnTo>
                      <a:pt x="38100" y="7620"/>
                    </a:lnTo>
                    <a:lnTo>
                      <a:pt x="1102614" y="7619"/>
                    </a:lnTo>
                    <a:lnTo>
                      <a:pt x="1102614" y="3809"/>
                    </a:lnTo>
                    <a:lnTo>
                      <a:pt x="1106424" y="7619"/>
                    </a:lnTo>
                    <a:lnTo>
                      <a:pt x="1106424" y="191184"/>
                    </a:lnTo>
                    <a:lnTo>
                      <a:pt x="1107324" y="189869"/>
                    </a:lnTo>
                    <a:lnTo>
                      <a:pt x="1110234" y="175259"/>
                    </a:lnTo>
                    <a:close/>
                  </a:path>
                  <a:path w="1110614" h="213360">
                    <a:moveTo>
                      <a:pt x="1084326" y="202691"/>
                    </a:moveTo>
                    <a:lnTo>
                      <a:pt x="1081278" y="204215"/>
                    </a:lnTo>
                    <a:lnTo>
                      <a:pt x="1078230" y="204977"/>
                    </a:lnTo>
                    <a:lnTo>
                      <a:pt x="1075182" y="204977"/>
                    </a:lnTo>
                    <a:lnTo>
                      <a:pt x="1072134" y="205739"/>
                    </a:lnTo>
                    <a:lnTo>
                      <a:pt x="3810" y="205740"/>
                    </a:lnTo>
                    <a:lnTo>
                      <a:pt x="7620" y="209550"/>
                    </a:lnTo>
                    <a:lnTo>
                      <a:pt x="7620" y="213360"/>
                    </a:lnTo>
                    <a:lnTo>
                      <a:pt x="1072134" y="213359"/>
                    </a:lnTo>
                    <a:lnTo>
                      <a:pt x="1083564" y="210823"/>
                    </a:lnTo>
                    <a:lnTo>
                      <a:pt x="1083564" y="203453"/>
                    </a:lnTo>
                    <a:lnTo>
                      <a:pt x="1084326" y="202691"/>
                    </a:lnTo>
                    <a:close/>
                  </a:path>
                  <a:path w="1110614" h="213360">
                    <a:moveTo>
                      <a:pt x="7620" y="213360"/>
                    </a:moveTo>
                    <a:lnTo>
                      <a:pt x="7620" y="209550"/>
                    </a:lnTo>
                    <a:lnTo>
                      <a:pt x="3810" y="205740"/>
                    </a:lnTo>
                    <a:lnTo>
                      <a:pt x="3809" y="213360"/>
                    </a:lnTo>
                    <a:lnTo>
                      <a:pt x="7620" y="213360"/>
                    </a:lnTo>
                    <a:close/>
                  </a:path>
                  <a:path w="1110614" h="213360">
                    <a:moveTo>
                      <a:pt x="26670" y="10363"/>
                    </a:moveTo>
                    <a:lnTo>
                      <a:pt x="26670" y="9906"/>
                    </a:lnTo>
                    <a:lnTo>
                      <a:pt x="25908" y="10668"/>
                    </a:lnTo>
                    <a:lnTo>
                      <a:pt x="26670" y="10363"/>
                    </a:lnTo>
                    <a:close/>
                  </a:path>
                  <a:path w="1110614" h="213360">
                    <a:moveTo>
                      <a:pt x="29718" y="9144"/>
                    </a:moveTo>
                    <a:lnTo>
                      <a:pt x="28956" y="9144"/>
                    </a:lnTo>
                    <a:lnTo>
                      <a:pt x="28956" y="9448"/>
                    </a:lnTo>
                    <a:lnTo>
                      <a:pt x="29718" y="9144"/>
                    </a:lnTo>
                    <a:close/>
                  </a:path>
                  <a:path w="1110614" h="213360">
                    <a:moveTo>
                      <a:pt x="1106424" y="191184"/>
                    </a:moveTo>
                    <a:lnTo>
                      <a:pt x="1106424" y="7619"/>
                    </a:lnTo>
                    <a:lnTo>
                      <a:pt x="1102614" y="7619"/>
                    </a:lnTo>
                    <a:lnTo>
                      <a:pt x="1102614" y="178307"/>
                    </a:lnTo>
                    <a:lnTo>
                      <a:pt x="1101090" y="184403"/>
                    </a:lnTo>
                    <a:lnTo>
                      <a:pt x="1101090" y="183641"/>
                    </a:lnTo>
                    <a:lnTo>
                      <a:pt x="1100328" y="186689"/>
                    </a:lnTo>
                    <a:lnTo>
                      <a:pt x="1097534" y="193065"/>
                    </a:lnTo>
                    <a:lnTo>
                      <a:pt x="1092517" y="198335"/>
                    </a:lnTo>
                    <a:lnTo>
                      <a:pt x="1086612" y="201929"/>
                    </a:lnTo>
                    <a:lnTo>
                      <a:pt x="1083564" y="203453"/>
                    </a:lnTo>
                    <a:lnTo>
                      <a:pt x="1083564" y="210823"/>
                    </a:lnTo>
                    <a:lnTo>
                      <a:pt x="1086945" y="210073"/>
                    </a:lnTo>
                    <a:lnTo>
                      <a:pt x="1099118" y="201858"/>
                    </a:lnTo>
                    <a:lnTo>
                      <a:pt x="1106424" y="191184"/>
                    </a:lnTo>
                    <a:close/>
                  </a:path>
                  <a:path w="1110614" h="213360">
                    <a:moveTo>
                      <a:pt x="1106424" y="7619"/>
                    </a:moveTo>
                    <a:lnTo>
                      <a:pt x="1102614" y="3809"/>
                    </a:lnTo>
                    <a:lnTo>
                      <a:pt x="1102614" y="7619"/>
                    </a:lnTo>
                    <a:lnTo>
                      <a:pt x="1106424" y="7619"/>
                    </a:lnTo>
                    <a:close/>
                  </a:path>
                </a:pathLst>
              </a:custGeom>
              <a:solidFill>
                <a:srgbClr val="7788FA"/>
              </a:solidFill>
            </p:spPr>
            <p:txBody>
              <a:bodyPr wrap="square" lIns="0" tIns="0" rIns="0" bIns="0" rtlCol="0"/>
              <a:lstStyle/>
              <a:p>
                <a:pPr algn="ctr"/>
                <a:endParaRPr b="1"/>
              </a:p>
            </p:txBody>
          </p:sp>
        </p:grpSp>
        <p:sp>
          <p:nvSpPr>
            <p:cNvPr id="17" name="object 68">
              <a:extLst>
                <a:ext uri="{FF2B5EF4-FFF2-40B4-BE49-F238E27FC236}">
                  <a16:creationId xmlns:a16="http://schemas.microsoft.com/office/drawing/2014/main" id="{0905521B-3C60-7223-5FEC-65A5CEA5B96C}"/>
                </a:ext>
              </a:extLst>
            </p:cNvPr>
            <p:cNvSpPr txBox="1"/>
            <p:nvPr/>
          </p:nvSpPr>
          <p:spPr>
            <a:xfrm>
              <a:off x="8182763" y="4912484"/>
              <a:ext cx="1083527" cy="439888"/>
            </a:xfrm>
            <a:prstGeom prst="rect">
              <a:avLst/>
            </a:prstGeom>
          </p:spPr>
          <p:txBody>
            <a:bodyPr vert="horz" wrap="square" lIns="0" tIns="17656" rIns="0" bIns="0" rtlCol="0">
              <a:spAutoFit/>
            </a:bodyPr>
            <a:lstStyle/>
            <a:p>
              <a:pPr marL="18585" algn="ctr">
                <a:spcBef>
                  <a:spcPts val="139"/>
                </a:spcBef>
              </a:pPr>
              <a:r>
                <a:rPr b="1" spc="-15" dirty="0">
                  <a:latin typeface="Arial MT"/>
                  <a:cs typeface="Arial MT"/>
                </a:rPr>
                <a:t>LAN</a:t>
              </a:r>
              <a:r>
                <a:rPr b="1" spc="-59" dirty="0">
                  <a:latin typeface="Arial MT"/>
                  <a:cs typeface="Arial MT"/>
                </a:rPr>
                <a:t> </a:t>
              </a:r>
              <a:r>
                <a:rPr b="1" spc="-15" dirty="0">
                  <a:latin typeface="Arial MT"/>
                  <a:cs typeface="Arial MT"/>
                </a:rPr>
                <a:t>(Ethernet)</a:t>
              </a:r>
              <a:endParaRPr b="1">
                <a:latin typeface="Arial MT"/>
                <a:cs typeface="Arial MT"/>
              </a:endParaRPr>
            </a:p>
          </p:txBody>
        </p:sp>
        <p:grpSp>
          <p:nvGrpSpPr>
            <p:cNvPr id="21" name="object 69">
              <a:extLst>
                <a:ext uri="{FF2B5EF4-FFF2-40B4-BE49-F238E27FC236}">
                  <a16:creationId xmlns:a16="http://schemas.microsoft.com/office/drawing/2014/main" id="{FBCF5B30-AC0C-6B29-8697-C0BE014B67A6}"/>
                </a:ext>
              </a:extLst>
            </p:cNvPr>
            <p:cNvGrpSpPr/>
            <p:nvPr/>
          </p:nvGrpSpPr>
          <p:grpSpPr>
            <a:xfrm>
              <a:off x="5289765" y="3630837"/>
              <a:ext cx="4744844" cy="2960649"/>
              <a:chOff x="2478023" y="2481072"/>
              <a:chExt cx="3242310" cy="2023110"/>
            </a:xfrm>
          </p:grpSpPr>
          <p:sp>
            <p:nvSpPr>
              <p:cNvPr id="24" name="object 70">
                <a:extLst>
                  <a:ext uri="{FF2B5EF4-FFF2-40B4-BE49-F238E27FC236}">
                    <a16:creationId xmlns:a16="http://schemas.microsoft.com/office/drawing/2014/main" id="{7063A1B7-03F8-2D1B-6162-E258DB71939D}"/>
                  </a:ext>
                </a:extLst>
              </p:cNvPr>
              <p:cNvSpPr/>
              <p:nvPr/>
            </p:nvSpPr>
            <p:spPr>
              <a:xfrm>
                <a:off x="4337684" y="3723894"/>
                <a:ext cx="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h="360679">
                    <a:moveTo>
                      <a:pt x="0" y="0"/>
                    </a:moveTo>
                    <a:lnTo>
                      <a:pt x="0" y="360425"/>
                    </a:lnTo>
                  </a:path>
                </a:pathLst>
              </a:custGeom>
              <a:ln w="7620">
                <a:solidFill>
                  <a:srgbClr val="7788FA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pPr algn="ctr"/>
                <a:endParaRPr b="1"/>
              </a:p>
            </p:txBody>
          </p:sp>
          <p:sp>
            <p:nvSpPr>
              <p:cNvPr id="25" name="object 71">
                <a:extLst>
                  <a:ext uri="{FF2B5EF4-FFF2-40B4-BE49-F238E27FC236}">
                    <a16:creationId xmlns:a16="http://schemas.microsoft.com/office/drawing/2014/main" id="{41F29066-D89C-8AF0-3E72-439F4C05450C}"/>
                  </a:ext>
                </a:extLst>
              </p:cNvPr>
              <p:cNvSpPr/>
              <p:nvPr/>
            </p:nvSpPr>
            <p:spPr>
              <a:xfrm>
                <a:off x="5716142" y="3723894"/>
                <a:ext cx="0" cy="360045"/>
              </a:xfrm>
              <a:custGeom>
                <a:avLst/>
                <a:gdLst/>
                <a:ahLst/>
                <a:cxnLst/>
                <a:rect l="l" t="t" r="r" b="b"/>
                <a:pathLst>
                  <a:path h="360045">
                    <a:moveTo>
                      <a:pt x="0" y="0"/>
                    </a:moveTo>
                    <a:lnTo>
                      <a:pt x="0" y="359664"/>
                    </a:lnTo>
                  </a:path>
                </a:pathLst>
              </a:custGeom>
              <a:ln w="7619">
                <a:solidFill>
                  <a:srgbClr val="7788FA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pPr algn="ctr"/>
                <a:endParaRPr b="1"/>
              </a:p>
            </p:txBody>
          </p:sp>
          <p:sp>
            <p:nvSpPr>
              <p:cNvPr id="26" name="object 72">
                <a:extLst>
                  <a:ext uri="{FF2B5EF4-FFF2-40B4-BE49-F238E27FC236}">
                    <a16:creationId xmlns:a16="http://schemas.microsoft.com/office/drawing/2014/main" id="{4B1DBCAC-B7AB-56BD-FD98-B4E490D9F398}"/>
                  </a:ext>
                </a:extLst>
              </p:cNvPr>
              <p:cNvSpPr/>
              <p:nvPr/>
            </p:nvSpPr>
            <p:spPr>
              <a:xfrm>
                <a:off x="4547615" y="3815333"/>
                <a:ext cx="0" cy="268605"/>
              </a:xfrm>
              <a:custGeom>
                <a:avLst/>
                <a:gdLst/>
                <a:ahLst/>
                <a:cxnLst/>
                <a:rect l="l" t="t" r="r" b="b"/>
                <a:pathLst>
                  <a:path h="268604">
                    <a:moveTo>
                      <a:pt x="0" y="0"/>
                    </a:moveTo>
                    <a:lnTo>
                      <a:pt x="0" y="268224"/>
                    </a:lnTo>
                  </a:path>
                </a:pathLst>
              </a:custGeom>
              <a:ln w="7620">
                <a:solidFill>
                  <a:srgbClr val="7788FA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pPr algn="ctr"/>
                <a:endParaRPr b="1"/>
              </a:p>
            </p:txBody>
          </p:sp>
          <p:sp>
            <p:nvSpPr>
              <p:cNvPr id="28" name="object 73">
                <a:extLst>
                  <a:ext uri="{FF2B5EF4-FFF2-40B4-BE49-F238E27FC236}">
                    <a16:creationId xmlns:a16="http://schemas.microsoft.com/office/drawing/2014/main" id="{CB0F8938-5A1D-DE3B-7DAB-590F750DF8ED}"/>
                  </a:ext>
                </a:extLst>
              </p:cNvPr>
              <p:cNvSpPr/>
              <p:nvPr/>
            </p:nvSpPr>
            <p:spPr>
              <a:xfrm>
                <a:off x="5210936" y="3815333"/>
                <a:ext cx="0" cy="360045"/>
              </a:xfrm>
              <a:custGeom>
                <a:avLst/>
                <a:gdLst/>
                <a:ahLst/>
                <a:cxnLst/>
                <a:rect l="l" t="t" r="r" b="b"/>
                <a:pathLst>
                  <a:path h="360045">
                    <a:moveTo>
                      <a:pt x="0" y="0"/>
                    </a:moveTo>
                    <a:lnTo>
                      <a:pt x="0" y="359664"/>
                    </a:lnTo>
                  </a:path>
                </a:pathLst>
              </a:custGeom>
              <a:ln w="7619">
                <a:solidFill>
                  <a:srgbClr val="7788FA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pPr algn="ctr"/>
                <a:endParaRPr b="1"/>
              </a:p>
            </p:txBody>
          </p:sp>
          <p:pic>
            <p:nvPicPr>
              <p:cNvPr id="29" name="object 74">
                <a:extLst>
                  <a:ext uri="{FF2B5EF4-FFF2-40B4-BE49-F238E27FC236}">
                    <a16:creationId xmlns:a16="http://schemas.microsoft.com/office/drawing/2014/main" id="{EB42A24B-2549-4B95-402D-E755FB637456}"/>
                  </a:ext>
                </a:extLst>
              </p:cNvPr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072633" y="4062222"/>
                <a:ext cx="229361" cy="441959"/>
              </a:xfrm>
              <a:prstGeom prst="rect">
                <a:avLst/>
              </a:prstGeom>
            </p:spPr>
          </p:pic>
          <p:pic>
            <p:nvPicPr>
              <p:cNvPr id="30" name="object 75">
                <a:extLst>
                  <a:ext uri="{FF2B5EF4-FFF2-40B4-BE49-F238E27FC236}">
                    <a16:creationId xmlns:a16="http://schemas.microsoft.com/office/drawing/2014/main" id="{1A38BA98-2AD6-EA46-8A9D-0FB0D8E65FE4}"/>
                  </a:ext>
                </a:extLst>
              </p:cNvPr>
              <p:cNvPicPr/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2478023" y="2493264"/>
                <a:ext cx="694182" cy="419100"/>
              </a:xfrm>
              <a:prstGeom prst="rect">
                <a:avLst/>
              </a:prstGeom>
            </p:spPr>
          </p:pic>
          <p:pic>
            <p:nvPicPr>
              <p:cNvPr id="32" name="object 76">
                <a:extLst>
                  <a:ext uri="{FF2B5EF4-FFF2-40B4-BE49-F238E27FC236}">
                    <a16:creationId xmlns:a16="http://schemas.microsoft.com/office/drawing/2014/main" id="{D6C5F97F-72F8-2C31-6B8F-B122D7A35EA4}"/>
                  </a:ext>
                </a:extLst>
              </p:cNvPr>
              <p:cNvPicPr/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4498847" y="2481072"/>
                <a:ext cx="694181" cy="419100"/>
              </a:xfrm>
              <a:prstGeom prst="rect">
                <a:avLst/>
              </a:prstGeom>
            </p:spPr>
          </p:pic>
          <p:sp>
            <p:nvSpPr>
              <p:cNvPr id="33" name="object 77">
                <a:extLst>
                  <a:ext uri="{FF2B5EF4-FFF2-40B4-BE49-F238E27FC236}">
                    <a16:creationId xmlns:a16="http://schemas.microsoft.com/office/drawing/2014/main" id="{4CE58DF5-8132-4FD5-1AED-F6F1A273DD5F}"/>
                  </a:ext>
                </a:extLst>
              </p:cNvPr>
              <p:cNvSpPr/>
              <p:nvPr/>
            </p:nvSpPr>
            <p:spPr>
              <a:xfrm>
                <a:off x="5213603" y="3811524"/>
                <a:ext cx="22860" cy="7620"/>
              </a:xfrm>
              <a:custGeom>
                <a:avLst/>
                <a:gdLst/>
                <a:ahLst/>
                <a:cxnLst/>
                <a:rect l="l" t="t" r="r" b="b"/>
                <a:pathLst>
                  <a:path w="22860" h="7620">
                    <a:moveTo>
                      <a:pt x="22860" y="7620"/>
                    </a:moveTo>
                    <a:lnTo>
                      <a:pt x="22860" y="0"/>
                    </a:lnTo>
                    <a:lnTo>
                      <a:pt x="0" y="0"/>
                    </a:lnTo>
                    <a:lnTo>
                      <a:pt x="0" y="7620"/>
                    </a:lnTo>
                    <a:lnTo>
                      <a:pt x="22860" y="7620"/>
                    </a:lnTo>
                    <a:close/>
                  </a:path>
                </a:pathLst>
              </a:custGeom>
              <a:solidFill>
                <a:srgbClr val="7788FA"/>
              </a:solidFill>
            </p:spPr>
            <p:txBody>
              <a:bodyPr wrap="square" lIns="0" tIns="0" rIns="0" bIns="0" rtlCol="0"/>
              <a:lstStyle/>
              <a:p>
                <a:pPr algn="ctr"/>
                <a:endParaRPr b="1"/>
              </a:p>
            </p:txBody>
          </p:sp>
          <p:sp>
            <p:nvSpPr>
              <p:cNvPr id="34" name="object 78">
                <a:extLst>
                  <a:ext uri="{FF2B5EF4-FFF2-40B4-BE49-F238E27FC236}">
                    <a16:creationId xmlns:a16="http://schemas.microsoft.com/office/drawing/2014/main" id="{7DA2F110-6907-B8F8-51B7-F7AF6867C1F9}"/>
                  </a:ext>
                </a:extLst>
              </p:cNvPr>
              <p:cNvSpPr/>
              <p:nvPr/>
            </p:nvSpPr>
            <p:spPr>
              <a:xfrm>
                <a:off x="4547616" y="3814953"/>
                <a:ext cx="658495" cy="0"/>
              </a:xfrm>
              <a:custGeom>
                <a:avLst/>
                <a:gdLst/>
                <a:ahLst/>
                <a:cxnLst/>
                <a:rect l="l" t="t" r="r" b="b"/>
                <a:pathLst>
                  <a:path w="658495">
                    <a:moveTo>
                      <a:pt x="0" y="0"/>
                    </a:moveTo>
                    <a:lnTo>
                      <a:pt x="658368" y="0"/>
                    </a:lnTo>
                  </a:path>
                </a:pathLst>
              </a:custGeom>
              <a:ln w="8382">
                <a:solidFill>
                  <a:srgbClr val="7788FA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pPr algn="ctr"/>
                <a:endParaRPr b="1"/>
              </a:p>
            </p:txBody>
          </p:sp>
          <p:sp>
            <p:nvSpPr>
              <p:cNvPr id="36" name="object 79">
                <a:extLst>
                  <a:ext uri="{FF2B5EF4-FFF2-40B4-BE49-F238E27FC236}">
                    <a16:creationId xmlns:a16="http://schemas.microsoft.com/office/drawing/2014/main" id="{E4F9C61B-3E78-08EE-6320-DFDA76791A58}"/>
                  </a:ext>
                </a:extLst>
              </p:cNvPr>
              <p:cNvSpPr/>
              <p:nvPr/>
            </p:nvSpPr>
            <p:spPr>
              <a:xfrm>
                <a:off x="3024378" y="3811523"/>
                <a:ext cx="144780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44780" h="8254">
                    <a:moveTo>
                      <a:pt x="22860" y="0"/>
                    </a:moveTo>
                    <a:lnTo>
                      <a:pt x="0" y="0"/>
                    </a:lnTo>
                    <a:lnTo>
                      <a:pt x="0" y="7632"/>
                    </a:lnTo>
                    <a:lnTo>
                      <a:pt x="22860" y="7632"/>
                    </a:lnTo>
                    <a:lnTo>
                      <a:pt x="22860" y="0"/>
                    </a:lnTo>
                    <a:close/>
                  </a:path>
                  <a:path w="144780" h="8254">
                    <a:moveTo>
                      <a:pt x="53340" y="0"/>
                    </a:moveTo>
                    <a:lnTo>
                      <a:pt x="30480" y="0"/>
                    </a:lnTo>
                    <a:lnTo>
                      <a:pt x="30480" y="7632"/>
                    </a:lnTo>
                    <a:lnTo>
                      <a:pt x="53340" y="7632"/>
                    </a:lnTo>
                    <a:lnTo>
                      <a:pt x="53340" y="0"/>
                    </a:lnTo>
                    <a:close/>
                  </a:path>
                  <a:path w="144780" h="8254">
                    <a:moveTo>
                      <a:pt x="83820" y="0"/>
                    </a:moveTo>
                    <a:lnTo>
                      <a:pt x="60960" y="0"/>
                    </a:lnTo>
                    <a:lnTo>
                      <a:pt x="60960" y="7632"/>
                    </a:lnTo>
                    <a:lnTo>
                      <a:pt x="83820" y="7632"/>
                    </a:lnTo>
                    <a:lnTo>
                      <a:pt x="83820" y="0"/>
                    </a:lnTo>
                    <a:close/>
                  </a:path>
                  <a:path w="144780" h="8254">
                    <a:moveTo>
                      <a:pt x="114300" y="0"/>
                    </a:moveTo>
                    <a:lnTo>
                      <a:pt x="91440" y="0"/>
                    </a:lnTo>
                    <a:lnTo>
                      <a:pt x="91440" y="7632"/>
                    </a:lnTo>
                    <a:lnTo>
                      <a:pt x="114300" y="7632"/>
                    </a:lnTo>
                    <a:lnTo>
                      <a:pt x="114300" y="0"/>
                    </a:lnTo>
                    <a:close/>
                  </a:path>
                  <a:path w="144780" h="8254">
                    <a:moveTo>
                      <a:pt x="144780" y="0"/>
                    </a:moveTo>
                    <a:lnTo>
                      <a:pt x="121920" y="0"/>
                    </a:lnTo>
                    <a:lnTo>
                      <a:pt x="121920" y="7632"/>
                    </a:lnTo>
                    <a:lnTo>
                      <a:pt x="144780" y="7632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7788FA"/>
              </a:solidFill>
            </p:spPr>
            <p:txBody>
              <a:bodyPr wrap="square" lIns="0" tIns="0" rIns="0" bIns="0" rtlCol="0"/>
              <a:lstStyle/>
              <a:p>
                <a:pPr algn="ctr"/>
                <a:endParaRPr b="1"/>
              </a:p>
            </p:txBody>
          </p:sp>
          <p:sp>
            <p:nvSpPr>
              <p:cNvPr id="37" name="object 80">
                <a:extLst>
                  <a:ext uri="{FF2B5EF4-FFF2-40B4-BE49-F238E27FC236}">
                    <a16:creationId xmlns:a16="http://schemas.microsoft.com/office/drawing/2014/main" id="{C1AB03D9-978B-EF95-BF68-D104A0A92F2D}"/>
                  </a:ext>
                </a:extLst>
              </p:cNvPr>
              <p:cNvSpPr/>
              <p:nvPr/>
            </p:nvSpPr>
            <p:spPr>
              <a:xfrm>
                <a:off x="2480309" y="3814953"/>
                <a:ext cx="5365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536575">
                    <a:moveTo>
                      <a:pt x="0" y="0"/>
                    </a:moveTo>
                    <a:lnTo>
                      <a:pt x="536447" y="0"/>
                    </a:lnTo>
                  </a:path>
                </a:pathLst>
              </a:custGeom>
              <a:ln w="7620">
                <a:solidFill>
                  <a:srgbClr val="7788FA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pPr algn="ctr"/>
                <a:endParaRPr b="1"/>
              </a:p>
            </p:txBody>
          </p:sp>
        </p:grpSp>
        <p:sp>
          <p:nvSpPr>
            <p:cNvPr id="22" name="object 81">
              <a:extLst>
                <a:ext uri="{FF2B5EF4-FFF2-40B4-BE49-F238E27FC236}">
                  <a16:creationId xmlns:a16="http://schemas.microsoft.com/office/drawing/2014/main" id="{988984BD-6818-A5F0-3E08-DB4092BC4E79}"/>
                </a:ext>
              </a:extLst>
            </p:cNvPr>
            <p:cNvSpPr txBox="1"/>
            <p:nvPr/>
          </p:nvSpPr>
          <p:spPr>
            <a:xfrm>
              <a:off x="4778298" y="6606353"/>
              <a:ext cx="2262768" cy="439888"/>
            </a:xfrm>
            <a:prstGeom prst="rect">
              <a:avLst/>
            </a:prstGeom>
          </p:spPr>
          <p:txBody>
            <a:bodyPr vert="horz" wrap="square" lIns="0" tIns="17656" rIns="0" bIns="0" rtlCol="0">
              <a:spAutoFit/>
            </a:bodyPr>
            <a:lstStyle/>
            <a:p>
              <a:pPr marL="18585" algn="ctr">
                <a:spcBef>
                  <a:spcPts val="139"/>
                </a:spcBef>
              </a:pPr>
              <a:r>
                <a:rPr b="1" spc="-15" dirty="0">
                  <a:latin typeface="Arial MT"/>
                  <a:cs typeface="Arial MT"/>
                </a:rPr>
                <a:t>Gateway </a:t>
              </a:r>
              <a:r>
                <a:rPr b="1" spc="-7" dirty="0">
                  <a:latin typeface="Arial MT"/>
                  <a:cs typeface="Arial MT"/>
                </a:rPr>
                <a:t>Level</a:t>
              </a:r>
              <a:r>
                <a:rPr b="1" spc="-15" dirty="0">
                  <a:latin typeface="Arial MT"/>
                  <a:cs typeface="Arial MT"/>
                </a:rPr>
                <a:t> Content</a:t>
              </a:r>
              <a:r>
                <a:rPr b="1" spc="-37" dirty="0">
                  <a:latin typeface="Arial MT"/>
                  <a:cs typeface="Arial MT"/>
                </a:rPr>
                <a:t> </a:t>
              </a:r>
              <a:r>
                <a:rPr b="1" spc="-15" dirty="0">
                  <a:latin typeface="Arial MT"/>
                  <a:cs typeface="Arial MT"/>
                </a:rPr>
                <a:t>Filtering</a:t>
              </a:r>
              <a:endParaRPr b="1">
                <a:latin typeface="Arial MT"/>
                <a:cs typeface="Arial MT"/>
              </a:endParaRPr>
            </a:p>
          </p:txBody>
        </p:sp>
        <p:sp>
          <p:nvSpPr>
            <p:cNvPr id="23" name="object 82">
              <a:extLst>
                <a:ext uri="{FF2B5EF4-FFF2-40B4-BE49-F238E27FC236}">
                  <a16:creationId xmlns:a16="http://schemas.microsoft.com/office/drawing/2014/main" id="{11FACF97-833D-2B58-ED10-EB0A2A92C08E}"/>
                </a:ext>
              </a:extLst>
            </p:cNvPr>
            <p:cNvSpPr txBox="1"/>
            <p:nvPr/>
          </p:nvSpPr>
          <p:spPr>
            <a:xfrm>
              <a:off x="7735584" y="6606353"/>
              <a:ext cx="2002573" cy="439888"/>
            </a:xfrm>
            <a:prstGeom prst="rect">
              <a:avLst/>
            </a:prstGeom>
          </p:spPr>
          <p:txBody>
            <a:bodyPr vert="horz" wrap="square" lIns="0" tIns="17656" rIns="0" bIns="0" rtlCol="0">
              <a:spAutoFit/>
            </a:bodyPr>
            <a:lstStyle/>
            <a:p>
              <a:pPr marL="18585" algn="ctr">
                <a:spcBef>
                  <a:spcPts val="139"/>
                </a:spcBef>
              </a:pPr>
              <a:r>
                <a:rPr b="1" spc="-15" dirty="0">
                  <a:latin typeface="Arial MT"/>
                  <a:cs typeface="Arial MT"/>
                </a:rPr>
                <a:t>End </a:t>
              </a:r>
              <a:r>
                <a:rPr b="1" spc="-7" dirty="0">
                  <a:latin typeface="Arial MT"/>
                  <a:cs typeface="Arial MT"/>
                </a:rPr>
                <a:t>to</a:t>
              </a:r>
              <a:r>
                <a:rPr b="1" spc="-22" dirty="0">
                  <a:latin typeface="Arial MT"/>
                  <a:cs typeface="Arial MT"/>
                </a:rPr>
                <a:t> </a:t>
              </a:r>
              <a:r>
                <a:rPr b="1" spc="-15" dirty="0">
                  <a:latin typeface="Arial MT"/>
                  <a:cs typeface="Arial MT"/>
                </a:rPr>
                <a:t>End</a:t>
              </a:r>
              <a:r>
                <a:rPr b="1" spc="-7" dirty="0">
                  <a:latin typeface="Arial MT"/>
                  <a:cs typeface="Arial MT"/>
                </a:rPr>
                <a:t> </a:t>
              </a:r>
              <a:r>
                <a:rPr b="1" spc="-15" dirty="0">
                  <a:latin typeface="Arial MT"/>
                  <a:cs typeface="Arial MT"/>
                </a:rPr>
                <a:t>Content</a:t>
              </a:r>
              <a:r>
                <a:rPr b="1" spc="-22" dirty="0">
                  <a:latin typeface="Arial MT"/>
                  <a:cs typeface="Arial MT"/>
                </a:rPr>
                <a:t> </a:t>
              </a:r>
              <a:r>
                <a:rPr b="1" spc="-15" dirty="0">
                  <a:latin typeface="Arial MT"/>
                  <a:cs typeface="Arial MT"/>
                </a:rPr>
                <a:t>Filtering</a:t>
              </a:r>
              <a:endParaRPr b="1">
                <a:latin typeface="Arial MT"/>
                <a:cs typeface="Arial M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4281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38201" y="559813"/>
            <a:ext cx="10348146" cy="12834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8585">
              <a:lnSpc>
                <a:spcPct val="90000"/>
              </a:lnSpc>
            </a:pPr>
            <a:r>
              <a:rPr lang="en-US" sz="4100" spc="22" dirty="0">
                <a:solidFill>
                  <a:schemeClr val="tx2"/>
                </a:solidFill>
              </a:rPr>
              <a:t>Advantages of</a:t>
            </a:r>
            <a:r>
              <a:rPr lang="en-US" sz="4100" spc="-7" dirty="0">
                <a:solidFill>
                  <a:schemeClr val="tx2"/>
                </a:solidFill>
              </a:rPr>
              <a:t> </a:t>
            </a:r>
            <a:r>
              <a:rPr lang="en-US" sz="4100" spc="22" dirty="0">
                <a:solidFill>
                  <a:schemeClr val="tx2"/>
                </a:solidFill>
              </a:rPr>
              <a:t>using</a:t>
            </a:r>
            <a:r>
              <a:rPr lang="en-US" sz="4100" spc="-7" dirty="0">
                <a:solidFill>
                  <a:schemeClr val="tx2"/>
                </a:solidFill>
              </a:rPr>
              <a:t> </a:t>
            </a:r>
            <a:r>
              <a:rPr lang="en-US" sz="4100" spc="22" dirty="0">
                <a:solidFill>
                  <a:schemeClr val="tx2"/>
                </a:solidFill>
              </a:rPr>
              <a:t>Internet Content</a:t>
            </a:r>
            <a:r>
              <a:rPr lang="en-US" sz="4100" spc="-59" dirty="0">
                <a:solidFill>
                  <a:schemeClr val="tx2"/>
                </a:solidFill>
              </a:rPr>
              <a:t> </a:t>
            </a:r>
            <a:r>
              <a:rPr lang="en-US" sz="4100" spc="22" dirty="0">
                <a:solidFill>
                  <a:schemeClr val="tx2"/>
                </a:solidFill>
              </a:rPr>
              <a:t>Filters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42"/>
          <a:stretch/>
        </p:blipFill>
        <p:spPr>
          <a:xfrm rot="10800000">
            <a:off x="-1" y="2719661"/>
            <a:ext cx="830249" cy="2548349"/>
          </a:xfrm>
          <a:prstGeom prst="rect">
            <a:avLst/>
          </a:prstGeom>
        </p:spPr>
      </p:pic>
      <p:graphicFrame>
        <p:nvGraphicFramePr>
          <p:cNvPr id="25" name="object 7">
            <a:extLst>
              <a:ext uri="{FF2B5EF4-FFF2-40B4-BE49-F238E27FC236}">
                <a16:creationId xmlns:a16="http://schemas.microsoft.com/office/drawing/2014/main" id="{F82D9B9A-EE95-E2FD-35A2-89926550F5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1675787"/>
              </p:ext>
            </p:extLst>
          </p:nvPr>
        </p:nvGraphicFramePr>
        <p:xfrm>
          <a:off x="1431335" y="2185094"/>
          <a:ext cx="10156531" cy="4333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70" name="Picture 1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71" name="Rectangle 13">
            <a:extLst>
              <a:ext uri="{FF2B5EF4-FFF2-40B4-BE49-F238E27FC236}">
                <a16:creationId xmlns:a16="http://schemas.microsoft.com/office/drawing/2014/main" id="{26B0FCFA-8A2E-4F10-87BD-34565BD7C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2" name="Rectangle 15">
            <a:extLst>
              <a:ext uri="{FF2B5EF4-FFF2-40B4-BE49-F238E27FC236}">
                <a16:creationId xmlns:a16="http://schemas.microsoft.com/office/drawing/2014/main" id="{32DA72A5-2775-4FE6-9A97-1C8DEE0E0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73" name="Picture 17">
            <a:extLst>
              <a:ext uri="{FF2B5EF4-FFF2-40B4-BE49-F238E27FC236}">
                <a16:creationId xmlns:a16="http://schemas.microsoft.com/office/drawing/2014/main" id="{1B904E70-C32C-4D17-A3F8-E91792889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74" name="Picture 19">
            <a:extLst>
              <a:ext uri="{FF2B5EF4-FFF2-40B4-BE49-F238E27FC236}">
                <a16:creationId xmlns:a16="http://schemas.microsoft.com/office/drawing/2014/main" id="{D732B43B-AEE0-4B1A-93E5-EDA309A23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 rot="10800000">
            <a:off x="0" y="3048000"/>
            <a:ext cx="1371600" cy="25483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0890" y="171600"/>
            <a:ext cx="5996619" cy="28059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8585"/>
            <a:r>
              <a:rPr lang="en-US" sz="5200" spc="22" dirty="0">
                <a:solidFill>
                  <a:schemeClr val="tx2"/>
                </a:solidFill>
              </a:rPr>
              <a:t>How</a:t>
            </a:r>
            <a:r>
              <a:rPr lang="en-US" sz="5200" spc="-51" dirty="0">
                <a:solidFill>
                  <a:schemeClr val="tx2"/>
                </a:solidFill>
              </a:rPr>
              <a:t> </a:t>
            </a:r>
            <a:r>
              <a:rPr lang="en-US" sz="5200" spc="7" dirty="0">
                <a:solidFill>
                  <a:schemeClr val="tx2"/>
                </a:solidFill>
              </a:rPr>
              <a:t>it</a:t>
            </a:r>
            <a:r>
              <a:rPr lang="en-US" sz="5200" spc="-44" dirty="0">
                <a:solidFill>
                  <a:schemeClr val="tx2"/>
                </a:solidFill>
              </a:rPr>
              <a:t> </a:t>
            </a:r>
            <a:r>
              <a:rPr lang="en-US" sz="5200" spc="22" dirty="0">
                <a:solidFill>
                  <a:schemeClr val="tx2"/>
                </a:solidFill>
              </a:rPr>
              <a:t>works?</a:t>
            </a:r>
            <a:endParaRPr lang="en-US" sz="5200" dirty="0">
              <a:solidFill>
                <a:schemeClr val="tx2"/>
              </a:solidFill>
            </a:endParaRP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6BD48B80-A63B-B501-96A8-E428C92E2D0A}"/>
              </a:ext>
            </a:extLst>
          </p:cNvPr>
          <p:cNvGrpSpPr/>
          <p:nvPr/>
        </p:nvGrpSpPr>
        <p:grpSpPr>
          <a:xfrm>
            <a:off x="2544207" y="461337"/>
            <a:ext cx="8426978" cy="6396662"/>
            <a:chOff x="1663946" y="328462"/>
            <a:chExt cx="8426978" cy="6603468"/>
          </a:xfrm>
        </p:grpSpPr>
        <p:sp>
          <p:nvSpPr>
            <p:cNvPr id="77" name="object 4">
              <a:extLst>
                <a:ext uri="{FF2B5EF4-FFF2-40B4-BE49-F238E27FC236}">
                  <a16:creationId xmlns:a16="http://schemas.microsoft.com/office/drawing/2014/main" id="{FE573EB5-532B-E443-CBDE-C7980E9A1949}"/>
                </a:ext>
              </a:extLst>
            </p:cNvPr>
            <p:cNvSpPr/>
            <p:nvPr/>
          </p:nvSpPr>
          <p:spPr>
            <a:xfrm>
              <a:off x="5806068" y="994835"/>
              <a:ext cx="4284856" cy="5937095"/>
            </a:xfrm>
            <a:custGeom>
              <a:avLst/>
              <a:gdLst/>
              <a:ahLst/>
              <a:cxnLst/>
              <a:rect l="l" t="t" r="r" b="b"/>
              <a:pathLst>
                <a:path w="2927985" h="4057015">
                  <a:moveTo>
                    <a:pt x="2927604" y="4056888"/>
                  </a:moveTo>
                  <a:lnTo>
                    <a:pt x="2927604" y="0"/>
                  </a:lnTo>
                  <a:lnTo>
                    <a:pt x="0" y="0"/>
                  </a:lnTo>
                  <a:lnTo>
                    <a:pt x="0" y="4056888"/>
                  </a:lnTo>
                  <a:lnTo>
                    <a:pt x="16764" y="4056888"/>
                  </a:lnTo>
                  <a:lnTo>
                    <a:pt x="16763" y="34290"/>
                  </a:lnTo>
                  <a:lnTo>
                    <a:pt x="34289" y="16764"/>
                  </a:lnTo>
                  <a:lnTo>
                    <a:pt x="34290" y="34290"/>
                  </a:lnTo>
                  <a:lnTo>
                    <a:pt x="2893314" y="34290"/>
                  </a:lnTo>
                  <a:lnTo>
                    <a:pt x="2893314" y="16764"/>
                  </a:lnTo>
                  <a:lnTo>
                    <a:pt x="2910840" y="34290"/>
                  </a:lnTo>
                  <a:lnTo>
                    <a:pt x="2910840" y="4056888"/>
                  </a:lnTo>
                  <a:lnTo>
                    <a:pt x="2927604" y="4056888"/>
                  </a:lnTo>
                  <a:close/>
                </a:path>
                <a:path w="2927985" h="4057015">
                  <a:moveTo>
                    <a:pt x="34289" y="34290"/>
                  </a:moveTo>
                  <a:lnTo>
                    <a:pt x="34289" y="16764"/>
                  </a:lnTo>
                  <a:lnTo>
                    <a:pt x="16763" y="34290"/>
                  </a:lnTo>
                  <a:lnTo>
                    <a:pt x="34289" y="34290"/>
                  </a:lnTo>
                  <a:close/>
                </a:path>
                <a:path w="2927985" h="4057015">
                  <a:moveTo>
                    <a:pt x="34290" y="4041648"/>
                  </a:moveTo>
                  <a:lnTo>
                    <a:pt x="34289" y="34290"/>
                  </a:lnTo>
                  <a:lnTo>
                    <a:pt x="16763" y="34290"/>
                  </a:lnTo>
                  <a:lnTo>
                    <a:pt x="16764" y="4041648"/>
                  </a:lnTo>
                  <a:lnTo>
                    <a:pt x="34290" y="4041648"/>
                  </a:lnTo>
                  <a:close/>
                </a:path>
                <a:path w="2927985" h="4057015">
                  <a:moveTo>
                    <a:pt x="2910840" y="4041648"/>
                  </a:moveTo>
                  <a:lnTo>
                    <a:pt x="16764" y="4041648"/>
                  </a:lnTo>
                  <a:lnTo>
                    <a:pt x="32696" y="4056888"/>
                  </a:lnTo>
                  <a:lnTo>
                    <a:pt x="2894907" y="4056888"/>
                  </a:lnTo>
                  <a:lnTo>
                    <a:pt x="2910840" y="4041648"/>
                  </a:lnTo>
                  <a:close/>
                </a:path>
                <a:path w="2927985" h="4057015">
                  <a:moveTo>
                    <a:pt x="32696" y="4056888"/>
                  </a:moveTo>
                  <a:lnTo>
                    <a:pt x="16764" y="4041648"/>
                  </a:lnTo>
                  <a:lnTo>
                    <a:pt x="16764" y="4056888"/>
                  </a:lnTo>
                  <a:lnTo>
                    <a:pt x="32696" y="4056888"/>
                  </a:lnTo>
                  <a:close/>
                </a:path>
                <a:path w="2927985" h="4057015">
                  <a:moveTo>
                    <a:pt x="2910840" y="34290"/>
                  </a:moveTo>
                  <a:lnTo>
                    <a:pt x="2893314" y="16764"/>
                  </a:lnTo>
                  <a:lnTo>
                    <a:pt x="2893314" y="34290"/>
                  </a:lnTo>
                  <a:lnTo>
                    <a:pt x="2910840" y="34290"/>
                  </a:lnTo>
                  <a:close/>
                </a:path>
                <a:path w="2927985" h="4057015">
                  <a:moveTo>
                    <a:pt x="2910840" y="4041648"/>
                  </a:moveTo>
                  <a:lnTo>
                    <a:pt x="2910840" y="34290"/>
                  </a:lnTo>
                  <a:lnTo>
                    <a:pt x="2893314" y="34290"/>
                  </a:lnTo>
                  <a:lnTo>
                    <a:pt x="2893314" y="4041648"/>
                  </a:lnTo>
                  <a:lnTo>
                    <a:pt x="2910840" y="4041648"/>
                  </a:lnTo>
                  <a:close/>
                </a:path>
                <a:path w="2927985" h="4057015">
                  <a:moveTo>
                    <a:pt x="2910840" y="4056888"/>
                  </a:moveTo>
                  <a:lnTo>
                    <a:pt x="2910840" y="4041648"/>
                  </a:lnTo>
                  <a:lnTo>
                    <a:pt x="2894907" y="4056888"/>
                  </a:lnTo>
                  <a:lnTo>
                    <a:pt x="2910840" y="4056888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pPr algn="ctr"/>
              <a:endParaRPr sz="2634"/>
            </a:p>
          </p:txBody>
        </p:sp>
        <p:sp>
          <p:nvSpPr>
            <p:cNvPr id="78" name="object 6">
              <a:extLst>
                <a:ext uri="{FF2B5EF4-FFF2-40B4-BE49-F238E27FC236}">
                  <a16:creationId xmlns:a16="http://schemas.microsoft.com/office/drawing/2014/main" id="{6466E712-C4F6-31AB-DF31-ED0FB010B57D}"/>
                </a:ext>
              </a:extLst>
            </p:cNvPr>
            <p:cNvSpPr/>
            <p:nvPr/>
          </p:nvSpPr>
          <p:spPr>
            <a:xfrm>
              <a:off x="2390448" y="1135195"/>
              <a:ext cx="3185532" cy="1302833"/>
            </a:xfrm>
            <a:custGeom>
              <a:avLst/>
              <a:gdLst/>
              <a:ahLst/>
              <a:cxnLst/>
              <a:rect l="l" t="t" r="r" b="b"/>
              <a:pathLst>
                <a:path w="2176780" h="890269">
                  <a:moveTo>
                    <a:pt x="2176272" y="890016"/>
                  </a:moveTo>
                  <a:lnTo>
                    <a:pt x="2176272" y="0"/>
                  </a:lnTo>
                  <a:lnTo>
                    <a:pt x="0" y="0"/>
                  </a:lnTo>
                  <a:lnTo>
                    <a:pt x="0" y="890016"/>
                  </a:lnTo>
                  <a:lnTo>
                    <a:pt x="8382" y="890016"/>
                  </a:lnTo>
                  <a:lnTo>
                    <a:pt x="8382" y="16764"/>
                  </a:lnTo>
                  <a:lnTo>
                    <a:pt x="17526" y="8382"/>
                  </a:lnTo>
                  <a:lnTo>
                    <a:pt x="17526" y="16764"/>
                  </a:lnTo>
                  <a:lnTo>
                    <a:pt x="2158746" y="16764"/>
                  </a:lnTo>
                  <a:lnTo>
                    <a:pt x="2158746" y="8382"/>
                  </a:lnTo>
                  <a:lnTo>
                    <a:pt x="2167128" y="16764"/>
                  </a:lnTo>
                  <a:lnTo>
                    <a:pt x="2167128" y="890016"/>
                  </a:lnTo>
                  <a:lnTo>
                    <a:pt x="2176272" y="890016"/>
                  </a:lnTo>
                  <a:close/>
                </a:path>
                <a:path w="2176780" h="890269">
                  <a:moveTo>
                    <a:pt x="17526" y="16764"/>
                  </a:moveTo>
                  <a:lnTo>
                    <a:pt x="17526" y="8382"/>
                  </a:lnTo>
                  <a:lnTo>
                    <a:pt x="8382" y="16764"/>
                  </a:lnTo>
                  <a:lnTo>
                    <a:pt x="17526" y="16764"/>
                  </a:lnTo>
                  <a:close/>
                </a:path>
                <a:path w="2176780" h="890269">
                  <a:moveTo>
                    <a:pt x="17526" y="872490"/>
                  </a:moveTo>
                  <a:lnTo>
                    <a:pt x="17526" y="16764"/>
                  </a:lnTo>
                  <a:lnTo>
                    <a:pt x="8382" y="16764"/>
                  </a:lnTo>
                  <a:lnTo>
                    <a:pt x="8382" y="872490"/>
                  </a:lnTo>
                  <a:lnTo>
                    <a:pt x="17526" y="872490"/>
                  </a:lnTo>
                  <a:close/>
                </a:path>
                <a:path w="2176780" h="890269">
                  <a:moveTo>
                    <a:pt x="2167128" y="872490"/>
                  </a:moveTo>
                  <a:lnTo>
                    <a:pt x="8382" y="872490"/>
                  </a:lnTo>
                  <a:lnTo>
                    <a:pt x="17526" y="880872"/>
                  </a:lnTo>
                  <a:lnTo>
                    <a:pt x="17526" y="890016"/>
                  </a:lnTo>
                  <a:lnTo>
                    <a:pt x="2158746" y="890016"/>
                  </a:lnTo>
                  <a:lnTo>
                    <a:pt x="2158746" y="880872"/>
                  </a:lnTo>
                  <a:lnTo>
                    <a:pt x="2167128" y="872490"/>
                  </a:lnTo>
                  <a:close/>
                </a:path>
                <a:path w="2176780" h="890269">
                  <a:moveTo>
                    <a:pt x="17526" y="890016"/>
                  </a:moveTo>
                  <a:lnTo>
                    <a:pt x="17526" y="880872"/>
                  </a:lnTo>
                  <a:lnTo>
                    <a:pt x="8382" y="872490"/>
                  </a:lnTo>
                  <a:lnTo>
                    <a:pt x="8382" y="890016"/>
                  </a:lnTo>
                  <a:lnTo>
                    <a:pt x="17526" y="890016"/>
                  </a:lnTo>
                  <a:close/>
                </a:path>
                <a:path w="2176780" h="890269">
                  <a:moveTo>
                    <a:pt x="2167128" y="16764"/>
                  </a:moveTo>
                  <a:lnTo>
                    <a:pt x="2158746" y="8382"/>
                  </a:lnTo>
                  <a:lnTo>
                    <a:pt x="2158746" y="16764"/>
                  </a:lnTo>
                  <a:lnTo>
                    <a:pt x="2167128" y="16764"/>
                  </a:lnTo>
                  <a:close/>
                </a:path>
                <a:path w="2176780" h="890269">
                  <a:moveTo>
                    <a:pt x="2167128" y="872490"/>
                  </a:moveTo>
                  <a:lnTo>
                    <a:pt x="2167128" y="16764"/>
                  </a:lnTo>
                  <a:lnTo>
                    <a:pt x="2158746" y="16764"/>
                  </a:lnTo>
                  <a:lnTo>
                    <a:pt x="2158746" y="872490"/>
                  </a:lnTo>
                  <a:lnTo>
                    <a:pt x="2167128" y="872490"/>
                  </a:lnTo>
                  <a:close/>
                </a:path>
                <a:path w="2176780" h="890269">
                  <a:moveTo>
                    <a:pt x="2167128" y="890016"/>
                  </a:moveTo>
                  <a:lnTo>
                    <a:pt x="2167128" y="872490"/>
                  </a:lnTo>
                  <a:lnTo>
                    <a:pt x="2158746" y="880872"/>
                  </a:lnTo>
                  <a:lnTo>
                    <a:pt x="2158746" y="890016"/>
                  </a:lnTo>
                  <a:lnTo>
                    <a:pt x="2167128" y="890016"/>
                  </a:lnTo>
                  <a:close/>
                </a:path>
              </a:pathLst>
            </a:custGeom>
            <a:solidFill>
              <a:srgbClr val="7788FA"/>
            </a:solidFill>
          </p:spPr>
          <p:txBody>
            <a:bodyPr wrap="square" lIns="0" tIns="0" rIns="0" bIns="0" rtlCol="0"/>
            <a:lstStyle/>
            <a:p>
              <a:pPr algn="ctr"/>
              <a:endParaRPr sz="2634"/>
            </a:p>
          </p:txBody>
        </p:sp>
        <p:sp>
          <p:nvSpPr>
            <p:cNvPr id="79" name="object 7">
              <a:extLst>
                <a:ext uri="{FF2B5EF4-FFF2-40B4-BE49-F238E27FC236}">
                  <a16:creationId xmlns:a16="http://schemas.microsoft.com/office/drawing/2014/main" id="{C654DF01-6787-707E-C3C5-20228A9E8615}"/>
                </a:ext>
              </a:extLst>
            </p:cNvPr>
            <p:cNvSpPr txBox="1"/>
            <p:nvPr/>
          </p:nvSpPr>
          <p:spPr>
            <a:xfrm>
              <a:off x="2425391" y="1229236"/>
              <a:ext cx="2179134" cy="765294"/>
            </a:xfrm>
            <a:prstGeom prst="rect">
              <a:avLst/>
            </a:prstGeom>
          </p:spPr>
          <p:txBody>
            <a:bodyPr vert="horz" wrap="square" lIns="0" tIns="19515" rIns="0" bIns="0" rtlCol="0">
              <a:spAutoFit/>
            </a:bodyPr>
            <a:lstStyle/>
            <a:p>
              <a:pPr marL="690439" algn="ctr">
                <a:spcBef>
                  <a:spcPts val="154"/>
                </a:spcBef>
                <a:tabLst>
                  <a:tab pos="1698685" algn="l"/>
                </a:tabLst>
              </a:pPr>
              <a:r>
                <a:rPr sz="1756" dirty="0">
                  <a:latin typeface="Arial MT"/>
                  <a:cs typeface="Arial MT"/>
                </a:rPr>
                <a:t>Switch	SAN</a:t>
              </a:r>
              <a:endParaRPr sz="1756">
                <a:latin typeface="Arial MT"/>
                <a:cs typeface="Arial MT"/>
              </a:endParaRPr>
            </a:p>
            <a:p>
              <a:pPr marL="18585" algn="ctr">
                <a:spcBef>
                  <a:spcPts val="1595"/>
                </a:spcBef>
              </a:pPr>
              <a:r>
                <a:rPr sz="1756" dirty="0">
                  <a:latin typeface="Arial MT"/>
                  <a:cs typeface="Arial MT"/>
                </a:rPr>
                <a:t>Router</a:t>
              </a:r>
              <a:endParaRPr sz="1756">
                <a:latin typeface="Arial MT"/>
                <a:cs typeface="Arial MT"/>
              </a:endParaRPr>
            </a:p>
          </p:txBody>
        </p:sp>
        <p:sp>
          <p:nvSpPr>
            <p:cNvPr id="80" name="object 8">
              <a:extLst>
                <a:ext uri="{FF2B5EF4-FFF2-40B4-BE49-F238E27FC236}">
                  <a16:creationId xmlns:a16="http://schemas.microsoft.com/office/drawing/2014/main" id="{E2D5BA85-7D74-EB2B-93DE-477CA3423A0D}"/>
                </a:ext>
              </a:extLst>
            </p:cNvPr>
            <p:cNvSpPr txBox="1"/>
            <p:nvPr/>
          </p:nvSpPr>
          <p:spPr>
            <a:xfrm>
              <a:off x="3164714" y="2103492"/>
              <a:ext cx="699739" cy="289908"/>
            </a:xfrm>
            <a:prstGeom prst="rect">
              <a:avLst/>
            </a:prstGeom>
          </p:spPr>
          <p:txBody>
            <a:bodyPr vert="horz" wrap="square" lIns="0" tIns="19515" rIns="0" bIns="0" rtlCol="0">
              <a:spAutoFit/>
            </a:bodyPr>
            <a:lstStyle/>
            <a:p>
              <a:pPr marL="18585" algn="ctr">
                <a:spcBef>
                  <a:spcPts val="154"/>
                </a:spcBef>
              </a:pPr>
              <a:r>
                <a:rPr sz="1756" dirty="0">
                  <a:latin typeface="Arial MT"/>
                  <a:cs typeface="Arial MT"/>
                </a:rPr>
                <a:t>Switch</a:t>
              </a:r>
              <a:endParaRPr sz="1756">
                <a:latin typeface="Arial MT"/>
                <a:cs typeface="Arial MT"/>
              </a:endParaRPr>
            </a:p>
          </p:txBody>
        </p:sp>
        <p:sp>
          <p:nvSpPr>
            <p:cNvPr id="81" name="object 9">
              <a:extLst>
                <a:ext uri="{FF2B5EF4-FFF2-40B4-BE49-F238E27FC236}">
                  <a16:creationId xmlns:a16="http://schemas.microsoft.com/office/drawing/2014/main" id="{10A2FD76-4883-87B1-DDF8-C2EE29BBB8F2}"/>
                </a:ext>
              </a:extLst>
            </p:cNvPr>
            <p:cNvSpPr txBox="1"/>
            <p:nvPr/>
          </p:nvSpPr>
          <p:spPr>
            <a:xfrm>
              <a:off x="4576456" y="1632910"/>
              <a:ext cx="698810" cy="560110"/>
            </a:xfrm>
            <a:prstGeom prst="rect">
              <a:avLst/>
            </a:prstGeom>
          </p:spPr>
          <p:txBody>
            <a:bodyPr vert="horz" wrap="square" lIns="0" tIns="19515" rIns="0" bIns="0" rtlCol="0">
              <a:spAutoFit/>
            </a:bodyPr>
            <a:lstStyle/>
            <a:p>
              <a:pPr marL="18585" marR="7434" algn="ctr">
                <a:spcBef>
                  <a:spcPts val="154"/>
                </a:spcBef>
              </a:pPr>
              <a:r>
                <a:rPr sz="1756" dirty="0">
                  <a:latin typeface="Arial MT"/>
                  <a:cs typeface="Arial MT"/>
                </a:rPr>
                <a:t>Server  farm</a:t>
              </a:r>
              <a:endParaRPr sz="1756">
                <a:latin typeface="Arial MT"/>
                <a:cs typeface="Arial MT"/>
              </a:endParaRPr>
            </a:p>
          </p:txBody>
        </p:sp>
        <p:grpSp>
          <p:nvGrpSpPr>
            <p:cNvPr id="82" name="object 10">
              <a:extLst>
                <a:ext uri="{FF2B5EF4-FFF2-40B4-BE49-F238E27FC236}">
                  <a16:creationId xmlns:a16="http://schemas.microsoft.com/office/drawing/2014/main" id="{6AAE8784-2F59-2113-CF39-937C0A6B8664}"/>
                </a:ext>
              </a:extLst>
            </p:cNvPr>
            <p:cNvGrpSpPr/>
            <p:nvPr/>
          </p:nvGrpSpPr>
          <p:grpSpPr>
            <a:xfrm>
              <a:off x="1663946" y="1546675"/>
              <a:ext cx="4049751" cy="4861002"/>
              <a:chOff x="380" y="1056894"/>
              <a:chExt cx="2767330" cy="3321685"/>
            </a:xfrm>
          </p:grpSpPr>
          <p:sp>
            <p:nvSpPr>
              <p:cNvPr id="83" name="object 11">
                <a:extLst>
                  <a:ext uri="{FF2B5EF4-FFF2-40B4-BE49-F238E27FC236}">
                    <a16:creationId xmlns:a16="http://schemas.microsoft.com/office/drawing/2014/main" id="{01CEF72E-01A5-C16B-5491-F4FB6FBED3EC}"/>
                  </a:ext>
                </a:extLst>
              </p:cNvPr>
              <p:cNvSpPr/>
              <p:nvPr/>
            </p:nvSpPr>
            <p:spPr>
              <a:xfrm>
                <a:off x="1011174" y="1070609"/>
                <a:ext cx="302260" cy="357505"/>
              </a:xfrm>
              <a:custGeom>
                <a:avLst/>
                <a:gdLst/>
                <a:ahLst/>
                <a:cxnLst/>
                <a:rect l="l" t="t" r="r" b="b"/>
                <a:pathLst>
                  <a:path w="302259" h="357505">
                    <a:moveTo>
                      <a:pt x="22860" y="214884"/>
                    </a:moveTo>
                    <a:lnTo>
                      <a:pt x="0" y="214884"/>
                    </a:lnTo>
                    <a:lnTo>
                      <a:pt x="0" y="222504"/>
                    </a:lnTo>
                    <a:lnTo>
                      <a:pt x="22860" y="222504"/>
                    </a:lnTo>
                    <a:lnTo>
                      <a:pt x="22860" y="214884"/>
                    </a:lnTo>
                    <a:close/>
                  </a:path>
                  <a:path w="302259" h="357505">
                    <a:moveTo>
                      <a:pt x="53340" y="214884"/>
                    </a:moveTo>
                    <a:lnTo>
                      <a:pt x="30480" y="214884"/>
                    </a:lnTo>
                    <a:lnTo>
                      <a:pt x="30480" y="222504"/>
                    </a:lnTo>
                    <a:lnTo>
                      <a:pt x="53340" y="222504"/>
                    </a:lnTo>
                    <a:lnTo>
                      <a:pt x="53340" y="214884"/>
                    </a:lnTo>
                    <a:close/>
                  </a:path>
                  <a:path w="302259" h="357505">
                    <a:moveTo>
                      <a:pt x="83820" y="214884"/>
                    </a:moveTo>
                    <a:lnTo>
                      <a:pt x="60960" y="214884"/>
                    </a:lnTo>
                    <a:lnTo>
                      <a:pt x="60960" y="222504"/>
                    </a:lnTo>
                    <a:lnTo>
                      <a:pt x="83820" y="222504"/>
                    </a:lnTo>
                    <a:lnTo>
                      <a:pt x="83820" y="214884"/>
                    </a:lnTo>
                    <a:close/>
                  </a:path>
                  <a:path w="302259" h="357505">
                    <a:moveTo>
                      <a:pt x="114287" y="214884"/>
                    </a:moveTo>
                    <a:lnTo>
                      <a:pt x="91440" y="214884"/>
                    </a:lnTo>
                    <a:lnTo>
                      <a:pt x="91440" y="222504"/>
                    </a:lnTo>
                    <a:lnTo>
                      <a:pt x="114287" y="222504"/>
                    </a:lnTo>
                    <a:lnTo>
                      <a:pt x="114287" y="214884"/>
                    </a:lnTo>
                    <a:close/>
                  </a:path>
                  <a:path w="302259" h="357505">
                    <a:moveTo>
                      <a:pt x="144780" y="214884"/>
                    </a:moveTo>
                    <a:lnTo>
                      <a:pt x="121920" y="214884"/>
                    </a:lnTo>
                    <a:lnTo>
                      <a:pt x="121920" y="222504"/>
                    </a:lnTo>
                    <a:lnTo>
                      <a:pt x="144780" y="222504"/>
                    </a:lnTo>
                    <a:lnTo>
                      <a:pt x="144780" y="214884"/>
                    </a:lnTo>
                    <a:close/>
                  </a:path>
                  <a:path w="302259" h="357505">
                    <a:moveTo>
                      <a:pt x="259080" y="22860"/>
                    </a:moveTo>
                    <a:lnTo>
                      <a:pt x="256032" y="0"/>
                    </a:lnTo>
                    <a:lnTo>
                      <a:pt x="248412" y="1524"/>
                    </a:lnTo>
                    <a:lnTo>
                      <a:pt x="251460" y="23622"/>
                    </a:lnTo>
                    <a:lnTo>
                      <a:pt x="259080" y="22860"/>
                    </a:lnTo>
                    <a:close/>
                  </a:path>
                  <a:path w="302259" h="357505">
                    <a:moveTo>
                      <a:pt x="262890" y="53340"/>
                    </a:moveTo>
                    <a:lnTo>
                      <a:pt x="259842" y="30480"/>
                    </a:lnTo>
                    <a:lnTo>
                      <a:pt x="252222" y="31242"/>
                    </a:lnTo>
                    <a:lnTo>
                      <a:pt x="255270" y="54102"/>
                    </a:lnTo>
                    <a:lnTo>
                      <a:pt x="262890" y="53340"/>
                    </a:lnTo>
                    <a:close/>
                  </a:path>
                  <a:path w="302259" h="357505">
                    <a:moveTo>
                      <a:pt x="266700" y="83820"/>
                    </a:moveTo>
                    <a:lnTo>
                      <a:pt x="263652" y="60960"/>
                    </a:lnTo>
                    <a:lnTo>
                      <a:pt x="256032" y="61722"/>
                    </a:lnTo>
                    <a:lnTo>
                      <a:pt x="259080" y="84582"/>
                    </a:lnTo>
                    <a:lnTo>
                      <a:pt x="266700" y="83820"/>
                    </a:lnTo>
                    <a:close/>
                  </a:path>
                  <a:path w="302259" h="357505">
                    <a:moveTo>
                      <a:pt x="270510" y="114300"/>
                    </a:moveTo>
                    <a:lnTo>
                      <a:pt x="267462" y="91440"/>
                    </a:lnTo>
                    <a:lnTo>
                      <a:pt x="259842" y="92202"/>
                    </a:lnTo>
                    <a:lnTo>
                      <a:pt x="262890" y="115062"/>
                    </a:lnTo>
                    <a:lnTo>
                      <a:pt x="270510" y="114300"/>
                    </a:lnTo>
                    <a:close/>
                  </a:path>
                  <a:path w="302259" h="357505">
                    <a:moveTo>
                      <a:pt x="274320" y="144780"/>
                    </a:moveTo>
                    <a:lnTo>
                      <a:pt x="272034" y="121920"/>
                    </a:lnTo>
                    <a:lnTo>
                      <a:pt x="264414" y="122682"/>
                    </a:lnTo>
                    <a:lnTo>
                      <a:pt x="266700" y="145542"/>
                    </a:lnTo>
                    <a:lnTo>
                      <a:pt x="274320" y="144780"/>
                    </a:lnTo>
                    <a:close/>
                  </a:path>
                  <a:path w="302259" h="357505">
                    <a:moveTo>
                      <a:pt x="278892" y="174498"/>
                    </a:moveTo>
                    <a:lnTo>
                      <a:pt x="275844" y="152400"/>
                    </a:lnTo>
                    <a:lnTo>
                      <a:pt x="268224" y="153162"/>
                    </a:lnTo>
                    <a:lnTo>
                      <a:pt x="271272" y="176022"/>
                    </a:lnTo>
                    <a:lnTo>
                      <a:pt x="278892" y="174498"/>
                    </a:lnTo>
                    <a:close/>
                  </a:path>
                  <a:path w="302259" h="357505">
                    <a:moveTo>
                      <a:pt x="282702" y="204978"/>
                    </a:moveTo>
                    <a:lnTo>
                      <a:pt x="279654" y="182118"/>
                    </a:lnTo>
                    <a:lnTo>
                      <a:pt x="272034" y="183642"/>
                    </a:lnTo>
                    <a:lnTo>
                      <a:pt x="275082" y="206502"/>
                    </a:lnTo>
                    <a:lnTo>
                      <a:pt x="282702" y="204978"/>
                    </a:lnTo>
                    <a:close/>
                  </a:path>
                  <a:path w="302259" h="357505">
                    <a:moveTo>
                      <a:pt x="286512" y="235458"/>
                    </a:moveTo>
                    <a:lnTo>
                      <a:pt x="283464" y="212598"/>
                    </a:lnTo>
                    <a:lnTo>
                      <a:pt x="275844" y="214122"/>
                    </a:lnTo>
                    <a:lnTo>
                      <a:pt x="278892" y="236220"/>
                    </a:lnTo>
                    <a:lnTo>
                      <a:pt x="286512" y="235458"/>
                    </a:lnTo>
                    <a:close/>
                  </a:path>
                  <a:path w="302259" h="357505">
                    <a:moveTo>
                      <a:pt x="290322" y="265938"/>
                    </a:moveTo>
                    <a:lnTo>
                      <a:pt x="287274" y="243078"/>
                    </a:lnTo>
                    <a:lnTo>
                      <a:pt x="279654" y="243840"/>
                    </a:lnTo>
                    <a:lnTo>
                      <a:pt x="282702" y="266700"/>
                    </a:lnTo>
                    <a:lnTo>
                      <a:pt x="290322" y="265938"/>
                    </a:lnTo>
                    <a:close/>
                  </a:path>
                  <a:path w="302259" h="357505">
                    <a:moveTo>
                      <a:pt x="294132" y="296418"/>
                    </a:moveTo>
                    <a:lnTo>
                      <a:pt x="291084" y="273558"/>
                    </a:lnTo>
                    <a:lnTo>
                      <a:pt x="283464" y="274320"/>
                    </a:lnTo>
                    <a:lnTo>
                      <a:pt x="286512" y="297180"/>
                    </a:lnTo>
                    <a:lnTo>
                      <a:pt x="294132" y="296418"/>
                    </a:lnTo>
                    <a:close/>
                  </a:path>
                  <a:path w="302259" h="357505">
                    <a:moveTo>
                      <a:pt x="297942" y="326898"/>
                    </a:moveTo>
                    <a:lnTo>
                      <a:pt x="294894" y="304038"/>
                    </a:lnTo>
                    <a:lnTo>
                      <a:pt x="287274" y="304800"/>
                    </a:lnTo>
                    <a:lnTo>
                      <a:pt x="290322" y="327660"/>
                    </a:lnTo>
                    <a:lnTo>
                      <a:pt x="297942" y="326898"/>
                    </a:lnTo>
                    <a:close/>
                  </a:path>
                  <a:path w="302259" h="357505">
                    <a:moveTo>
                      <a:pt x="301752" y="355854"/>
                    </a:moveTo>
                    <a:lnTo>
                      <a:pt x="299466" y="334518"/>
                    </a:lnTo>
                    <a:lnTo>
                      <a:pt x="291846" y="335280"/>
                    </a:lnTo>
                    <a:lnTo>
                      <a:pt x="294132" y="357378"/>
                    </a:lnTo>
                    <a:lnTo>
                      <a:pt x="301752" y="355854"/>
                    </a:lnTo>
                    <a:close/>
                  </a:path>
                </a:pathLst>
              </a:custGeom>
              <a:solidFill>
                <a:srgbClr val="7788FA"/>
              </a:solidFill>
            </p:spPr>
            <p:txBody>
              <a:bodyPr wrap="square" lIns="0" tIns="0" rIns="0" bIns="0" rtlCol="0"/>
              <a:lstStyle/>
              <a:p>
                <a:pPr algn="ctr"/>
                <a:endParaRPr sz="2634"/>
              </a:p>
            </p:txBody>
          </p:sp>
          <p:sp>
            <p:nvSpPr>
              <p:cNvPr id="84" name="object 12">
                <a:extLst>
                  <a:ext uri="{FF2B5EF4-FFF2-40B4-BE49-F238E27FC236}">
                    <a16:creationId xmlns:a16="http://schemas.microsoft.com/office/drawing/2014/main" id="{59878673-E0E7-DF3C-A096-C2182AED6980}"/>
                  </a:ext>
                </a:extLst>
              </p:cNvPr>
              <p:cNvSpPr/>
              <p:nvPr/>
            </p:nvSpPr>
            <p:spPr>
              <a:xfrm>
                <a:off x="1163574" y="1289684"/>
                <a:ext cx="7200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20089">
                    <a:moveTo>
                      <a:pt x="0" y="0"/>
                    </a:moveTo>
                    <a:lnTo>
                      <a:pt x="720089" y="0"/>
                    </a:lnTo>
                  </a:path>
                </a:pathLst>
              </a:custGeom>
              <a:ln w="7620">
                <a:solidFill>
                  <a:srgbClr val="7788FA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pPr algn="ctr"/>
                <a:endParaRPr sz="2634"/>
              </a:p>
            </p:txBody>
          </p:sp>
          <p:sp>
            <p:nvSpPr>
              <p:cNvPr id="85" name="object 13">
                <a:extLst>
                  <a:ext uri="{FF2B5EF4-FFF2-40B4-BE49-F238E27FC236}">
                    <a16:creationId xmlns:a16="http://schemas.microsoft.com/office/drawing/2014/main" id="{772B97D8-BD56-5FD6-B8D3-D55E5F98D9E9}"/>
                  </a:ext>
                </a:extLst>
              </p:cNvPr>
              <p:cNvSpPr/>
              <p:nvPr/>
            </p:nvSpPr>
            <p:spPr>
              <a:xfrm>
                <a:off x="1238250" y="1056893"/>
                <a:ext cx="464184" cy="1110615"/>
              </a:xfrm>
              <a:custGeom>
                <a:avLst/>
                <a:gdLst/>
                <a:ahLst/>
                <a:cxnLst/>
                <a:rect l="l" t="t" r="r" b="b"/>
                <a:pathLst>
                  <a:path w="464185" h="1110614">
                    <a:moveTo>
                      <a:pt x="9906" y="369570"/>
                    </a:moveTo>
                    <a:lnTo>
                      <a:pt x="4572" y="363474"/>
                    </a:lnTo>
                    <a:lnTo>
                      <a:pt x="0" y="367284"/>
                    </a:lnTo>
                    <a:lnTo>
                      <a:pt x="4572" y="373380"/>
                    </a:lnTo>
                    <a:lnTo>
                      <a:pt x="9906" y="369570"/>
                    </a:lnTo>
                    <a:close/>
                  </a:path>
                  <a:path w="464185" h="1110614">
                    <a:moveTo>
                      <a:pt x="33528" y="350520"/>
                    </a:moveTo>
                    <a:lnTo>
                      <a:pt x="28956" y="344424"/>
                    </a:lnTo>
                    <a:lnTo>
                      <a:pt x="10668" y="358902"/>
                    </a:lnTo>
                    <a:lnTo>
                      <a:pt x="15240" y="364236"/>
                    </a:lnTo>
                    <a:lnTo>
                      <a:pt x="33528" y="350520"/>
                    </a:lnTo>
                    <a:close/>
                  </a:path>
                  <a:path w="464185" h="1110614">
                    <a:moveTo>
                      <a:pt x="57150" y="330708"/>
                    </a:moveTo>
                    <a:lnTo>
                      <a:pt x="52578" y="325374"/>
                    </a:lnTo>
                    <a:lnTo>
                      <a:pt x="35052" y="339090"/>
                    </a:lnTo>
                    <a:lnTo>
                      <a:pt x="39624" y="345186"/>
                    </a:lnTo>
                    <a:lnTo>
                      <a:pt x="57150" y="330708"/>
                    </a:lnTo>
                    <a:close/>
                  </a:path>
                  <a:path w="464185" h="1110614">
                    <a:moveTo>
                      <a:pt x="81534" y="311658"/>
                    </a:moveTo>
                    <a:lnTo>
                      <a:pt x="76200" y="305562"/>
                    </a:lnTo>
                    <a:lnTo>
                      <a:pt x="58674" y="320040"/>
                    </a:lnTo>
                    <a:lnTo>
                      <a:pt x="63246" y="326136"/>
                    </a:lnTo>
                    <a:lnTo>
                      <a:pt x="81534" y="311658"/>
                    </a:lnTo>
                    <a:close/>
                  </a:path>
                  <a:path w="464185" h="1110614">
                    <a:moveTo>
                      <a:pt x="105156" y="292608"/>
                    </a:moveTo>
                    <a:lnTo>
                      <a:pt x="100584" y="286512"/>
                    </a:lnTo>
                    <a:lnTo>
                      <a:pt x="82296" y="300990"/>
                    </a:lnTo>
                    <a:lnTo>
                      <a:pt x="87630" y="307086"/>
                    </a:lnTo>
                    <a:lnTo>
                      <a:pt x="105156" y="292608"/>
                    </a:lnTo>
                    <a:close/>
                  </a:path>
                  <a:path w="464185" h="1110614">
                    <a:moveTo>
                      <a:pt x="128778" y="273558"/>
                    </a:moveTo>
                    <a:lnTo>
                      <a:pt x="124206" y="267462"/>
                    </a:lnTo>
                    <a:lnTo>
                      <a:pt x="106680" y="281940"/>
                    </a:lnTo>
                    <a:lnTo>
                      <a:pt x="111252" y="288036"/>
                    </a:lnTo>
                    <a:lnTo>
                      <a:pt x="128778" y="273558"/>
                    </a:lnTo>
                    <a:close/>
                  </a:path>
                  <a:path w="464185" h="1110614">
                    <a:moveTo>
                      <a:pt x="153162" y="254508"/>
                    </a:moveTo>
                    <a:lnTo>
                      <a:pt x="148590" y="248412"/>
                    </a:lnTo>
                    <a:lnTo>
                      <a:pt x="130302" y="262890"/>
                    </a:lnTo>
                    <a:lnTo>
                      <a:pt x="134874" y="268986"/>
                    </a:lnTo>
                    <a:lnTo>
                      <a:pt x="153162" y="254508"/>
                    </a:lnTo>
                    <a:close/>
                  </a:path>
                  <a:path w="464185" h="1110614">
                    <a:moveTo>
                      <a:pt x="176784" y="235458"/>
                    </a:moveTo>
                    <a:lnTo>
                      <a:pt x="172212" y="229362"/>
                    </a:lnTo>
                    <a:lnTo>
                      <a:pt x="153924" y="243840"/>
                    </a:lnTo>
                    <a:lnTo>
                      <a:pt x="159258" y="249936"/>
                    </a:lnTo>
                    <a:lnTo>
                      <a:pt x="176784" y="235458"/>
                    </a:lnTo>
                    <a:close/>
                  </a:path>
                  <a:path w="464185" h="1110614">
                    <a:moveTo>
                      <a:pt x="201168" y="216408"/>
                    </a:moveTo>
                    <a:lnTo>
                      <a:pt x="195834" y="210312"/>
                    </a:lnTo>
                    <a:lnTo>
                      <a:pt x="178308" y="224790"/>
                    </a:lnTo>
                    <a:lnTo>
                      <a:pt x="182880" y="230886"/>
                    </a:lnTo>
                    <a:lnTo>
                      <a:pt x="201168" y="216408"/>
                    </a:lnTo>
                    <a:close/>
                  </a:path>
                  <a:path w="464185" h="1110614">
                    <a:moveTo>
                      <a:pt x="224790" y="197358"/>
                    </a:moveTo>
                    <a:lnTo>
                      <a:pt x="220218" y="191262"/>
                    </a:lnTo>
                    <a:lnTo>
                      <a:pt x="201930" y="205740"/>
                    </a:lnTo>
                    <a:lnTo>
                      <a:pt x="206502" y="211836"/>
                    </a:lnTo>
                    <a:lnTo>
                      <a:pt x="224790" y="197358"/>
                    </a:lnTo>
                    <a:close/>
                  </a:path>
                  <a:path w="464185" h="1110614">
                    <a:moveTo>
                      <a:pt x="248412" y="178308"/>
                    </a:moveTo>
                    <a:lnTo>
                      <a:pt x="243840" y="172212"/>
                    </a:lnTo>
                    <a:lnTo>
                      <a:pt x="226314" y="186690"/>
                    </a:lnTo>
                    <a:lnTo>
                      <a:pt x="230886" y="192024"/>
                    </a:lnTo>
                    <a:lnTo>
                      <a:pt x="248412" y="178308"/>
                    </a:lnTo>
                    <a:close/>
                  </a:path>
                  <a:path w="464185" h="1110614">
                    <a:moveTo>
                      <a:pt x="272796" y="159258"/>
                    </a:moveTo>
                    <a:lnTo>
                      <a:pt x="267462" y="153162"/>
                    </a:lnTo>
                    <a:lnTo>
                      <a:pt x="249936" y="167640"/>
                    </a:lnTo>
                    <a:lnTo>
                      <a:pt x="254508" y="172974"/>
                    </a:lnTo>
                    <a:lnTo>
                      <a:pt x="272796" y="159258"/>
                    </a:lnTo>
                    <a:close/>
                  </a:path>
                  <a:path w="464185" h="1110614">
                    <a:moveTo>
                      <a:pt x="296418" y="139446"/>
                    </a:moveTo>
                    <a:lnTo>
                      <a:pt x="291846" y="134112"/>
                    </a:lnTo>
                    <a:lnTo>
                      <a:pt x="273558" y="147828"/>
                    </a:lnTo>
                    <a:lnTo>
                      <a:pt x="278892" y="153924"/>
                    </a:lnTo>
                    <a:lnTo>
                      <a:pt x="296418" y="139446"/>
                    </a:lnTo>
                    <a:close/>
                  </a:path>
                  <a:path w="464185" h="1110614">
                    <a:moveTo>
                      <a:pt x="320802" y="120396"/>
                    </a:moveTo>
                    <a:lnTo>
                      <a:pt x="315468" y="114300"/>
                    </a:lnTo>
                    <a:lnTo>
                      <a:pt x="297942" y="128778"/>
                    </a:lnTo>
                    <a:lnTo>
                      <a:pt x="302514" y="134874"/>
                    </a:lnTo>
                    <a:lnTo>
                      <a:pt x="320802" y="120396"/>
                    </a:lnTo>
                    <a:close/>
                  </a:path>
                  <a:path w="464185" h="1110614">
                    <a:moveTo>
                      <a:pt x="332994" y="986790"/>
                    </a:moveTo>
                    <a:lnTo>
                      <a:pt x="313982" y="986790"/>
                    </a:lnTo>
                    <a:lnTo>
                      <a:pt x="313982" y="994410"/>
                    </a:lnTo>
                    <a:lnTo>
                      <a:pt x="209156" y="1099947"/>
                    </a:lnTo>
                    <a:lnTo>
                      <a:pt x="103632" y="994410"/>
                    </a:lnTo>
                    <a:lnTo>
                      <a:pt x="147828" y="994410"/>
                    </a:lnTo>
                    <a:lnTo>
                      <a:pt x="155448" y="994410"/>
                    </a:lnTo>
                    <a:lnTo>
                      <a:pt x="155448" y="649986"/>
                    </a:lnTo>
                    <a:lnTo>
                      <a:pt x="262128" y="649986"/>
                    </a:lnTo>
                    <a:lnTo>
                      <a:pt x="262128" y="994410"/>
                    </a:lnTo>
                    <a:lnTo>
                      <a:pt x="269748" y="994410"/>
                    </a:lnTo>
                    <a:lnTo>
                      <a:pt x="313982" y="994410"/>
                    </a:lnTo>
                    <a:lnTo>
                      <a:pt x="313982" y="986790"/>
                    </a:lnTo>
                    <a:lnTo>
                      <a:pt x="269748" y="986790"/>
                    </a:lnTo>
                    <a:lnTo>
                      <a:pt x="269748" y="642366"/>
                    </a:lnTo>
                    <a:lnTo>
                      <a:pt x="147828" y="642366"/>
                    </a:lnTo>
                    <a:lnTo>
                      <a:pt x="147828" y="986790"/>
                    </a:lnTo>
                    <a:lnTo>
                      <a:pt x="84582" y="986790"/>
                    </a:lnTo>
                    <a:lnTo>
                      <a:pt x="93726" y="995883"/>
                    </a:lnTo>
                    <a:lnTo>
                      <a:pt x="206502" y="1107973"/>
                    </a:lnTo>
                    <a:lnTo>
                      <a:pt x="208788" y="1110234"/>
                    </a:lnTo>
                    <a:lnTo>
                      <a:pt x="211836" y="1107211"/>
                    </a:lnTo>
                    <a:lnTo>
                      <a:pt x="323850" y="995883"/>
                    </a:lnTo>
                    <a:lnTo>
                      <a:pt x="332994" y="986790"/>
                    </a:lnTo>
                    <a:close/>
                  </a:path>
                  <a:path w="464185" h="1110614">
                    <a:moveTo>
                      <a:pt x="344424" y="101346"/>
                    </a:moveTo>
                    <a:lnTo>
                      <a:pt x="339852" y="95250"/>
                    </a:lnTo>
                    <a:lnTo>
                      <a:pt x="321564" y="109728"/>
                    </a:lnTo>
                    <a:lnTo>
                      <a:pt x="326136" y="115824"/>
                    </a:lnTo>
                    <a:lnTo>
                      <a:pt x="344424" y="101346"/>
                    </a:lnTo>
                    <a:close/>
                  </a:path>
                  <a:path w="464185" h="1110614">
                    <a:moveTo>
                      <a:pt x="368046" y="82296"/>
                    </a:moveTo>
                    <a:lnTo>
                      <a:pt x="363474" y="76200"/>
                    </a:lnTo>
                    <a:lnTo>
                      <a:pt x="345186" y="90678"/>
                    </a:lnTo>
                    <a:lnTo>
                      <a:pt x="350520" y="96774"/>
                    </a:lnTo>
                    <a:lnTo>
                      <a:pt x="368046" y="82296"/>
                    </a:lnTo>
                    <a:close/>
                  </a:path>
                  <a:path w="464185" h="1110614">
                    <a:moveTo>
                      <a:pt x="392430" y="63246"/>
                    </a:moveTo>
                    <a:lnTo>
                      <a:pt x="387096" y="57150"/>
                    </a:lnTo>
                    <a:lnTo>
                      <a:pt x="369570" y="71628"/>
                    </a:lnTo>
                    <a:lnTo>
                      <a:pt x="374142" y="77724"/>
                    </a:lnTo>
                    <a:lnTo>
                      <a:pt x="392430" y="63246"/>
                    </a:lnTo>
                    <a:close/>
                  </a:path>
                  <a:path w="464185" h="1110614">
                    <a:moveTo>
                      <a:pt x="416052" y="44196"/>
                    </a:moveTo>
                    <a:lnTo>
                      <a:pt x="411480" y="38100"/>
                    </a:lnTo>
                    <a:lnTo>
                      <a:pt x="393192" y="52578"/>
                    </a:lnTo>
                    <a:lnTo>
                      <a:pt x="397764" y="58674"/>
                    </a:lnTo>
                    <a:lnTo>
                      <a:pt x="416052" y="44196"/>
                    </a:lnTo>
                    <a:close/>
                  </a:path>
                  <a:path w="464185" h="1110614">
                    <a:moveTo>
                      <a:pt x="439674" y="25146"/>
                    </a:moveTo>
                    <a:lnTo>
                      <a:pt x="435102" y="19050"/>
                    </a:lnTo>
                    <a:lnTo>
                      <a:pt x="417576" y="33528"/>
                    </a:lnTo>
                    <a:lnTo>
                      <a:pt x="422148" y="39624"/>
                    </a:lnTo>
                    <a:lnTo>
                      <a:pt x="439674" y="25146"/>
                    </a:lnTo>
                    <a:close/>
                  </a:path>
                  <a:path w="464185" h="1110614">
                    <a:moveTo>
                      <a:pt x="464058" y="6096"/>
                    </a:moveTo>
                    <a:lnTo>
                      <a:pt x="458724" y="0"/>
                    </a:lnTo>
                    <a:lnTo>
                      <a:pt x="441198" y="14478"/>
                    </a:lnTo>
                    <a:lnTo>
                      <a:pt x="445770" y="20574"/>
                    </a:lnTo>
                    <a:lnTo>
                      <a:pt x="464058" y="6096"/>
                    </a:lnTo>
                    <a:close/>
                  </a:path>
                </a:pathLst>
              </a:custGeom>
              <a:solidFill>
                <a:srgbClr val="7788FA"/>
              </a:solidFill>
            </p:spPr>
            <p:txBody>
              <a:bodyPr wrap="square" lIns="0" tIns="0" rIns="0" bIns="0" rtlCol="0"/>
              <a:lstStyle/>
              <a:p>
                <a:pPr algn="ctr"/>
                <a:endParaRPr sz="2634"/>
              </a:p>
            </p:txBody>
          </p:sp>
          <p:pic>
            <p:nvPicPr>
              <p:cNvPr id="86" name="object 14">
                <a:extLst>
                  <a:ext uri="{FF2B5EF4-FFF2-40B4-BE49-F238E27FC236}">
                    <a16:creationId xmlns:a16="http://schemas.microsoft.com/office/drawing/2014/main" id="{873ED9B0-226F-A8F5-95B0-89B09C3B55B1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76477" y="2018538"/>
                <a:ext cx="1339596" cy="561594"/>
              </a:xfrm>
              <a:prstGeom prst="rect">
                <a:avLst/>
              </a:prstGeom>
            </p:spPr>
          </p:pic>
          <p:sp>
            <p:nvSpPr>
              <p:cNvPr id="87" name="object 15">
                <a:extLst>
                  <a:ext uri="{FF2B5EF4-FFF2-40B4-BE49-F238E27FC236}">
                    <a16:creationId xmlns:a16="http://schemas.microsoft.com/office/drawing/2014/main" id="{71D99325-4EE4-8188-6A86-68857E9CA6F5}"/>
                  </a:ext>
                </a:extLst>
              </p:cNvPr>
              <p:cNvSpPr/>
              <p:nvPr/>
            </p:nvSpPr>
            <p:spPr>
              <a:xfrm>
                <a:off x="380" y="3252977"/>
                <a:ext cx="2767330" cy="1125855"/>
              </a:xfrm>
              <a:custGeom>
                <a:avLst/>
                <a:gdLst/>
                <a:ahLst/>
                <a:cxnLst/>
                <a:rect l="l" t="t" r="r" b="b"/>
                <a:pathLst>
                  <a:path w="2767330" h="1125854">
                    <a:moveTo>
                      <a:pt x="2767203" y="1125474"/>
                    </a:moveTo>
                    <a:lnTo>
                      <a:pt x="2767203" y="0"/>
                    </a:lnTo>
                    <a:lnTo>
                      <a:pt x="0" y="0"/>
                    </a:lnTo>
                    <a:lnTo>
                      <a:pt x="0" y="22502"/>
                    </a:lnTo>
                    <a:lnTo>
                      <a:pt x="11811" y="11430"/>
                    </a:lnTo>
                    <a:lnTo>
                      <a:pt x="11811" y="22860"/>
                    </a:lnTo>
                    <a:lnTo>
                      <a:pt x="2744343" y="22860"/>
                    </a:lnTo>
                    <a:lnTo>
                      <a:pt x="2744343" y="11430"/>
                    </a:lnTo>
                    <a:lnTo>
                      <a:pt x="2755773" y="22860"/>
                    </a:lnTo>
                    <a:lnTo>
                      <a:pt x="2755773" y="1125474"/>
                    </a:lnTo>
                    <a:lnTo>
                      <a:pt x="2767203" y="1125474"/>
                    </a:lnTo>
                    <a:close/>
                  </a:path>
                  <a:path w="2767330" h="1125854">
                    <a:moveTo>
                      <a:pt x="11811" y="22860"/>
                    </a:moveTo>
                    <a:lnTo>
                      <a:pt x="11811" y="11430"/>
                    </a:lnTo>
                    <a:lnTo>
                      <a:pt x="0" y="22502"/>
                    </a:lnTo>
                    <a:lnTo>
                      <a:pt x="0" y="22860"/>
                    </a:lnTo>
                    <a:lnTo>
                      <a:pt x="11811" y="22860"/>
                    </a:lnTo>
                    <a:close/>
                  </a:path>
                  <a:path w="2767330" h="1125854">
                    <a:moveTo>
                      <a:pt x="11811" y="1101852"/>
                    </a:moveTo>
                    <a:lnTo>
                      <a:pt x="11811" y="22860"/>
                    </a:lnTo>
                    <a:lnTo>
                      <a:pt x="0" y="22860"/>
                    </a:lnTo>
                    <a:lnTo>
                      <a:pt x="0" y="1101852"/>
                    </a:lnTo>
                    <a:lnTo>
                      <a:pt x="11811" y="1101852"/>
                    </a:lnTo>
                    <a:close/>
                  </a:path>
                  <a:path w="2767330" h="1125854">
                    <a:moveTo>
                      <a:pt x="2755773" y="1101852"/>
                    </a:moveTo>
                    <a:lnTo>
                      <a:pt x="0" y="1101852"/>
                    </a:lnTo>
                    <a:lnTo>
                      <a:pt x="0" y="1102232"/>
                    </a:lnTo>
                    <a:lnTo>
                      <a:pt x="11811" y="1114044"/>
                    </a:lnTo>
                    <a:lnTo>
                      <a:pt x="11811" y="1125474"/>
                    </a:lnTo>
                    <a:lnTo>
                      <a:pt x="2744343" y="1125474"/>
                    </a:lnTo>
                    <a:lnTo>
                      <a:pt x="2744343" y="1114044"/>
                    </a:lnTo>
                    <a:lnTo>
                      <a:pt x="2755773" y="1101852"/>
                    </a:lnTo>
                    <a:close/>
                  </a:path>
                  <a:path w="2767330" h="1125854">
                    <a:moveTo>
                      <a:pt x="11811" y="1125474"/>
                    </a:moveTo>
                    <a:lnTo>
                      <a:pt x="11811" y="1114044"/>
                    </a:lnTo>
                    <a:lnTo>
                      <a:pt x="0" y="1102232"/>
                    </a:lnTo>
                    <a:lnTo>
                      <a:pt x="0" y="1125474"/>
                    </a:lnTo>
                    <a:lnTo>
                      <a:pt x="11811" y="1125474"/>
                    </a:lnTo>
                    <a:close/>
                  </a:path>
                  <a:path w="2767330" h="1125854">
                    <a:moveTo>
                      <a:pt x="2755773" y="22860"/>
                    </a:moveTo>
                    <a:lnTo>
                      <a:pt x="2744343" y="11430"/>
                    </a:lnTo>
                    <a:lnTo>
                      <a:pt x="2744343" y="22860"/>
                    </a:lnTo>
                    <a:lnTo>
                      <a:pt x="2755773" y="22860"/>
                    </a:lnTo>
                    <a:close/>
                  </a:path>
                  <a:path w="2767330" h="1125854">
                    <a:moveTo>
                      <a:pt x="2755773" y="1101852"/>
                    </a:moveTo>
                    <a:lnTo>
                      <a:pt x="2755773" y="22860"/>
                    </a:lnTo>
                    <a:lnTo>
                      <a:pt x="2744343" y="22860"/>
                    </a:lnTo>
                    <a:lnTo>
                      <a:pt x="2744343" y="1101852"/>
                    </a:lnTo>
                    <a:lnTo>
                      <a:pt x="2755773" y="1101852"/>
                    </a:lnTo>
                    <a:close/>
                  </a:path>
                  <a:path w="2767330" h="1125854">
                    <a:moveTo>
                      <a:pt x="2755773" y="1125474"/>
                    </a:moveTo>
                    <a:lnTo>
                      <a:pt x="2755773" y="1101852"/>
                    </a:lnTo>
                    <a:lnTo>
                      <a:pt x="2744343" y="1114044"/>
                    </a:lnTo>
                    <a:lnTo>
                      <a:pt x="2744343" y="1125474"/>
                    </a:lnTo>
                    <a:lnTo>
                      <a:pt x="2755773" y="1125474"/>
                    </a:lnTo>
                    <a:close/>
                  </a:path>
                </a:pathLst>
              </a:custGeom>
              <a:solidFill>
                <a:srgbClr val="7788FA"/>
              </a:solidFill>
            </p:spPr>
            <p:txBody>
              <a:bodyPr wrap="square" lIns="0" tIns="0" rIns="0" bIns="0" rtlCol="0"/>
              <a:lstStyle/>
              <a:p>
                <a:pPr algn="ctr"/>
                <a:endParaRPr sz="2634"/>
              </a:p>
            </p:txBody>
          </p:sp>
          <p:sp>
            <p:nvSpPr>
              <p:cNvPr id="88" name="object 16">
                <a:extLst>
                  <a:ext uri="{FF2B5EF4-FFF2-40B4-BE49-F238E27FC236}">
                    <a16:creationId xmlns:a16="http://schemas.microsoft.com/office/drawing/2014/main" id="{5A60B29A-F18E-4E2E-70B2-8EA62668201F}"/>
                  </a:ext>
                </a:extLst>
              </p:cNvPr>
              <p:cNvSpPr/>
              <p:nvPr/>
            </p:nvSpPr>
            <p:spPr>
              <a:xfrm>
                <a:off x="380" y="3585972"/>
                <a:ext cx="597535" cy="315595"/>
              </a:xfrm>
              <a:custGeom>
                <a:avLst/>
                <a:gdLst/>
                <a:ahLst/>
                <a:cxnLst/>
                <a:rect l="l" t="t" r="r" b="b"/>
                <a:pathLst>
                  <a:path w="597535" h="315595">
                    <a:moveTo>
                      <a:pt x="597027" y="315467"/>
                    </a:moveTo>
                    <a:lnTo>
                      <a:pt x="597026" y="0"/>
                    </a:lnTo>
                    <a:lnTo>
                      <a:pt x="0" y="0"/>
                    </a:lnTo>
                    <a:lnTo>
                      <a:pt x="0" y="315467"/>
                    </a:lnTo>
                    <a:lnTo>
                      <a:pt x="597027" y="315467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pPr algn="ctr"/>
                <a:endParaRPr sz="2634"/>
              </a:p>
            </p:txBody>
          </p:sp>
          <p:sp>
            <p:nvSpPr>
              <p:cNvPr id="89" name="object 17">
                <a:extLst>
                  <a:ext uri="{FF2B5EF4-FFF2-40B4-BE49-F238E27FC236}">
                    <a16:creationId xmlns:a16="http://schemas.microsoft.com/office/drawing/2014/main" id="{A57937D5-F122-29F8-224C-07A8698B7DCE}"/>
                  </a:ext>
                </a:extLst>
              </p:cNvPr>
              <p:cNvSpPr/>
              <p:nvPr/>
            </p:nvSpPr>
            <p:spPr>
              <a:xfrm>
                <a:off x="380" y="3582161"/>
                <a:ext cx="601345" cy="323215"/>
              </a:xfrm>
              <a:custGeom>
                <a:avLst/>
                <a:gdLst/>
                <a:ahLst/>
                <a:cxnLst/>
                <a:rect l="l" t="t" r="r" b="b"/>
                <a:pathLst>
                  <a:path w="601345" h="323214">
                    <a:moveTo>
                      <a:pt x="600837" y="323088"/>
                    </a:moveTo>
                    <a:lnTo>
                      <a:pt x="600837" y="0"/>
                    </a:lnTo>
                    <a:lnTo>
                      <a:pt x="0" y="0"/>
                    </a:lnTo>
                    <a:lnTo>
                      <a:pt x="0" y="7239"/>
                    </a:lnTo>
                    <a:lnTo>
                      <a:pt x="3429" y="3810"/>
                    </a:lnTo>
                    <a:lnTo>
                      <a:pt x="3429" y="7620"/>
                    </a:lnTo>
                    <a:lnTo>
                      <a:pt x="593217" y="7620"/>
                    </a:lnTo>
                    <a:lnTo>
                      <a:pt x="593217" y="3810"/>
                    </a:lnTo>
                    <a:lnTo>
                      <a:pt x="597027" y="7620"/>
                    </a:lnTo>
                    <a:lnTo>
                      <a:pt x="597027" y="323088"/>
                    </a:lnTo>
                    <a:lnTo>
                      <a:pt x="600837" y="323088"/>
                    </a:lnTo>
                    <a:close/>
                  </a:path>
                  <a:path w="601345" h="323214">
                    <a:moveTo>
                      <a:pt x="3429" y="7620"/>
                    </a:moveTo>
                    <a:lnTo>
                      <a:pt x="3429" y="3810"/>
                    </a:lnTo>
                    <a:lnTo>
                      <a:pt x="0" y="7239"/>
                    </a:lnTo>
                    <a:lnTo>
                      <a:pt x="0" y="7620"/>
                    </a:lnTo>
                    <a:lnTo>
                      <a:pt x="3429" y="7620"/>
                    </a:lnTo>
                    <a:close/>
                  </a:path>
                  <a:path w="601345" h="323214">
                    <a:moveTo>
                      <a:pt x="3429" y="315467"/>
                    </a:moveTo>
                    <a:lnTo>
                      <a:pt x="3429" y="7620"/>
                    </a:lnTo>
                    <a:lnTo>
                      <a:pt x="0" y="7620"/>
                    </a:lnTo>
                    <a:lnTo>
                      <a:pt x="0" y="315467"/>
                    </a:lnTo>
                    <a:lnTo>
                      <a:pt x="3429" y="315467"/>
                    </a:lnTo>
                    <a:close/>
                  </a:path>
                  <a:path w="601345" h="323214">
                    <a:moveTo>
                      <a:pt x="597027" y="315467"/>
                    </a:moveTo>
                    <a:lnTo>
                      <a:pt x="0" y="315467"/>
                    </a:lnTo>
                    <a:lnTo>
                      <a:pt x="0" y="315848"/>
                    </a:lnTo>
                    <a:lnTo>
                      <a:pt x="3429" y="319277"/>
                    </a:lnTo>
                    <a:lnTo>
                      <a:pt x="3429" y="323088"/>
                    </a:lnTo>
                    <a:lnTo>
                      <a:pt x="593217" y="323088"/>
                    </a:lnTo>
                    <a:lnTo>
                      <a:pt x="593217" y="319277"/>
                    </a:lnTo>
                    <a:lnTo>
                      <a:pt x="597027" y="315467"/>
                    </a:lnTo>
                    <a:close/>
                  </a:path>
                  <a:path w="601345" h="323214">
                    <a:moveTo>
                      <a:pt x="3429" y="323088"/>
                    </a:moveTo>
                    <a:lnTo>
                      <a:pt x="3429" y="319277"/>
                    </a:lnTo>
                    <a:lnTo>
                      <a:pt x="0" y="315848"/>
                    </a:lnTo>
                    <a:lnTo>
                      <a:pt x="0" y="323088"/>
                    </a:lnTo>
                    <a:lnTo>
                      <a:pt x="3429" y="323088"/>
                    </a:lnTo>
                    <a:close/>
                  </a:path>
                  <a:path w="601345" h="323214">
                    <a:moveTo>
                      <a:pt x="597027" y="7620"/>
                    </a:moveTo>
                    <a:lnTo>
                      <a:pt x="593217" y="3810"/>
                    </a:lnTo>
                    <a:lnTo>
                      <a:pt x="593217" y="7620"/>
                    </a:lnTo>
                    <a:lnTo>
                      <a:pt x="597027" y="7620"/>
                    </a:lnTo>
                    <a:close/>
                  </a:path>
                  <a:path w="601345" h="323214">
                    <a:moveTo>
                      <a:pt x="597027" y="315467"/>
                    </a:moveTo>
                    <a:lnTo>
                      <a:pt x="597027" y="7620"/>
                    </a:lnTo>
                    <a:lnTo>
                      <a:pt x="593217" y="7620"/>
                    </a:lnTo>
                    <a:lnTo>
                      <a:pt x="593217" y="315467"/>
                    </a:lnTo>
                    <a:lnTo>
                      <a:pt x="597027" y="315467"/>
                    </a:lnTo>
                    <a:close/>
                  </a:path>
                  <a:path w="601345" h="323214">
                    <a:moveTo>
                      <a:pt x="597027" y="323088"/>
                    </a:moveTo>
                    <a:lnTo>
                      <a:pt x="597027" y="315467"/>
                    </a:lnTo>
                    <a:lnTo>
                      <a:pt x="593217" y="319277"/>
                    </a:lnTo>
                    <a:lnTo>
                      <a:pt x="593217" y="323088"/>
                    </a:lnTo>
                    <a:lnTo>
                      <a:pt x="597027" y="323088"/>
                    </a:lnTo>
                    <a:close/>
                  </a:path>
                </a:pathLst>
              </a:custGeom>
              <a:solidFill>
                <a:srgbClr val="7788FA"/>
              </a:solidFill>
            </p:spPr>
            <p:txBody>
              <a:bodyPr wrap="square" lIns="0" tIns="0" rIns="0" bIns="0" rtlCol="0"/>
              <a:lstStyle/>
              <a:p>
                <a:pPr algn="ctr"/>
                <a:endParaRPr sz="2634"/>
              </a:p>
            </p:txBody>
          </p:sp>
        </p:grpSp>
        <p:sp>
          <p:nvSpPr>
            <p:cNvPr id="90" name="object 18">
              <a:extLst>
                <a:ext uri="{FF2B5EF4-FFF2-40B4-BE49-F238E27FC236}">
                  <a16:creationId xmlns:a16="http://schemas.microsoft.com/office/drawing/2014/main" id="{7087CBFD-177C-AA41-EDF3-7001591C66CD}"/>
                </a:ext>
              </a:extLst>
            </p:cNvPr>
            <p:cNvSpPr txBox="1"/>
            <p:nvPr/>
          </p:nvSpPr>
          <p:spPr>
            <a:xfrm>
              <a:off x="3069853" y="889498"/>
              <a:ext cx="1400406" cy="209291"/>
            </a:xfrm>
            <a:prstGeom prst="rect">
              <a:avLst/>
            </a:prstGeom>
          </p:spPr>
          <p:txBody>
            <a:bodyPr vert="horz" wrap="square" lIns="0" tIns="17656" rIns="0" bIns="0" rtlCol="0">
              <a:spAutoFit/>
            </a:bodyPr>
            <a:lstStyle/>
            <a:p>
              <a:pPr marL="18585" algn="ctr">
                <a:spcBef>
                  <a:spcPts val="139"/>
                </a:spcBef>
              </a:pPr>
              <a:r>
                <a:rPr sz="1244" spc="-15" dirty="0">
                  <a:latin typeface="Arial MT"/>
                  <a:cs typeface="Arial MT"/>
                </a:rPr>
                <a:t>Produ</a:t>
              </a:r>
              <a:r>
                <a:rPr sz="1244" spc="-7" dirty="0">
                  <a:latin typeface="Arial MT"/>
                  <a:cs typeface="Arial MT"/>
                </a:rPr>
                <a:t>c</a:t>
              </a:r>
              <a:r>
                <a:rPr sz="1244" spc="-15" dirty="0">
                  <a:latin typeface="Arial MT"/>
                  <a:cs typeface="Arial MT"/>
                </a:rPr>
                <a:t>tio</a:t>
              </a:r>
              <a:r>
                <a:rPr sz="1244" spc="-7" dirty="0">
                  <a:latin typeface="Arial MT"/>
                  <a:cs typeface="Arial MT"/>
                </a:rPr>
                <a:t>n</a:t>
              </a:r>
              <a:r>
                <a:rPr sz="1244" spc="-29" dirty="0">
                  <a:latin typeface="Arial MT"/>
                  <a:cs typeface="Arial MT"/>
                </a:rPr>
                <a:t> </a:t>
              </a:r>
              <a:r>
                <a:rPr sz="1244" spc="-15" dirty="0">
                  <a:latin typeface="Arial MT"/>
                  <a:cs typeface="Arial MT"/>
                </a:rPr>
                <a:t>Net</a:t>
              </a:r>
              <a:r>
                <a:rPr sz="1244" spc="-37" dirty="0">
                  <a:latin typeface="Arial MT"/>
                  <a:cs typeface="Arial MT"/>
                </a:rPr>
                <a:t>w</a:t>
              </a:r>
              <a:r>
                <a:rPr sz="1244" spc="-15" dirty="0">
                  <a:latin typeface="Arial MT"/>
                  <a:cs typeface="Arial MT"/>
                </a:rPr>
                <a:t>ork</a:t>
              </a:r>
              <a:endParaRPr sz="1244" dirty="0">
                <a:latin typeface="Arial MT"/>
                <a:cs typeface="Arial MT"/>
              </a:endParaRPr>
            </a:p>
          </p:txBody>
        </p:sp>
        <p:sp>
          <p:nvSpPr>
            <p:cNvPr id="91" name="object 19">
              <a:extLst>
                <a:ext uri="{FF2B5EF4-FFF2-40B4-BE49-F238E27FC236}">
                  <a16:creationId xmlns:a16="http://schemas.microsoft.com/office/drawing/2014/main" id="{10977618-2E31-5BC8-40F0-8B99C881E7FC}"/>
                </a:ext>
              </a:extLst>
            </p:cNvPr>
            <p:cNvSpPr txBox="1"/>
            <p:nvPr/>
          </p:nvSpPr>
          <p:spPr>
            <a:xfrm>
              <a:off x="1663947" y="5247763"/>
              <a:ext cx="738768" cy="201431"/>
            </a:xfrm>
            <a:prstGeom prst="rect">
              <a:avLst/>
            </a:prstGeom>
          </p:spPr>
          <p:txBody>
            <a:bodyPr vert="horz" wrap="square" lIns="0" tIns="34383" rIns="0" bIns="0" rtlCol="0">
              <a:spAutoFit/>
            </a:bodyPr>
            <a:lstStyle/>
            <a:p>
              <a:pPr marL="39958" algn="ctr">
                <a:lnSpc>
                  <a:spcPts val="1308"/>
                </a:lnSpc>
                <a:spcBef>
                  <a:spcPts val="271"/>
                </a:spcBef>
              </a:pPr>
              <a:r>
                <a:rPr sz="1244" spc="-15" dirty="0">
                  <a:latin typeface="Arial MT"/>
                  <a:cs typeface="Arial MT"/>
                </a:rPr>
                <a:t>Security</a:t>
              </a:r>
              <a:endParaRPr sz="1244">
                <a:latin typeface="Arial MT"/>
                <a:cs typeface="Arial MT"/>
              </a:endParaRPr>
            </a:p>
          </p:txBody>
        </p:sp>
        <p:sp>
          <p:nvSpPr>
            <p:cNvPr id="92" name="object 20">
              <a:extLst>
                <a:ext uri="{FF2B5EF4-FFF2-40B4-BE49-F238E27FC236}">
                  <a16:creationId xmlns:a16="http://schemas.microsoft.com/office/drawing/2014/main" id="{BA345F5D-3CD2-8021-5969-12BC0AAD638F}"/>
                </a:ext>
              </a:extLst>
            </p:cNvPr>
            <p:cNvSpPr txBox="1"/>
            <p:nvPr/>
          </p:nvSpPr>
          <p:spPr>
            <a:xfrm>
              <a:off x="1663947" y="5448830"/>
              <a:ext cx="738768" cy="213044"/>
            </a:xfrm>
            <a:prstGeom prst="rect">
              <a:avLst/>
            </a:prstGeom>
          </p:spPr>
          <p:txBody>
            <a:bodyPr vert="horz" wrap="square" lIns="0" tIns="21373" rIns="0" bIns="0" rtlCol="0">
              <a:spAutoFit/>
            </a:bodyPr>
            <a:lstStyle/>
            <a:p>
              <a:pPr marL="39958" algn="ctr">
                <a:spcBef>
                  <a:spcPts val="168"/>
                </a:spcBef>
              </a:pPr>
              <a:r>
                <a:rPr sz="1244" spc="-7" dirty="0">
                  <a:latin typeface="Arial MT"/>
                  <a:cs typeface="Arial MT"/>
                </a:rPr>
                <a:t>IDS</a:t>
              </a:r>
              <a:endParaRPr sz="1244">
                <a:latin typeface="Arial MT"/>
                <a:cs typeface="Arial MT"/>
              </a:endParaRPr>
            </a:p>
          </p:txBody>
        </p:sp>
        <p:grpSp>
          <p:nvGrpSpPr>
            <p:cNvPr id="93" name="object 21">
              <a:extLst>
                <a:ext uri="{FF2B5EF4-FFF2-40B4-BE49-F238E27FC236}">
                  <a16:creationId xmlns:a16="http://schemas.microsoft.com/office/drawing/2014/main" id="{C32ED47F-1C4F-7C8F-9D0D-741D393FCDAB}"/>
                </a:ext>
              </a:extLst>
            </p:cNvPr>
            <p:cNvGrpSpPr/>
            <p:nvPr/>
          </p:nvGrpSpPr>
          <p:grpSpPr>
            <a:xfrm>
              <a:off x="2397140" y="5175280"/>
              <a:ext cx="885593" cy="472998"/>
              <a:chOff x="501395" y="3536441"/>
              <a:chExt cx="605155" cy="323215"/>
            </a:xfrm>
          </p:grpSpPr>
          <p:sp>
            <p:nvSpPr>
              <p:cNvPr id="94" name="object 22">
                <a:extLst>
                  <a:ext uri="{FF2B5EF4-FFF2-40B4-BE49-F238E27FC236}">
                    <a16:creationId xmlns:a16="http://schemas.microsoft.com/office/drawing/2014/main" id="{4A257B4E-4AEE-14BC-309A-E181ECCCD9E3}"/>
                  </a:ext>
                </a:extLst>
              </p:cNvPr>
              <p:cNvSpPr/>
              <p:nvPr/>
            </p:nvSpPr>
            <p:spPr>
              <a:xfrm>
                <a:off x="505205" y="3540251"/>
                <a:ext cx="597535" cy="314960"/>
              </a:xfrm>
              <a:custGeom>
                <a:avLst/>
                <a:gdLst/>
                <a:ahLst/>
                <a:cxnLst/>
                <a:rect l="l" t="t" r="r" b="b"/>
                <a:pathLst>
                  <a:path w="597535" h="314960">
                    <a:moveTo>
                      <a:pt x="597407" y="314705"/>
                    </a:moveTo>
                    <a:lnTo>
                      <a:pt x="597407" y="0"/>
                    </a:lnTo>
                    <a:lnTo>
                      <a:pt x="0" y="0"/>
                    </a:lnTo>
                    <a:lnTo>
                      <a:pt x="0" y="314705"/>
                    </a:lnTo>
                    <a:lnTo>
                      <a:pt x="597407" y="314705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pPr algn="ctr"/>
                <a:endParaRPr sz="2634"/>
              </a:p>
            </p:txBody>
          </p:sp>
          <p:sp>
            <p:nvSpPr>
              <p:cNvPr id="95" name="object 23">
                <a:extLst>
                  <a:ext uri="{FF2B5EF4-FFF2-40B4-BE49-F238E27FC236}">
                    <a16:creationId xmlns:a16="http://schemas.microsoft.com/office/drawing/2014/main" id="{5BA342A7-680F-D005-F8B6-6390BD7F1DDC}"/>
                  </a:ext>
                </a:extLst>
              </p:cNvPr>
              <p:cNvSpPr/>
              <p:nvPr/>
            </p:nvSpPr>
            <p:spPr>
              <a:xfrm>
                <a:off x="501395" y="3536441"/>
                <a:ext cx="605155" cy="323215"/>
              </a:xfrm>
              <a:custGeom>
                <a:avLst/>
                <a:gdLst/>
                <a:ahLst/>
                <a:cxnLst/>
                <a:rect l="l" t="t" r="r" b="b"/>
                <a:pathLst>
                  <a:path w="605155" h="323214">
                    <a:moveTo>
                      <a:pt x="605028" y="323088"/>
                    </a:moveTo>
                    <a:lnTo>
                      <a:pt x="605028" y="0"/>
                    </a:lnTo>
                    <a:lnTo>
                      <a:pt x="0" y="0"/>
                    </a:lnTo>
                    <a:lnTo>
                      <a:pt x="0" y="323088"/>
                    </a:lnTo>
                    <a:lnTo>
                      <a:pt x="3810" y="323088"/>
                    </a:lnTo>
                    <a:lnTo>
                      <a:pt x="3810" y="7620"/>
                    </a:lnTo>
                    <a:lnTo>
                      <a:pt x="8382" y="3810"/>
                    </a:lnTo>
                    <a:lnTo>
                      <a:pt x="8382" y="7620"/>
                    </a:lnTo>
                    <a:lnTo>
                      <a:pt x="597408" y="7620"/>
                    </a:lnTo>
                    <a:lnTo>
                      <a:pt x="597408" y="3810"/>
                    </a:lnTo>
                    <a:lnTo>
                      <a:pt x="601218" y="7620"/>
                    </a:lnTo>
                    <a:lnTo>
                      <a:pt x="601218" y="323088"/>
                    </a:lnTo>
                    <a:lnTo>
                      <a:pt x="605028" y="323088"/>
                    </a:lnTo>
                    <a:close/>
                  </a:path>
                  <a:path w="605155" h="323214">
                    <a:moveTo>
                      <a:pt x="8382" y="7620"/>
                    </a:moveTo>
                    <a:lnTo>
                      <a:pt x="8382" y="3810"/>
                    </a:lnTo>
                    <a:lnTo>
                      <a:pt x="3810" y="7620"/>
                    </a:lnTo>
                    <a:lnTo>
                      <a:pt x="8382" y="7620"/>
                    </a:lnTo>
                    <a:close/>
                  </a:path>
                  <a:path w="605155" h="323214">
                    <a:moveTo>
                      <a:pt x="8382" y="314706"/>
                    </a:moveTo>
                    <a:lnTo>
                      <a:pt x="8382" y="7620"/>
                    </a:lnTo>
                    <a:lnTo>
                      <a:pt x="3810" y="7620"/>
                    </a:lnTo>
                    <a:lnTo>
                      <a:pt x="3810" y="314706"/>
                    </a:lnTo>
                    <a:lnTo>
                      <a:pt x="8382" y="314706"/>
                    </a:lnTo>
                    <a:close/>
                  </a:path>
                  <a:path w="605155" h="323214">
                    <a:moveTo>
                      <a:pt x="601218" y="314706"/>
                    </a:moveTo>
                    <a:lnTo>
                      <a:pt x="3810" y="314706"/>
                    </a:lnTo>
                    <a:lnTo>
                      <a:pt x="8382" y="318516"/>
                    </a:lnTo>
                    <a:lnTo>
                      <a:pt x="8382" y="323088"/>
                    </a:lnTo>
                    <a:lnTo>
                      <a:pt x="597408" y="323088"/>
                    </a:lnTo>
                    <a:lnTo>
                      <a:pt x="597408" y="318516"/>
                    </a:lnTo>
                    <a:lnTo>
                      <a:pt x="601218" y="314706"/>
                    </a:lnTo>
                    <a:close/>
                  </a:path>
                  <a:path w="605155" h="323214">
                    <a:moveTo>
                      <a:pt x="8382" y="323088"/>
                    </a:moveTo>
                    <a:lnTo>
                      <a:pt x="8382" y="318516"/>
                    </a:lnTo>
                    <a:lnTo>
                      <a:pt x="3810" y="314706"/>
                    </a:lnTo>
                    <a:lnTo>
                      <a:pt x="3810" y="323088"/>
                    </a:lnTo>
                    <a:lnTo>
                      <a:pt x="8382" y="323088"/>
                    </a:lnTo>
                    <a:close/>
                  </a:path>
                  <a:path w="605155" h="323214">
                    <a:moveTo>
                      <a:pt x="601218" y="7620"/>
                    </a:moveTo>
                    <a:lnTo>
                      <a:pt x="597408" y="3810"/>
                    </a:lnTo>
                    <a:lnTo>
                      <a:pt x="597408" y="7620"/>
                    </a:lnTo>
                    <a:lnTo>
                      <a:pt x="601218" y="7620"/>
                    </a:lnTo>
                    <a:close/>
                  </a:path>
                  <a:path w="605155" h="323214">
                    <a:moveTo>
                      <a:pt x="601218" y="314706"/>
                    </a:moveTo>
                    <a:lnTo>
                      <a:pt x="601218" y="7620"/>
                    </a:lnTo>
                    <a:lnTo>
                      <a:pt x="597408" y="7620"/>
                    </a:lnTo>
                    <a:lnTo>
                      <a:pt x="597408" y="314706"/>
                    </a:lnTo>
                    <a:lnTo>
                      <a:pt x="601218" y="314706"/>
                    </a:lnTo>
                    <a:close/>
                  </a:path>
                  <a:path w="605155" h="323214">
                    <a:moveTo>
                      <a:pt x="601218" y="323088"/>
                    </a:moveTo>
                    <a:lnTo>
                      <a:pt x="601218" y="314706"/>
                    </a:lnTo>
                    <a:lnTo>
                      <a:pt x="597408" y="318516"/>
                    </a:lnTo>
                    <a:lnTo>
                      <a:pt x="597408" y="323088"/>
                    </a:lnTo>
                    <a:lnTo>
                      <a:pt x="601218" y="323088"/>
                    </a:lnTo>
                    <a:close/>
                  </a:path>
                </a:pathLst>
              </a:custGeom>
              <a:solidFill>
                <a:srgbClr val="4C4C4C"/>
              </a:solidFill>
            </p:spPr>
            <p:txBody>
              <a:bodyPr wrap="square" lIns="0" tIns="0" rIns="0" bIns="0" rtlCol="0"/>
              <a:lstStyle/>
              <a:p>
                <a:pPr algn="ctr"/>
                <a:endParaRPr sz="2634"/>
              </a:p>
            </p:txBody>
          </p:sp>
        </p:grpSp>
        <p:sp>
          <p:nvSpPr>
            <p:cNvPr id="96" name="object 24">
              <a:extLst>
                <a:ext uri="{FF2B5EF4-FFF2-40B4-BE49-F238E27FC236}">
                  <a16:creationId xmlns:a16="http://schemas.microsoft.com/office/drawing/2014/main" id="{D0D7DCAD-BF2C-FDAF-09BB-620B323182AA}"/>
                </a:ext>
              </a:extLst>
            </p:cNvPr>
            <p:cNvSpPr txBox="1"/>
            <p:nvPr/>
          </p:nvSpPr>
          <p:spPr>
            <a:xfrm>
              <a:off x="2402714" y="5247762"/>
              <a:ext cx="154259" cy="153888"/>
            </a:xfrm>
            <a:prstGeom prst="rect">
              <a:avLst/>
            </a:prstGeom>
            <a:solidFill>
              <a:srgbClr val="FFFFFF"/>
            </a:solidFill>
          </p:spPr>
          <p:txBody>
            <a:bodyPr vert="horz" wrap="square" lIns="0" tIns="0" rIns="0" bIns="0" rtlCol="0">
              <a:spAutoFit/>
            </a:bodyPr>
            <a:lstStyle/>
            <a:p>
              <a:pPr marL="40887" algn="ctr">
                <a:lnSpc>
                  <a:spcPts val="1229"/>
                </a:lnSpc>
              </a:pPr>
              <a:r>
                <a:rPr sz="1244" spc="-15" dirty="0">
                  <a:latin typeface="Arial MT"/>
                  <a:cs typeface="Arial MT"/>
                </a:rPr>
                <a:t>P</a:t>
              </a:r>
              <a:endParaRPr sz="1244">
                <a:latin typeface="Arial MT"/>
                <a:cs typeface="Arial MT"/>
              </a:endParaRPr>
            </a:p>
          </p:txBody>
        </p:sp>
        <p:sp>
          <p:nvSpPr>
            <p:cNvPr id="97" name="object 25">
              <a:extLst>
                <a:ext uri="{FF2B5EF4-FFF2-40B4-BE49-F238E27FC236}">
                  <a16:creationId xmlns:a16="http://schemas.microsoft.com/office/drawing/2014/main" id="{AF2A2362-5E90-5E39-0BC9-B97CBFBA6637}"/>
                </a:ext>
              </a:extLst>
            </p:cNvPr>
            <p:cNvSpPr txBox="1"/>
            <p:nvPr/>
          </p:nvSpPr>
          <p:spPr>
            <a:xfrm>
              <a:off x="2402715" y="5448830"/>
              <a:ext cx="135673" cy="142090"/>
            </a:xfrm>
            <a:prstGeom prst="rect">
              <a:avLst/>
            </a:prstGeom>
            <a:solidFill>
              <a:srgbClr val="FFFFFF"/>
            </a:solidFill>
          </p:spPr>
          <p:txBody>
            <a:bodyPr vert="horz" wrap="square" lIns="0" tIns="0" rIns="0" bIns="0" rtlCol="0">
              <a:spAutoFit/>
            </a:bodyPr>
            <a:lstStyle/>
            <a:p>
              <a:pPr marL="40887" algn="ctr">
                <a:lnSpc>
                  <a:spcPts val="1127"/>
                </a:lnSpc>
              </a:pPr>
              <a:r>
                <a:rPr sz="1244" spc="-7" dirty="0">
                  <a:latin typeface="Arial MT"/>
                  <a:cs typeface="Arial MT"/>
                </a:rPr>
                <a:t>c</a:t>
              </a:r>
              <a:endParaRPr sz="1244">
                <a:latin typeface="Arial MT"/>
                <a:cs typeface="Arial MT"/>
              </a:endParaRPr>
            </a:p>
          </p:txBody>
        </p:sp>
        <p:grpSp>
          <p:nvGrpSpPr>
            <p:cNvPr id="98" name="object 26">
              <a:extLst>
                <a:ext uri="{FF2B5EF4-FFF2-40B4-BE49-F238E27FC236}">
                  <a16:creationId xmlns:a16="http://schemas.microsoft.com/office/drawing/2014/main" id="{921A41D0-7C2F-F7A7-7E3D-1B6A9BDA71F1}"/>
                </a:ext>
              </a:extLst>
            </p:cNvPr>
            <p:cNvGrpSpPr/>
            <p:nvPr/>
          </p:nvGrpSpPr>
          <p:grpSpPr>
            <a:xfrm>
              <a:off x="3271395" y="5175280"/>
              <a:ext cx="885593" cy="472998"/>
              <a:chOff x="1098803" y="3536441"/>
              <a:chExt cx="605155" cy="323215"/>
            </a:xfrm>
          </p:grpSpPr>
          <p:sp>
            <p:nvSpPr>
              <p:cNvPr id="99" name="object 27">
                <a:extLst>
                  <a:ext uri="{FF2B5EF4-FFF2-40B4-BE49-F238E27FC236}">
                    <a16:creationId xmlns:a16="http://schemas.microsoft.com/office/drawing/2014/main" id="{2F97A0EE-D6FC-38B3-DF97-34DB79689399}"/>
                  </a:ext>
                </a:extLst>
              </p:cNvPr>
              <p:cNvSpPr/>
              <p:nvPr/>
            </p:nvSpPr>
            <p:spPr>
              <a:xfrm>
                <a:off x="1102613" y="3540251"/>
                <a:ext cx="597535" cy="314960"/>
              </a:xfrm>
              <a:custGeom>
                <a:avLst/>
                <a:gdLst/>
                <a:ahLst/>
                <a:cxnLst/>
                <a:rect l="l" t="t" r="r" b="b"/>
                <a:pathLst>
                  <a:path w="597535" h="314960">
                    <a:moveTo>
                      <a:pt x="597408" y="314705"/>
                    </a:moveTo>
                    <a:lnTo>
                      <a:pt x="597408" y="0"/>
                    </a:lnTo>
                    <a:lnTo>
                      <a:pt x="0" y="0"/>
                    </a:lnTo>
                    <a:lnTo>
                      <a:pt x="0" y="314705"/>
                    </a:lnTo>
                    <a:lnTo>
                      <a:pt x="597408" y="314705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pPr algn="ctr"/>
                <a:endParaRPr sz="2634"/>
              </a:p>
            </p:txBody>
          </p:sp>
          <p:sp>
            <p:nvSpPr>
              <p:cNvPr id="100" name="object 28">
                <a:extLst>
                  <a:ext uri="{FF2B5EF4-FFF2-40B4-BE49-F238E27FC236}">
                    <a16:creationId xmlns:a16="http://schemas.microsoft.com/office/drawing/2014/main" id="{A6806A57-516D-7EE9-D79E-8B3AE8B36C61}"/>
                  </a:ext>
                </a:extLst>
              </p:cNvPr>
              <p:cNvSpPr/>
              <p:nvPr/>
            </p:nvSpPr>
            <p:spPr>
              <a:xfrm>
                <a:off x="1098803" y="3536441"/>
                <a:ext cx="605155" cy="323215"/>
              </a:xfrm>
              <a:custGeom>
                <a:avLst/>
                <a:gdLst/>
                <a:ahLst/>
                <a:cxnLst/>
                <a:rect l="l" t="t" r="r" b="b"/>
                <a:pathLst>
                  <a:path w="605155" h="323214">
                    <a:moveTo>
                      <a:pt x="605028" y="323088"/>
                    </a:moveTo>
                    <a:lnTo>
                      <a:pt x="605028" y="0"/>
                    </a:lnTo>
                    <a:lnTo>
                      <a:pt x="0" y="0"/>
                    </a:lnTo>
                    <a:lnTo>
                      <a:pt x="0" y="323088"/>
                    </a:lnTo>
                    <a:lnTo>
                      <a:pt x="3809" y="323088"/>
                    </a:lnTo>
                    <a:lnTo>
                      <a:pt x="3809" y="7620"/>
                    </a:lnTo>
                    <a:lnTo>
                      <a:pt x="7620" y="3810"/>
                    </a:lnTo>
                    <a:lnTo>
                      <a:pt x="7620" y="7620"/>
                    </a:lnTo>
                    <a:lnTo>
                      <a:pt x="597408" y="7620"/>
                    </a:lnTo>
                    <a:lnTo>
                      <a:pt x="597408" y="3810"/>
                    </a:lnTo>
                    <a:lnTo>
                      <a:pt x="601218" y="7620"/>
                    </a:lnTo>
                    <a:lnTo>
                      <a:pt x="601218" y="323088"/>
                    </a:lnTo>
                    <a:lnTo>
                      <a:pt x="605028" y="323088"/>
                    </a:lnTo>
                    <a:close/>
                  </a:path>
                  <a:path w="605155" h="323214">
                    <a:moveTo>
                      <a:pt x="7620" y="7620"/>
                    </a:moveTo>
                    <a:lnTo>
                      <a:pt x="7620" y="3810"/>
                    </a:lnTo>
                    <a:lnTo>
                      <a:pt x="3809" y="7620"/>
                    </a:lnTo>
                    <a:lnTo>
                      <a:pt x="7620" y="7620"/>
                    </a:lnTo>
                    <a:close/>
                  </a:path>
                  <a:path w="605155" h="323214">
                    <a:moveTo>
                      <a:pt x="7620" y="314706"/>
                    </a:moveTo>
                    <a:lnTo>
                      <a:pt x="7620" y="7620"/>
                    </a:lnTo>
                    <a:lnTo>
                      <a:pt x="3809" y="7620"/>
                    </a:lnTo>
                    <a:lnTo>
                      <a:pt x="3809" y="314706"/>
                    </a:lnTo>
                    <a:lnTo>
                      <a:pt x="7620" y="314706"/>
                    </a:lnTo>
                    <a:close/>
                  </a:path>
                  <a:path w="605155" h="323214">
                    <a:moveTo>
                      <a:pt x="601218" y="314706"/>
                    </a:moveTo>
                    <a:lnTo>
                      <a:pt x="3809" y="314706"/>
                    </a:lnTo>
                    <a:lnTo>
                      <a:pt x="7620" y="318516"/>
                    </a:lnTo>
                    <a:lnTo>
                      <a:pt x="7620" y="323088"/>
                    </a:lnTo>
                    <a:lnTo>
                      <a:pt x="597408" y="323088"/>
                    </a:lnTo>
                    <a:lnTo>
                      <a:pt x="597408" y="318516"/>
                    </a:lnTo>
                    <a:lnTo>
                      <a:pt x="601218" y="314706"/>
                    </a:lnTo>
                    <a:close/>
                  </a:path>
                  <a:path w="605155" h="323214">
                    <a:moveTo>
                      <a:pt x="7620" y="323088"/>
                    </a:moveTo>
                    <a:lnTo>
                      <a:pt x="7620" y="318516"/>
                    </a:lnTo>
                    <a:lnTo>
                      <a:pt x="3809" y="314706"/>
                    </a:lnTo>
                    <a:lnTo>
                      <a:pt x="3809" y="323088"/>
                    </a:lnTo>
                    <a:lnTo>
                      <a:pt x="7620" y="323088"/>
                    </a:lnTo>
                    <a:close/>
                  </a:path>
                  <a:path w="605155" h="323214">
                    <a:moveTo>
                      <a:pt x="601218" y="7620"/>
                    </a:moveTo>
                    <a:lnTo>
                      <a:pt x="597408" y="3810"/>
                    </a:lnTo>
                    <a:lnTo>
                      <a:pt x="597408" y="7620"/>
                    </a:lnTo>
                    <a:lnTo>
                      <a:pt x="601218" y="7620"/>
                    </a:lnTo>
                    <a:close/>
                  </a:path>
                  <a:path w="605155" h="323214">
                    <a:moveTo>
                      <a:pt x="601218" y="314706"/>
                    </a:moveTo>
                    <a:lnTo>
                      <a:pt x="601218" y="7620"/>
                    </a:lnTo>
                    <a:lnTo>
                      <a:pt x="597408" y="7620"/>
                    </a:lnTo>
                    <a:lnTo>
                      <a:pt x="597408" y="314706"/>
                    </a:lnTo>
                    <a:lnTo>
                      <a:pt x="601218" y="314706"/>
                    </a:lnTo>
                    <a:close/>
                  </a:path>
                  <a:path w="605155" h="323214">
                    <a:moveTo>
                      <a:pt x="601218" y="323088"/>
                    </a:moveTo>
                    <a:lnTo>
                      <a:pt x="601218" y="314706"/>
                    </a:lnTo>
                    <a:lnTo>
                      <a:pt x="597408" y="318516"/>
                    </a:lnTo>
                    <a:lnTo>
                      <a:pt x="597408" y="323088"/>
                    </a:lnTo>
                    <a:lnTo>
                      <a:pt x="601218" y="323088"/>
                    </a:lnTo>
                    <a:close/>
                  </a:path>
                </a:pathLst>
              </a:custGeom>
              <a:solidFill>
                <a:srgbClr val="7788FA"/>
              </a:solidFill>
            </p:spPr>
            <p:txBody>
              <a:bodyPr wrap="square" lIns="0" tIns="0" rIns="0" bIns="0" rtlCol="0"/>
              <a:lstStyle/>
              <a:p>
                <a:pPr algn="ctr"/>
                <a:endParaRPr sz="2634"/>
              </a:p>
            </p:txBody>
          </p:sp>
        </p:grpSp>
        <p:sp>
          <p:nvSpPr>
            <p:cNvPr id="101" name="object 29">
              <a:extLst>
                <a:ext uri="{FF2B5EF4-FFF2-40B4-BE49-F238E27FC236}">
                  <a16:creationId xmlns:a16="http://schemas.microsoft.com/office/drawing/2014/main" id="{738A3B20-FDBA-D23F-8DA9-E61F5AE92E2A}"/>
                </a:ext>
              </a:extLst>
            </p:cNvPr>
            <p:cNvSpPr txBox="1"/>
            <p:nvPr/>
          </p:nvSpPr>
          <p:spPr>
            <a:xfrm>
              <a:off x="2537645" y="5146844"/>
              <a:ext cx="1614139" cy="448929"/>
            </a:xfrm>
            <a:prstGeom prst="rect">
              <a:avLst/>
            </a:prstGeom>
          </p:spPr>
          <p:txBody>
            <a:bodyPr vert="horz" wrap="square" lIns="0" tIns="75271" rIns="0" bIns="0" rtlCol="0">
              <a:spAutoFit/>
            </a:bodyPr>
            <a:lstStyle/>
            <a:p>
              <a:pPr marR="233244" indent="25090" algn="ctr">
                <a:lnSpc>
                  <a:spcPts val="1478"/>
                </a:lnSpc>
                <a:spcBef>
                  <a:spcPts val="593"/>
                </a:spcBef>
              </a:pPr>
              <a:r>
                <a:rPr sz="1244" spc="-15" dirty="0">
                  <a:latin typeface="Arial MT"/>
                  <a:cs typeface="Arial MT"/>
                </a:rPr>
                <a:t>erforman</a:t>
              </a:r>
              <a:r>
                <a:rPr sz="1244" spc="395" dirty="0">
                  <a:latin typeface="Arial MT"/>
                  <a:cs typeface="Arial MT"/>
                </a:rPr>
                <a:t> </a:t>
              </a:r>
              <a:r>
                <a:rPr sz="1244" spc="-15" dirty="0">
                  <a:latin typeface="Arial MT"/>
                  <a:cs typeface="Arial MT"/>
                </a:rPr>
                <a:t>Protocol </a:t>
              </a:r>
              <a:r>
                <a:rPr sz="1244" spc="-329" dirty="0">
                  <a:latin typeface="Arial MT"/>
                  <a:cs typeface="Arial MT"/>
                </a:rPr>
                <a:t> </a:t>
              </a:r>
              <a:r>
                <a:rPr sz="1244" spc="-7" dirty="0">
                  <a:latin typeface="Arial MT"/>
                  <a:cs typeface="Arial MT"/>
                </a:rPr>
                <a:t>e</a:t>
              </a:r>
              <a:r>
                <a:rPr sz="1244" spc="-44" dirty="0">
                  <a:latin typeface="Arial MT"/>
                  <a:cs typeface="Arial MT"/>
                </a:rPr>
                <a:t> </a:t>
              </a:r>
              <a:r>
                <a:rPr sz="1244" spc="-15" dirty="0">
                  <a:latin typeface="Arial MT"/>
                  <a:cs typeface="Arial MT"/>
                </a:rPr>
                <a:t>Monitor</a:t>
              </a:r>
              <a:r>
                <a:rPr sz="1244" spc="66" dirty="0">
                  <a:latin typeface="Arial MT"/>
                  <a:cs typeface="Arial MT"/>
                </a:rPr>
                <a:t> </a:t>
              </a:r>
              <a:r>
                <a:rPr sz="1244" spc="-15" dirty="0">
                  <a:latin typeface="Arial MT"/>
                  <a:cs typeface="Arial MT"/>
                </a:rPr>
                <a:t>analyzer</a:t>
              </a:r>
              <a:endParaRPr sz="1244">
                <a:latin typeface="Arial MT"/>
                <a:cs typeface="Arial MT"/>
              </a:endParaRPr>
            </a:p>
          </p:txBody>
        </p:sp>
        <p:grpSp>
          <p:nvGrpSpPr>
            <p:cNvPr id="102" name="object 30">
              <a:extLst>
                <a:ext uri="{FF2B5EF4-FFF2-40B4-BE49-F238E27FC236}">
                  <a16:creationId xmlns:a16="http://schemas.microsoft.com/office/drawing/2014/main" id="{53A08CD0-D35B-FFC3-C256-50EC72260426}"/>
                </a:ext>
              </a:extLst>
            </p:cNvPr>
            <p:cNvGrpSpPr/>
            <p:nvPr/>
          </p:nvGrpSpPr>
          <p:grpSpPr>
            <a:xfrm>
              <a:off x="4145651" y="5175279"/>
              <a:ext cx="683012" cy="282498"/>
              <a:chOff x="1696211" y="3536441"/>
              <a:chExt cx="466725" cy="193040"/>
            </a:xfrm>
          </p:grpSpPr>
          <p:sp>
            <p:nvSpPr>
              <p:cNvPr id="103" name="object 31">
                <a:extLst>
                  <a:ext uri="{FF2B5EF4-FFF2-40B4-BE49-F238E27FC236}">
                    <a16:creationId xmlns:a16="http://schemas.microsoft.com/office/drawing/2014/main" id="{1058AAD6-4A83-2109-557F-C571BF9429F4}"/>
                  </a:ext>
                </a:extLst>
              </p:cNvPr>
              <p:cNvSpPr/>
              <p:nvPr/>
            </p:nvSpPr>
            <p:spPr>
              <a:xfrm>
                <a:off x="1700021" y="3540251"/>
                <a:ext cx="459105" cy="185420"/>
              </a:xfrm>
              <a:custGeom>
                <a:avLst/>
                <a:gdLst/>
                <a:ahLst/>
                <a:cxnLst/>
                <a:rect l="l" t="t" r="r" b="b"/>
                <a:pathLst>
                  <a:path w="459105" h="185420">
                    <a:moveTo>
                      <a:pt x="458724" y="185165"/>
                    </a:moveTo>
                    <a:lnTo>
                      <a:pt x="458724" y="0"/>
                    </a:lnTo>
                    <a:lnTo>
                      <a:pt x="0" y="0"/>
                    </a:lnTo>
                    <a:lnTo>
                      <a:pt x="0" y="185165"/>
                    </a:lnTo>
                    <a:lnTo>
                      <a:pt x="458724" y="185165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pPr algn="ctr"/>
                <a:endParaRPr sz="2634"/>
              </a:p>
            </p:txBody>
          </p:sp>
          <p:sp>
            <p:nvSpPr>
              <p:cNvPr id="104" name="object 32">
                <a:extLst>
                  <a:ext uri="{FF2B5EF4-FFF2-40B4-BE49-F238E27FC236}">
                    <a16:creationId xmlns:a16="http://schemas.microsoft.com/office/drawing/2014/main" id="{1294674D-AC6D-607A-110C-0477DD6266BA}"/>
                  </a:ext>
                </a:extLst>
              </p:cNvPr>
              <p:cNvSpPr/>
              <p:nvPr/>
            </p:nvSpPr>
            <p:spPr>
              <a:xfrm>
                <a:off x="1696211" y="3536441"/>
                <a:ext cx="466725" cy="193040"/>
              </a:xfrm>
              <a:custGeom>
                <a:avLst/>
                <a:gdLst/>
                <a:ahLst/>
                <a:cxnLst/>
                <a:rect l="l" t="t" r="r" b="b"/>
                <a:pathLst>
                  <a:path w="466725" h="193039">
                    <a:moveTo>
                      <a:pt x="466344" y="192786"/>
                    </a:moveTo>
                    <a:lnTo>
                      <a:pt x="466344" y="0"/>
                    </a:lnTo>
                    <a:lnTo>
                      <a:pt x="0" y="0"/>
                    </a:lnTo>
                    <a:lnTo>
                      <a:pt x="0" y="192786"/>
                    </a:lnTo>
                    <a:lnTo>
                      <a:pt x="3810" y="192786"/>
                    </a:lnTo>
                    <a:lnTo>
                      <a:pt x="3810" y="7620"/>
                    </a:lnTo>
                    <a:lnTo>
                      <a:pt x="7619" y="3810"/>
                    </a:lnTo>
                    <a:lnTo>
                      <a:pt x="7619" y="7620"/>
                    </a:lnTo>
                    <a:lnTo>
                      <a:pt x="458724" y="7620"/>
                    </a:lnTo>
                    <a:lnTo>
                      <a:pt x="458724" y="3810"/>
                    </a:lnTo>
                    <a:lnTo>
                      <a:pt x="462533" y="7620"/>
                    </a:lnTo>
                    <a:lnTo>
                      <a:pt x="462533" y="192786"/>
                    </a:lnTo>
                    <a:lnTo>
                      <a:pt x="466344" y="192786"/>
                    </a:lnTo>
                    <a:close/>
                  </a:path>
                  <a:path w="466725" h="193039">
                    <a:moveTo>
                      <a:pt x="7619" y="7620"/>
                    </a:moveTo>
                    <a:lnTo>
                      <a:pt x="7619" y="3810"/>
                    </a:lnTo>
                    <a:lnTo>
                      <a:pt x="3810" y="7620"/>
                    </a:lnTo>
                    <a:lnTo>
                      <a:pt x="7619" y="7620"/>
                    </a:lnTo>
                    <a:close/>
                  </a:path>
                  <a:path w="466725" h="193039">
                    <a:moveTo>
                      <a:pt x="7619" y="185166"/>
                    </a:moveTo>
                    <a:lnTo>
                      <a:pt x="7619" y="7620"/>
                    </a:lnTo>
                    <a:lnTo>
                      <a:pt x="3810" y="7620"/>
                    </a:lnTo>
                    <a:lnTo>
                      <a:pt x="3810" y="185166"/>
                    </a:lnTo>
                    <a:lnTo>
                      <a:pt x="7619" y="185166"/>
                    </a:lnTo>
                    <a:close/>
                  </a:path>
                  <a:path w="466725" h="193039">
                    <a:moveTo>
                      <a:pt x="462533" y="185166"/>
                    </a:moveTo>
                    <a:lnTo>
                      <a:pt x="3810" y="185166"/>
                    </a:lnTo>
                    <a:lnTo>
                      <a:pt x="7619" y="188975"/>
                    </a:lnTo>
                    <a:lnTo>
                      <a:pt x="7619" y="192786"/>
                    </a:lnTo>
                    <a:lnTo>
                      <a:pt x="458724" y="192786"/>
                    </a:lnTo>
                    <a:lnTo>
                      <a:pt x="458724" y="188975"/>
                    </a:lnTo>
                    <a:lnTo>
                      <a:pt x="462533" y="185166"/>
                    </a:lnTo>
                    <a:close/>
                  </a:path>
                  <a:path w="466725" h="193039">
                    <a:moveTo>
                      <a:pt x="7619" y="192786"/>
                    </a:moveTo>
                    <a:lnTo>
                      <a:pt x="7619" y="188975"/>
                    </a:lnTo>
                    <a:lnTo>
                      <a:pt x="3810" y="185166"/>
                    </a:lnTo>
                    <a:lnTo>
                      <a:pt x="3810" y="192786"/>
                    </a:lnTo>
                    <a:lnTo>
                      <a:pt x="7619" y="192786"/>
                    </a:lnTo>
                    <a:close/>
                  </a:path>
                  <a:path w="466725" h="193039">
                    <a:moveTo>
                      <a:pt x="462533" y="7620"/>
                    </a:moveTo>
                    <a:lnTo>
                      <a:pt x="458724" y="3810"/>
                    </a:lnTo>
                    <a:lnTo>
                      <a:pt x="458724" y="7620"/>
                    </a:lnTo>
                    <a:lnTo>
                      <a:pt x="462533" y="7620"/>
                    </a:lnTo>
                    <a:close/>
                  </a:path>
                  <a:path w="466725" h="193039">
                    <a:moveTo>
                      <a:pt x="462533" y="185166"/>
                    </a:moveTo>
                    <a:lnTo>
                      <a:pt x="462533" y="7620"/>
                    </a:lnTo>
                    <a:lnTo>
                      <a:pt x="458724" y="7620"/>
                    </a:lnTo>
                    <a:lnTo>
                      <a:pt x="458724" y="185166"/>
                    </a:lnTo>
                    <a:lnTo>
                      <a:pt x="462533" y="185166"/>
                    </a:lnTo>
                    <a:close/>
                  </a:path>
                  <a:path w="466725" h="193039">
                    <a:moveTo>
                      <a:pt x="462533" y="192786"/>
                    </a:moveTo>
                    <a:lnTo>
                      <a:pt x="462533" y="185166"/>
                    </a:lnTo>
                    <a:lnTo>
                      <a:pt x="458724" y="188975"/>
                    </a:lnTo>
                    <a:lnTo>
                      <a:pt x="458724" y="192786"/>
                    </a:lnTo>
                    <a:lnTo>
                      <a:pt x="462533" y="192786"/>
                    </a:lnTo>
                    <a:close/>
                  </a:path>
                </a:pathLst>
              </a:custGeom>
              <a:solidFill>
                <a:srgbClr val="7788FA"/>
              </a:solidFill>
            </p:spPr>
            <p:txBody>
              <a:bodyPr wrap="square" lIns="0" tIns="0" rIns="0" bIns="0" rtlCol="0"/>
              <a:lstStyle/>
              <a:p>
                <a:pPr algn="ctr"/>
                <a:endParaRPr sz="2634"/>
              </a:p>
            </p:txBody>
          </p:sp>
        </p:grpSp>
        <p:sp>
          <p:nvSpPr>
            <p:cNvPr id="105" name="object 33">
              <a:extLst>
                <a:ext uri="{FF2B5EF4-FFF2-40B4-BE49-F238E27FC236}">
                  <a16:creationId xmlns:a16="http://schemas.microsoft.com/office/drawing/2014/main" id="{35BEECE7-DB57-DA7C-2BA3-BDE8F6E93F41}"/>
                </a:ext>
              </a:extLst>
            </p:cNvPr>
            <p:cNvSpPr txBox="1"/>
            <p:nvPr/>
          </p:nvSpPr>
          <p:spPr>
            <a:xfrm>
              <a:off x="4151228" y="5146844"/>
              <a:ext cx="671861" cy="259962"/>
            </a:xfrm>
            <a:prstGeom prst="rect">
              <a:avLst/>
            </a:prstGeom>
          </p:spPr>
          <p:txBody>
            <a:bodyPr vert="horz" wrap="square" lIns="0" tIns="67837" rIns="0" bIns="0" rtlCol="0">
              <a:spAutoFit/>
            </a:bodyPr>
            <a:lstStyle/>
            <a:p>
              <a:pPr marL="39958" algn="ctr">
                <a:spcBef>
                  <a:spcPts val="534"/>
                </a:spcBef>
              </a:pPr>
              <a:r>
                <a:rPr sz="1244" spc="-15" dirty="0">
                  <a:latin typeface="Arial MT"/>
                  <a:cs typeface="Arial MT"/>
                </a:rPr>
                <a:t>Probe</a:t>
              </a:r>
              <a:endParaRPr sz="1244">
                <a:latin typeface="Arial MT"/>
                <a:cs typeface="Arial MT"/>
              </a:endParaRPr>
            </a:p>
          </p:txBody>
        </p:sp>
        <p:grpSp>
          <p:nvGrpSpPr>
            <p:cNvPr id="106" name="object 34">
              <a:extLst>
                <a:ext uri="{FF2B5EF4-FFF2-40B4-BE49-F238E27FC236}">
                  <a16:creationId xmlns:a16="http://schemas.microsoft.com/office/drawing/2014/main" id="{ADC5BFE5-DA33-C916-0AAB-A8AF0237CAAB}"/>
                </a:ext>
              </a:extLst>
            </p:cNvPr>
            <p:cNvGrpSpPr/>
            <p:nvPr/>
          </p:nvGrpSpPr>
          <p:grpSpPr>
            <a:xfrm>
              <a:off x="4750048" y="5107258"/>
              <a:ext cx="885593" cy="472998"/>
              <a:chOff x="2109216" y="3489959"/>
              <a:chExt cx="605155" cy="323215"/>
            </a:xfrm>
          </p:grpSpPr>
          <p:sp>
            <p:nvSpPr>
              <p:cNvPr id="107" name="object 35">
                <a:extLst>
                  <a:ext uri="{FF2B5EF4-FFF2-40B4-BE49-F238E27FC236}">
                    <a16:creationId xmlns:a16="http://schemas.microsoft.com/office/drawing/2014/main" id="{54AC41AD-9EC2-5FC2-958A-FD47CBB37B53}"/>
                  </a:ext>
                </a:extLst>
              </p:cNvPr>
              <p:cNvSpPr/>
              <p:nvPr/>
            </p:nvSpPr>
            <p:spPr>
              <a:xfrm>
                <a:off x="2113026" y="3493769"/>
                <a:ext cx="597535" cy="315595"/>
              </a:xfrm>
              <a:custGeom>
                <a:avLst/>
                <a:gdLst/>
                <a:ahLst/>
                <a:cxnLst/>
                <a:rect l="l" t="t" r="r" b="b"/>
                <a:pathLst>
                  <a:path w="597535" h="315595">
                    <a:moveTo>
                      <a:pt x="597407" y="315467"/>
                    </a:moveTo>
                    <a:lnTo>
                      <a:pt x="597407" y="0"/>
                    </a:lnTo>
                    <a:lnTo>
                      <a:pt x="0" y="0"/>
                    </a:lnTo>
                    <a:lnTo>
                      <a:pt x="0" y="315467"/>
                    </a:lnTo>
                    <a:lnTo>
                      <a:pt x="597407" y="315467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pPr algn="ctr"/>
                <a:endParaRPr sz="2634"/>
              </a:p>
            </p:txBody>
          </p:sp>
          <p:sp>
            <p:nvSpPr>
              <p:cNvPr id="108" name="object 36">
                <a:extLst>
                  <a:ext uri="{FF2B5EF4-FFF2-40B4-BE49-F238E27FC236}">
                    <a16:creationId xmlns:a16="http://schemas.microsoft.com/office/drawing/2014/main" id="{30B4A145-17BA-D2DC-0305-1E92E1F72D04}"/>
                  </a:ext>
                </a:extLst>
              </p:cNvPr>
              <p:cNvSpPr/>
              <p:nvPr/>
            </p:nvSpPr>
            <p:spPr>
              <a:xfrm>
                <a:off x="2109216" y="3489959"/>
                <a:ext cx="605155" cy="323215"/>
              </a:xfrm>
              <a:custGeom>
                <a:avLst/>
                <a:gdLst/>
                <a:ahLst/>
                <a:cxnLst/>
                <a:rect l="l" t="t" r="r" b="b"/>
                <a:pathLst>
                  <a:path w="605155" h="323214">
                    <a:moveTo>
                      <a:pt x="605028" y="323088"/>
                    </a:moveTo>
                    <a:lnTo>
                      <a:pt x="605028" y="0"/>
                    </a:lnTo>
                    <a:lnTo>
                      <a:pt x="0" y="0"/>
                    </a:lnTo>
                    <a:lnTo>
                      <a:pt x="0" y="323088"/>
                    </a:lnTo>
                    <a:lnTo>
                      <a:pt x="3809" y="323088"/>
                    </a:lnTo>
                    <a:lnTo>
                      <a:pt x="3809" y="7619"/>
                    </a:lnTo>
                    <a:lnTo>
                      <a:pt x="7619" y="3810"/>
                    </a:lnTo>
                    <a:lnTo>
                      <a:pt x="7619" y="7619"/>
                    </a:lnTo>
                    <a:lnTo>
                      <a:pt x="597407" y="7619"/>
                    </a:lnTo>
                    <a:lnTo>
                      <a:pt x="597407" y="3810"/>
                    </a:lnTo>
                    <a:lnTo>
                      <a:pt x="601217" y="7619"/>
                    </a:lnTo>
                    <a:lnTo>
                      <a:pt x="601217" y="323088"/>
                    </a:lnTo>
                    <a:lnTo>
                      <a:pt x="605028" y="323088"/>
                    </a:lnTo>
                    <a:close/>
                  </a:path>
                  <a:path w="605155" h="323214">
                    <a:moveTo>
                      <a:pt x="7619" y="7619"/>
                    </a:moveTo>
                    <a:lnTo>
                      <a:pt x="7619" y="3810"/>
                    </a:lnTo>
                    <a:lnTo>
                      <a:pt x="3809" y="7619"/>
                    </a:lnTo>
                    <a:lnTo>
                      <a:pt x="7619" y="7619"/>
                    </a:lnTo>
                    <a:close/>
                  </a:path>
                  <a:path w="605155" h="323214">
                    <a:moveTo>
                      <a:pt x="7619" y="315467"/>
                    </a:moveTo>
                    <a:lnTo>
                      <a:pt x="7619" y="7619"/>
                    </a:lnTo>
                    <a:lnTo>
                      <a:pt x="3809" y="7619"/>
                    </a:lnTo>
                    <a:lnTo>
                      <a:pt x="3809" y="315467"/>
                    </a:lnTo>
                    <a:lnTo>
                      <a:pt x="7619" y="315467"/>
                    </a:lnTo>
                    <a:close/>
                  </a:path>
                  <a:path w="605155" h="323214">
                    <a:moveTo>
                      <a:pt x="601217" y="315467"/>
                    </a:moveTo>
                    <a:lnTo>
                      <a:pt x="3809" y="315467"/>
                    </a:lnTo>
                    <a:lnTo>
                      <a:pt x="7619" y="319277"/>
                    </a:lnTo>
                    <a:lnTo>
                      <a:pt x="7619" y="323088"/>
                    </a:lnTo>
                    <a:lnTo>
                      <a:pt x="597407" y="323088"/>
                    </a:lnTo>
                    <a:lnTo>
                      <a:pt x="597407" y="319277"/>
                    </a:lnTo>
                    <a:lnTo>
                      <a:pt x="601217" y="315467"/>
                    </a:lnTo>
                    <a:close/>
                  </a:path>
                  <a:path w="605155" h="323214">
                    <a:moveTo>
                      <a:pt x="7619" y="323088"/>
                    </a:moveTo>
                    <a:lnTo>
                      <a:pt x="7619" y="319277"/>
                    </a:lnTo>
                    <a:lnTo>
                      <a:pt x="3809" y="315467"/>
                    </a:lnTo>
                    <a:lnTo>
                      <a:pt x="3809" y="323088"/>
                    </a:lnTo>
                    <a:lnTo>
                      <a:pt x="7619" y="323088"/>
                    </a:lnTo>
                    <a:close/>
                  </a:path>
                  <a:path w="605155" h="323214">
                    <a:moveTo>
                      <a:pt x="601217" y="7619"/>
                    </a:moveTo>
                    <a:lnTo>
                      <a:pt x="597407" y="3810"/>
                    </a:lnTo>
                    <a:lnTo>
                      <a:pt x="597407" y="7619"/>
                    </a:lnTo>
                    <a:lnTo>
                      <a:pt x="601217" y="7619"/>
                    </a:lnTo>
                    <a:close/>
                  </a:path>
                  <a:path w="605155" h="323214">
                    <a:moveTo>
                      <a:pt x="601217" y="315467"/>
                    </a:moveTo>
                    <a:lnTo>
                      <a:pt x="601217" y="7619"/>
                    </a:lnTo>
                    <a:lnTo>
                      <a:pt x="597407" y="7619"/>
                    </a:lnTo>
                    <a:lnTo>
                      <a:pt x="597407" y="315467"/>
                    </a:lnTo>
                    <a:lnTo>
                      <a:pt x="601217" y="315467"/>
                    </a:lnTo>
                    <a:close/>
                  </a:path>
                  <a:path w="605155" h="323214">
                    <a:moveTo>
                      <a:pt x="601217" y="323088"/>
                    </a:moveTo>
                    <a:lnTo>
                      <a:pt x="601217" y="315467"/>
                    </a:lnTo>
                    <a:lnTo>
                      <a:pt x="597407" y="319277"/>
                    </a:lnTo>
                    <a:lnTo>
                      <a:pt x="597407" y="323088"/>
                    </a:lnTo>
                    <a:lnTo>
                      <a:pt x="601217" y="32308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algn="ctr"/>
                <a:endParaRPr sz="2634"/>
              </a:p>
            </p:txBody>
          </p:sp>
        </p:grpSp>
        <p:sp>
          <p:nvSpPr>
            <p:cNvPr id="109" name="object 37">
              <a:extLst>
                <a:ext uri="{FF2B5EF4-FFF2-40B4-BE49-F238E27FC236}">
                  <a16:creationId xmlns:a16="http://schemas.microsoft.com/office/drawing/2014/main" id="{D8F08C4C-169D-F666-2FF9-032856CAB533}"/>
                </a:ext>
              </a:extLst>
            </p:cNvPr>
            <p:cNvSpPr txBox="1"/>
            <p:nvPr/>
          </p:nvSpPr>
          <p:spPr>
            <a:xfrm>
              <a:off x="4778298" y="5129931"/>
              <a:ext cx="683012" cy="398258"/>
            </a:xfrm>
            <a:prstGeom prst="rect">
              <a:avLst/>
            </a:prstGeom>
          </p:spPr>
          <p:txBody>
            <a:bodyPr vert="horz" wrap="square" lIns="0" tIns="25090" rIns="0" bIns="0" rtlCol="0">
              <a:spAutoFit/>
            </a:bodyPr>
            <a:lstStyle/>
            <a:p>
              <a:pPr marL="18585" marR="7434" algn="ctr">
                <a:lnSpc>
                  <a:spcPts val="1478"/>
                </a:lnSpc>
                <a:spcBef>
                  <a:spcPts val="198"/>
                </a:spcBef>
              </a:pPr>
              <a:r>
                <a:rPr sz="1244" spc="-15" dirty="0">
                  <a:latin typeface="Arial MT"/>
                  <a:cs typeface="Arial MT"/>
                </a:rPr>
                <a:t>Forensic </a:t>
              </a:r>
              <a:r>
                <a:rPr sz="1244" spc="-329" dirty="0">
                  <a:latin typeface="Arial MT"/>
                  <a:cs typeface="Arial MT"/>
                </a:rPr>
                <a:t> </a:t>
              </a:r>
              <a:r>
                <a:rPr sz="1244" spc="-15" dirty="0">
                  <a:latin typeface="Arial MT"/>
                  <a:cs typeface="Arial MT"/>
                </a:rPr>
                <a:t>Re</a:t>
              </a:r>
              <a:r>
                <a:rPr sz="1244" spc="-7" dirty="0">
                  <a:latin typeface="Arial MT"/>
                  <a:cs typeface="Arial MT"/>
                </a:rPr>
                <a:t>c</a:t>
              </a:r>
              <a:r>
                <a:rPr sz="1244" spc="-15" dirty="0">
                  <a:latin typeface="Arial MT"/>
                  <a:cs typeface="Arial MT"/>
                </a:rPr>
                <a:t>order</a:t>
              </a:r>
              <a:endParaRPr sz="1244">
                <a:latin typeface="Arial MT"/>
                <a:cs typeface="Arial MT"/>
              </a:endParaRPr>
            </a:p>
          </p:txBody>
        </p:sp>
        <p:sp>
          <p:nvSpPr>
            <p:cNvPr id="110" name="object 38">
              <a:extLst>
                <a:ext uri="{FF2B5EF4-FFF2-40B4-BE49-F238E27FC236}">
                  <a16:creationId xmlns:a16="http://schemas.microsoft.com/office/drawing/2014/main" id="{9E133AB0-E941-D601-80B2-CAE00A591267}"/>
                </a:ext>
              </a:extLst>
            </p:cNvPr>
            <p:cNvSpPr/>
            <p:nvPr/>
          </p:nvSpPr>
          <p:spPr>
            <a:xfrm>
              <a:off x="2097173" y="3831558"/>
              <a:ext cx="3099110" cy="1420851"/>
            </a:xfrm>
            <a:custGeom>
              <a:avLst/>
              <a:gdLst/>
              <a:ahLst/>
              <a:cxnLst/>
              <a:rect l="l" t="t" r="r" b="b"/>
              <a:pathLst>
                <a:path w="2117725" h="970914">
                  <a:moveTo>
                    <a:pt x="1084326" y="6096"/>
                  </a:moveTo>
                  <a:lnTo>
                    <a:pt x="1078992" y="0"/>
                  </a:lnTo>
                  <a:lnTo>
                    <a:pt x="0" y="964692"/>
                  </a:lnTo>
                  <a:lnTo>
                    <a:pt x="5334" y="970788"/>
                  </a:lnTo>
                  <a:lnTo>
                    <a:pt x="1084326" y="6096"/>
                  </a:lnTo>
                  <a:close/>
                </a:path>
                <a:path w="2117725" h="970914">
                  <a:moveTo>
                    <a:pt x="1130808" y="5334"/>
                  </a:moveTo>
                  <a:lnTo>
                    <a:pt x="1124712" y="762"/>
                  </a:lnTo>
                  <a:lnTo>
                    <a:pt x="504444" y="919734"/>
                  </a:lnTo>
                  <a:lnTo>
                    <a:pt x="510540" y="923544"/>
                  </a:lnTo>
                  <a:lnTo>
                    <a:pt x="1130808" y="5334"/>
                  </a:lnTo>
                  <a:close/>
                </a:path>
                <a:path w="2117725" h="970914">
                  <a:moveTo>
                    <a:pt x="1544574" y="874014"/>
                  </a:moveTo>
                  <a:lnTo>
                    <a:pt x="1177290" y="93726"/>
                  </a:lnTo>
                  <a:lnTo>
                    <a:pt x="1174483" y="94970"/>
                  </a:lnTo>
                  <a:lnTo>
                    <a:pt x="1169670" y="94488"/>
                  </a:lnTo>
                  <a:lnTo>
                    <a:pt x="1101090" y="921258"/>
                  </a:lnTo>
                  <a:lnTo>
                    <a:pt x="1108710" y="922020"/>
                  </a:lnTo>
                  <a:lnTo>
                    <a:pt x="1176147" y="108940"/>
                  </a:lnTo>
                  <a:lnTo>
                    <a:pt x="1537716" y="877062"/>
                  </a:lnTo>
                  <a:lnTo>
                    <a:pt x="1544574" y="874014"/>
                  </a:lnTo>
                  <a:close/>
                </a:path>
                <a:path w="2117725" h="970914">
                  <a:moveTo>
                    <a:pt x="2117598" y="826770"/>
                  </a:moveTo>
                  <a:lnTo>
                    <a:pt x="1175766" y="46482"/>
                  </a:lnTo>
                  <a:lnTo>
                    <a:pt x="1171194" y="51816"/>
                  </a:lnTo>
                  <a:lnTo>
                    <a:pt x="2113026" y="832866"/>
                  </a:lnTo>
                  <a:lnTo>
                    <a:pt x="2117598" y="826770"/>
                  </a:lnTo>
                  <a:close/>
                </a:path>
              </a:pathLst>
            </a:custGeom>
            <a:solidFill>
              <a:srgbClr val="7788FA"/>
            </a:solidFill>
          </p:spPr>
          <p:txBody>
            <a:bodyPr wrap="square" lIns="0" tIns="0" rIns="0" bIns="0" rtlCol="0"/>
            <a:lstStyle/>
            <a:p>
              <a:pPr algn="ctr"/>
              <a:endParaRPr sz="2634"/>
            </a:p>
          </p:txBody>
        </p:sp>
        <p:sp>
          <p:nvSpPr>
            <p:cNvPr id="111" name="object 39">
              <a:extLst>
                <a:ext uri="{FF2B5EF4-FFF2-40B4-BE49-F238E27FC236}">
                  <a16:creationId xmlns:a16="http://schemas.microsoft.com/office/drawing/2014/main" id="{3A87168C-98D0-0A8E-F12F-7E369C78213A}"/>
                </a:ext>
              </a:extLst>
            </p:cNvPr>
            <p:cNvSpPr txBox="1"/>
            <p:nvPr/>
          </p:nvSpPr>
          <p:spPr>
            <a:xfrm>
              <a:off x="1686065" y="3917795"/>
              <a:ext cx="1348368" cy="560110"/>
            </a:xfrm>
            <a:prstGeom prst="rect">
              <a:avLst/>
            </a:prstGeom>
          </p:spPr>
          <p:txBody>
            <a:bodyPr vert="horz" wrap="square" lIns="0" tIns="19515" rIns="0" bIns="0" rtlCol="0">
              <a:spAutoFit/>
            </a:bodyPr>
            <a:lstStyle/>
            <a:p>
              <a:pPr marL="18585" marR="7434" algn="ctr">
                <a:spcBef>
                  <a:spcPts val="154"/>
                </a:spcBef>
              </a:pPr>
              <a:r>
                <a:rPr sz="1756" dirty="0">
                  <a:latin typeface="Arial MT"/>
                  <a:cs typeface="Arial MT"/>
                </a:rPr>
                <a:t>Consolidated  </a:t>
              </a:r>
              <a:r>
                <a:rPr sz="1756" spc="-51" dirty="0">
                  <a:latin typeface="Arial MT"/>
                  <a:cs typeface="Arial MT"/>
                </a:rPr>
                <a:t>Tool</a:t>
              </a:r>
              <a:r>
                <a:rPr sz="1756" spc="-29" dirty="0">
                  <a:latin typeface="Arial MT"/>
                  <a:cs typeface="Arial MT"/>
                </a:rPr>
                <a:t> </a:t>
              </a:r>
              <a:r>
                <a:rPr sz="1756" dirty="0">
                  <a:latin typeface="Arial MT"/>
                  <a:cs typeface="Arial MT"/>
                </a:rPr>
                <a:t>Farm</a:t>
              </a:r>
              <a:endParaRPr sz="1756">
                <a:latin typeface="Arial MT"/>
                <a:cs typeface="Arial MT"/>
              </a:endParaRPr>
            </a:p>
          </p:txBody>
        </p:sp>
        <p:sp>
          <p:nvSpPr>
            <p:cNvPr id="112" name="object 40">
              <a:extLst>
                <a:ext uri="{FF2B5EF4-FFF2-40B4-BE49-F238E27FC236}">
                  <a16:creationId xmlns:a16="http://schemas.microsoft.com/office/drawing/2014/main" id="{C266F43E-6D4E-B8FB-1088-AF559E31442D}"/>
                </a:ext>
              </a:extLst>
            </p:cNvPr>
            <p:cNvSpPr txBox="1"/>
            <p:nvPr/>
          </p:nvSpPr>
          <p:spPr>
            <a:xfrm>
              <a:off x="4737038" y="3315628"/>
              <a:ext cx="910683" cy="398258"/>
            </a:xfrm>
            <a:prstGeom prst="rect">
              <a:avLst/>
            </a:prstGeom>
          </p:spPr>
          <p:txBody>
            <a:bodyPr vert="horz" wrap="square" lIns="0" tIns="25090" rIns="0" bIns="0" rtlCol="0">
              <a:spAutoFit/>
            </a:bodyPr>
            <a:lstStyle/>
            <a:p>
              <a:pPr marL="168196" marR="7434" indent="-150540" algn="ctr">
                <a:lnSpc>
                  <a:spcPts val="1478"/>
                </a:lnSpc>
                <a:spcBef>
                  <a:spcPts val="198"/>
                </a:spcBef>
              </a:pPr>
              <a:r>
                <a:rPr sz="1244" spc="-7" dirty="0">
                  <a:latin typeface="Arial MT"/>
                  <a:cs typeface="Arial MT"/>
                </a:rPr>
                <a:t>D</a:t>
              </a:r>
              <a:r>
                <a:rPr sz="1244" spc="-15" dirty="0">
                  <a:latin typeface="Arial MT"/>
                  <a:cs typeface="Arial MT"/>
                </a:rPr>
                <a:t>a</a:t>
              </a:r>
              <a:r>
                <a:rPr sz="1244" spc="-7" dirty="0">
                  <a:latin typeface="Arial MT"/>
                  <a:cs typeface="Arial MT"/>
                </a:rPr>
                <a:t>ta</a:t>
              </a:r>
              <a:r>
                <a:rPr sz="1244" spc="-88" dirty="0">
                  <a:latin typeface="Arial MT"/>
                  <a:cs typeface="Arial MT"/>
                </a:rPr>
                <a:t> </a:t>
              </a:r>
              <a:r>
                <a:rPr sz="1244" spc="-7" dirty="0">
                  <a:latin typeface="Arial MT"/>
                  <a:cs typeface="Arial MT"/>
                </a:rPr>
                <a:t>Acc</a:t>
              </a:r>
              <a:r>
                <a:rPr sz="1244" spc="-15" dirty="0">
                  <a:latin typeface="Arial MT"/>
                  <a:cs typeface="Arial MT"/>
                </a:rPr>
                <a:t>e</a:t>
              </a:r>
              <a:r>
                <a:rPr sz="1244" spc="-7" dirty="0">
                  <a:latin typeface="Arial MT"/>
                  <a:cs typeface="Arial MT"/>
                </a:rPr>
                <a:t>ss  </a:t>
              </a:r>
              <a:r>
                <a:rPr sz="1244" spc="-15" dirty="0">
                  <a:latin typeface="Arial MT"/>
                  <a:cs typeface="Arial MT"/>
                </a:rPr>
                <a:t>Network</a:t>
              </a:r>
              <a:endParaRPr sz="1244">
                <a:latin typeface="Arial MT"/>
                <a:cs typeface="Arial MT"/>
              </a:endParaRPr>
            </a:p>
          </p:txBody>
        </p:sp>
        <p:grpSp>
          <p:nvGrpSpPr>
            <p:cNvPr id="113" name="object 41">
              <a:extLst>
                <a:ext uri="{FF2B5EF4-FFF2-40B4-BE49-F238E27FC236}">
                  <a16:creationId xmlns:a16="http://schemas.microsoft.com/office/drawing/2014/main" id="{6529865B-68DD-B094-B8E6-60F30EC34A15}"/>
                </a:ext>
              </a:extLst>
            </p:cNvPr>
            <p:cNvGrpSpPr/>
            <p:nvPr/>
          </p:nvGrpSpPr>
          <p:grpSpPr>
            <a:xfrm>
              <a:off x="6228698" y="1208792"/>
              <a:ext cx="3036849" cy="5651810"/>
              <a:chOff x="3119627" y="826008"/>
              <a:chExt cx="2075180" cy="3862070"/>
            </a:xfrm>
          </p:grpSpPr>
          <p:sp>
            <p:nvSpPr>
              <p:cNvPr id="114" name="object 42">
                <a:extLst>
                  <a:ext uri="{FF2B5EF4-FFF2-40B4-BE49-F238E27FC236}">
                    <a16:creationId xmlns:a16="http://schemas.microsoft.com/office/drawing/2014/main" id="{3E9B5E79-48DE-217F-5619-BB8DCCEEAAC4}"/>
                  </a:ext>
                </a:extLst>
              </p:cNvPr>
              <p:cNvSpPr/>
              <p:nvPr/>
            </p:nvSpPr>
            <p:spPr>
              <a:xfrm>
                <a:off x="3123437" y="829818"/>
                <a:ext cx="1975485" cy="267970"/>
              </a:xfrm>
              <a:custGeom>
                <a:avLst/>
                <a:gdLst/>
                <a:ahLst/>
                <a:cxnLst/>
                <a:rect l="l" t="t" r="r" b="b"/>
                <a:pathLst>
                  <a:path w="1975485" h="267969">
                    <a:moveTo>
                      <a:pt x="1975104" y="222504"/>
                    </a:moveTo>
                    <a:lnTo>
                      <a:pt x="1975104" y="44958"/>
                    </a:lnTo>
                    <a:lnTo>
                      <a:pt x="1971627" y="27646"/>
                    </a:lnTo>
                    <a:lnTo>
                      <a:pt x="1962150" y="13335"/>
                    </a:lnTo>
                    <a:lnTo>
                      <a:pt x="1948100" y="3595"/>
                    </a:lnTo>
                    <a:lnTo>
                      <a:pt x="1930908" y="0"/>
                    </a:lnTo>
                    <a:lnTo>
                      <a:pt x="44958" y="0"/>
                    </a:lnTo>
                    <a:lnTo>
                      <a:pt x="27324" y="3595"/>
                    </a:lnTo>
                    <a:lnTo>
                      <a:pt x="13049" y="13335"/>
                    </a:lnTo>
                    <a:lnTo>
                      <a:pt x="3488" y="27646"/>
                    </a:lnTo>
                    <a:lnTo>
                      <a:pt x="0" y="44958"/>
                    </a:lnTo>
                    <a:lnTo>
                      <a:pt x="0" y="222504"/>
                    </a:lnTo>
                    <a:lnTo>
                      <a:pt x="3488" y="239815"/>
                    </a:lnTo>
                    <a:lnTo>
                      <a:pt x="13049" y="254127"/>
                    </a:lnTo>
                    <a:lnTo>
                      <a:pt x="27324" y="263866"/>
                    </a:lnTo>
                    <a:lnTo>
                      <a:pt x="44958" y="267462"/>
                    </a:lnTo>
                    <a:lnTo>
                      <a:pt x="1930908" y="267462"/>
                    </a:lnTo>
                    <a:lnTo>
                      <a:pt x="1948100" y="263866"/>
                    </a:lnTo>
                    <a:lnTo>
                      <a:pt x="1962150" y="254127"/>
                    </a:lnTo>
                    <a:lnTo>
                      <a:pt x="1971627" y="239815"/>
                    </a:lnTo>
                    <a:lnTo>
                      <a:pt x="1975104" y="222504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pPr algn="ctr"/>
                <a:endParaRPr sz="2634"/>
              </a:p>
            </p:txBody>
          </p:sp>
          <p:sp>
            <p:nvSpPr>
              <p:cNvPr id="115" name="object 43">
                <a:extLst>
                  <a:ext uri="{FF2B5EF4-FFF2-40B4-BE49-F238E27FC236}">
                    <a16:creationId xmlns:a16="http://schemas.microsoft.com/office/drawing/2014/main" id="{F398EE91-11C4-2121-70CB-24B288767D48}"/>
                  </a:ext>
                </a:extLst>
              </p:cNvPr>
              <p:cNvSpPr/>
              <p:nvPr/>
            </p:nvSpPr>
            <p:spPr>
              <a:xfrm>
                <a:off x="3119627" y="826008"/>
                <a:ext cx="1983105" cy="275590"/>
              </a:xfrm>
              <a:custGeom>
                <a:avLst/>
                <a:gdLst/>
                <a:ahLst/>
                <a:cxnLst/>
                <a:rect l="l" t="t" r="r" b="b"/>
                <a:pathLst>
                  <a:path w="1983104" h="275590">
                    <a:moveTo>
                      <a:pt x="1982724" y="231648"/>
                    </a:moveTo>
                    <a:lnTo>
                      <a:pt x="1982724" y="43434"/>
                    </a:lnTo>
                    <a:lnTo>
                      <a:pt x="1981962" y="38862"/>
                    </a:lnTo>
                    <a:lnTo>
                      <a:pt x="1954385" y="4511"/>
                    </a:lnTo>
                    <a:lnTo>
                      <a:pt x="1934718" y="0"/>
                    </a:lnTo>
                    <a:lnTo>
                      <a:pt x="48006" y="0"/>
                    </a:lnTo>
                    <a:lnTo>
                      <a:pt x="9554" y="20188"/>
                    </a:lnTo>
                    <a:lnTo>
                      <a:pt x="0" y="43434"/>
                    </a:lnTo>
                    <a:lnTo>
                      <a:pt x="0" y="231648"/>
                    </a:lnTo>
                    <a:lnTo>
                      <a:pt x="762" y="236220"/>
                    </a:lnTo>
                    <a:lnTo>
                      <a:pt x="3810" y="245364"/>
                    </a:lnTo>
                    <a:lnTo>
                      <a:pt x="7208" y="251495"/>
                    </a:lnTo>
                    <a:lnTo>
                      <a:pt x="7620" y="252160"/>
                    </a:lnTo>
                    <a:lnTo>
                      <a:pt x="7620" y="44958"/>
                    </a:lnTo>
                    <a:lnTo>
                      <a:pt x="8382" y="40386"/>
                    </a:lnTo>
                    <a:lnTo>
                      <a:pt x="9905" y="36576"/>
                    </a:lnTo>
                    <a:lnTo>
                      <a:pt x="10667" y="32766"/>
                    </a:lnTo>
                    <a:lnTo>
                      <a:pt x="12954" y="28956"/>
                    </a:lnTo>
                    <a:lnTo>
                      <a:pt x="12954" y="29718"/>
                    </a:lnTo>
                    <a:lnTo>
                      <a:pt x="14478" y="25908"/>
                    </a:lnTo>
                    <a:lnTo>
                      <a:pt x="16763" y="22860"/>
                    </a:lnTo>
                    <a:lnTo>
                      <a:pt x="22859" y="16764"/>
                    </a:lnTo>
                    <a:lnTo>
                      <a:pt x="22859" y="16916"/>
                    </a:lnTo>
                    <a:lnTo>
                      <a:pt x="25908" y="14478"/>
                    </a:lnTo>
                    <a:lnTo>
                      <a:pt x="25908" y="14782"/>
                    </a:lnTo>
                    <a:lnTo>
                      <a:pt x="28956" y="12954"/>
                    </a:lnTo>
                    <a:lnTo>
                      <a:pt x="32004" y="11734"/>
                    </a:lnTo>
                    <a:lnTo>
                      <a:pt x="32004" y="11430"/>
                    </a:lnTo>
                    <a:lnTo>
                      <a:pt x="35814" y="10160"/>
                    </a:lnTo>
                    <a:lnTo>
                      <a:pt x="35814" y="9906"/>
                    </a:lnTo>
                    <a:lnTo>
                      <a:pt x="40386" y="9144"/>
                    </a:lnTo>
                    <a:lnTo>
                      <a:pt x="44196" y="8382"/>
                    </a:lnTo>
                    <a:lnTo>
                      <a:pt x="48006" y="7747"/>
                    </a:lnTo>
                    <a:lnTo>
                      <a:pt x="1934718" y="7620"/>
                    </a:lnTo>
                    <a:lnTo>
                      <a:pt x="1934718" y="7747"/>
                    </a:lnTo>
                    <a:lnTo>
                      <a:pt x="1943100" y="9144"/>
                    </a:lnTo>
                    <a:lnTo>
                      <a:pt x="1946910" y="9906"/>
                    </a:lnTo>
                    <a:lnTo>
                      <a:pt x="1946910" y="10160"/>
                    </a:lnTo>
                    <a:lnTo>
                      <a:pt x="1950720" y="11430"/>
                    </a:lnTo>
                    <a:lnTo>
                      <a:pt x="1950720" y="11734"/>
                    </a:lnTo>
                    <a:lnTo>
                      <a:pt x="1953768" y="12954"/>
                    </a:lnTo>
                    <a:lnTo>
                      <a:pt x="1956816" y="14782"/>
                    </a:lnTo>
                    <a:lnTo>
                      <a:pt x="1956816" y="14478"/>
                    </a:lnTo>
                    <a:lnTo>
                      <a:pt x="1960626" y="17526"/>
                    </a:lnTo>
                    <a:lnTo>
                      <a:pt x="1960626" y="17983"/>
                    </a:lnTo>
                    <a:lnTo>
                      <a:pt x="1963674" y="19812"/>
                    </a:lnTo>
                    <a:lnTo>
                      <a:pt x="1963674" y="20574"/>
                    </a:lnTo>
                    <a:lnTo>
                      <a:pt x="1965960" y="22860"/>
                    </a:lnTo>
                    <a:lnTo>
                      <a:pt x="1968245" y="25908"/>
                    </a:lnTo>
                    <a:lnTo>
                      <a:pt x="1970532" y="29718"/>
                    </a:lnTo>
                    <a:lnTo>
                      <a:pt x="1970532" y="30226"/>
                    </a:lnTo>
                    <a:lnTo>
                      <a:pt x="1972056" y="32766"/>
                    </a:lnTo>
                    <a:lnTo>
                      <a:pt x="1973580" y="36576"/>
                    </a:lnTo>
                    <a:lnTo>
                      <a:pt x="1973580" y="38481"/>
                    </a:lnTo>
                    <a:lnTo>
                      <a:pt x="1974342" y="40386"/>
                    </a:lnTo>
                    <a:lnTo>
                      <a:pt x="1975104" y="44958"/>
                    </a:lnTo>
                    <a:lnTo>
                      <a:pt x="1975104" y="251348"/>
                    </a:lnTo>
                    <a:lnTo>
                      <a:pt x="1978418" y="246270"/>
                    </a:lnTo>
                    <a:lnTo>
                      <a:pt x="1982724" y="231648"/>
                    </a:lnTo>
                    <a:close/>
                  </a:path>
                  <a:path w="1983104" h="275590">
                    <a:moveTo>
                      <a:pt x="22860" y="267614"/>
                    </a:moveTo>
                    <a:lnTo>
                      <a:pt x="22860" y="258318"/>
                    </a:lnTo>
                    <a:lnTo>
                      <a:pt x="16764" y="252222"/>
                    </a:lnTo>
                    <a:lnTo>
                      <a:pt x="14478" y="249174"/>
                    </a:lnTo>
                    <a:lnTo>
                      <a:pt x="12954" y="245364"/>
                    </a:lnTo>
                    <a:lnTo>
                      <a:pt x="12954" y="246126"/>
                    </a:lnTo>
                    <a:lnTo>
                      <a:pt x="10668" y="242316"/>
                    </a:lnTo>
                    <a:lnTo>
                      <a:pt x="9906" y="238506"/>
                    </a:lnTo>
                    <a:lnTo>
                      <a:pt x="8382" y="234696"/>
                    </a:lnTo>
                    <a:lnTo>
                      <a:pt x="7620" y="230124"/>
                    </a:lnTo>
                    <a:lnTo>
                      <a:pt x="21336" y="266700"/>
                    </a:lnTo>
                    <a:lnTo>
                      <a:pt x="22860" y="267614"/>
                    </a:lnTo>
                    <a:close/>
                  </a:path>
                  <a:path w="1983104" h="275590">
                    <a:moveTo>
                      <a:pt x="22859" y="16916"/>
                    </a:moveTo>
                    <a:lnTo>
                      <a:pt x="22859" y="16764"/>
                    </a:lnTo>
                    <a:lnTo>
                      <a:pt x="22097" y="17526"/>
                    </a:lnTo>
                    <a:lnTo>
                      <a:pt x="22859" y="16916"/>
                    </a:lnTo>
                    <a:close/>
                  </a:path>
                  <a:path w="1983104" h="275590">
                    <a:moveTo>
                      <a:pt x="25908" y="269458"/>
                    </a:moveTo>
                    <a:lnTo>
                      <a:pt x="25908" y="260604"/>
                    </a:lnTo>
                    <a:lnTo>
                      <a:pt x="22098" y="257556"/>
                    </a:lnTo>
                    <a:lnTo>
                      <a:pt x="22860" y="258318"/>
                    </a:lnTo>
                    <a:lnTo>
                      <a:pt x="22860" y="267614"/>
                    </a:lnTo>
                    <a:lnTo>
                      <a:pt x="25908" y="269458"/>
                    </a:lnTo>
                    <a:close/>
                  </a:path>
                  <a:path w="1983104" h="275590">
                    <a:moveTo>
                      <a:pt x="25908" y="14782"/>
                    </a:moveTo>
                    <a:lnTo>
                      <a:pt x="25908" y="14478"/>
                    </a:lnTo>
                    <a:lnTo>
                      <a:pt x="25145" y="15240"/>
                    </a:lnTo>
                    <a:lnTo>
                      <a:pt x="25908" y="14782"/>
                    </a:lnTo>
                    <a:close/>
                  </a:path>
                  <a:path w="1983104" h="275590">
                    <a:moveTo>
                      <a:pt x="32766" y="273710"/>
                    </a:moveTo>
                    <a:lnTo>
                      <a:pt x="32766" y="264414"/>
                    </a:lnTo>
                    <a:lnTo>
                      <a:pt x="25146" y="259842"/>
                    </a:lnTo>
                    <a:lnTo>
                      <a:pt x="25908" y="260604"/>
                    </a:lnTo>
                    <a:lnTo>
                      <a:pt x="25908" y="269458"/>
                    </a:lnTo>
                    <a:lnTo>
                      <a:pt x="32766" y="273710"/>
                    </a:lnTo>
                    <a:close/>
                  </a:path>
                  <a:path w="1983104" h="275590">
                    <a:moveTo>
                      <a:pt x="32766" y="11430"/>
                    </a:moveTo>
                    <a:lnTo>
                      <a:pt x="32004" y="11430"/>
                    </a:lnTo>
                    <a:lnTo>
                      <a:pt x="32004" y="11734"/>
                    </a:lnTo>
                    <a:lnTo>
                      <a:pt x="32766" y="11430"/>
                    </a:lnTo>
                    <a:close/>
                  </a:path>
                  <a:path w="1983104" h="275590">
                    <a:moveTo>
                      <a:pt x="36576" y="265176"/>
                    </a:moveTo>
                    <a:lnTo>
                      <a:pt x="32004" y="263652"/>
                    </a:lnTo>
                    <a:lnTo>
                      <a:pt x="32766" y="264414"/>
                    </a:lnTo>
                    <a:lnTo>
                      <a:pt x="32766" y="273710"/>
                    </a:lnTo>
                    <a:lnTo>
                      <a:pt x="35814" y="273556"/>
                    </a:lnTo>
                    <a:lnTo>
                      <a:pt x="35814" y="265176"/>
                    </a:lnTo>
                    <a:lnTo>
                      <a:pt x="36576" y="265176"/>
                    </a:lnTo>
                    <a:close/>
                  </a:path>
                  <a:path w="1983104" h="275590">
                    <a:moveTo>
                      <a:pt x="36576" y="9906"/>
                    </a:moveTo>
                    <a:lnTo>
                      <a:pt x="35814" y="9906"/>
                    </a:lnTo>
                    <a:lnTo>
                      <a:pt x="35814" y="10160"/>
                    </a:lnTo>
                    <a:lnTo>
                      <a:pt x="36576" y="9906"/>
                    </a:lnTo>
                    <a:close/>
                  </a:path>
                  <a:path w="1983104" h="275590">
                    <a:moveTo>
                      <a:pt x="1934718" y="275082"/>
                    </a:moveTo>
                    <a:lnTo>
                      <a:pt x="1934718" y="267462"/>
                    </a:lnTo>
                    <a:lnTo>
                      <a:pt x="48006" y="267335"/>
                    </a:lnTo>
                    <a:lnTo>
                      <a:pt x="44196" y="266700"/>
                    </a:lnTo>
                    <a:lnTo>
                      <a:pt x="40386" y="265938"/>
                    </a:lnTo>
                    <a:lnTo>
                      <a:pt x="40386" y="266700"/>
                    </a:lnTo>
                    <a:lnTo>
                      <a:pt x="35814" y="265176"/>
                    </a:lnTo>
                    <a:lnTo>
                      <a:pt x="35814" y="273556"/>
                    </a:lnTo>
                    <a:lnTo>
                      <a:pt x="39547" y="273367"/>
                    </a:lnTo>
                    <a:lnTo>
                      <a:pt x="48006" y="275082"/>
                    </a:lnTo>
                    <a:lnTo>
                      <a:pt x="1934718" y="275082"/>
                    </a:lnTo>
                    <a:close/>
                  </a:path>
                  <a:path w="1983104" h="275590">
                    <a:moveTo>
                      <a:pt x="1934718" y="7747"/>
                    </a:moveTo>
                    <a:lnTo>
                      <a:pt x="1934718" y="7620"/>
                    </a:lnTo>
                    <a:lnTo>
                      <a:pt x="1933955" y="7620"/>
                    </a:lnTo>
                    <a:lnTo>
                      <a:pt x="1934718" y="7747"/>
                    </a:lnTo>
                    <a:close/>
                  </a:path>
                  <a:path w="1983104" h="275590">
                    <a:moveTo>
                      <a:pt x="1943100" y="265938"/>
                    </a:moveTo>
                    <a:lnTo>
                      <a:pt x="1933955" y="267462"/>
                    </a:lnTo>
                    <a:lnTo>
                      <a:pt x="1934718" y="267462"/>
                    </a:lnTo>
                    <a:lnTo>
                      <a:pt x="1934718" y="275082"/>
                    </a:lnTo>
                    <a:lnTo>
                      <a:pt x="1942338" y="273812"/>
                    </a:lnTo>
                    <a:lnTo>
                      <a:pt x="1942338" y="266700"/>
                    </a:lnTo>
                    <a:lnTo>
                      <a:pt x="1943100" y="265938"/>
                    </a:lnTo>
                    <a:close/>
                  </a:path>
                  <a:path w="1983104" h="275590">
                    <a:moveTo>
                      <a:pt x="1943100" y="9271"/>
                    </a:moveTo>
                    <a:lnTo>
                      <a:pt x="1942338" y="9144"/>
                    </a:lnTo>
                    <a:lnTo>
                      <a:pt x="1943100" y="9271"/>
                    </a:lnTo>
                    <a:close/>
                  </a:path>
                  <a:path w="1983104" h="275590">
                    <a:moveTo>
                      <a:pt x="1946910" y="272521"/>
                    </a:moveTo>
                    <a:lnTo>
                      <a:pt x="1946910" y="265176"/>
                    </a:lnTo>
                    <a:lnTo>
                      <a:pt x="1942338" y="266700"/>
                    </a:lnTo>
                    <a:lnTo>
                      <a:pt x="1942338" y="273812"/>
                    </a:lnTo>
                    <a:lnTo>
                      <a:pt x="1943862" y="273558"/>
                    </a:lnTo>
                    <a:lnTo>
                      <a:pt x="1946910" y="272521"/>
                    </a:lnTo>
                    <a:close/>
                  </a:path>
                  <a:path w="1983104" h="275590">
                    <a:moveTo>
                      <a:pt x="1946910" y="10160"/>
                    </a:moveTo>
                    <a:lnTo>
                      <a:pt x="1946910" y="9906"/>
                    </a:lnTo>
                    <a:lnTo>
                      <a:pt x="1946148" y="9906"/>
                    </a:lnTo>
                    <a:lnTo>
                      <a:pt x="1946910" y="10160"/>
                    </a:lnTo>
                    <a:close/>
                  </a:path>
                  <a:path w="1983104" h="275590">
                    <a:moveTo>
                      <a:pt x="1950720" y="263652"/>
                    </a:moveTo>
                    <a:lnTo>
                      <a:pt x="1946148" y="265176"/>
                    </a:lnTo>
                    <a:lnTo>
                      <a:pt x="1946910" y="265176"/>
                    </a:lnTo>
                    <a:lnTo>
                      <a:pt x="1946910" y="272521"/>
                    </a:lnTo>
                    <a:lnTo>
                      <a:pt x="1949958" y="271485"/>
                    </a:lnTo>
                    <a:lnTo>
                      <a:pt x="1949958" y="264414"/>
                    </a:lnTo>
                    <a:lnTo>
                      <a:pt x="1950720" y="263652"/>
                    </a:lnTo>
                    <a:close/>
                  </a:path>
                  <a:path w="1983104" h="275590">
                    <a:moveTo>
                      <a:pt x="1950720" y="11734"/>
                    </a:moveTo>
                    <a:lnTo>
                      <a:pt x="1950720" y="11430"/>
                    </a:lnTo>
                    <a:lnTo>
                      <a:pt x="1949958" y="11430"/>
                    </a:lnTo>
                    <a:lnTo>
                      <a:pt x="1950720" y="11734"/>
                    </a:lnTo>
                    <a:close/>
                  </a:path>
                  <a:path w="1983104" h="275590">
                    <a:moveTo>
                      <a:pt x="1957577" y="259842"/>
                    </a:moveTo>
                    <a:lnTo>
                      <a:pt x="1949958" y="264414"/>
                    </a:lnTo>
                    <a:lnTo>
                      <a:pt x="1949958" y="271485"/>
                    </a:lnTo>
                    <a:lnTo>
                      <a:pt x="1956816" y="269154"/>
                    </a:lnTo>
                    <a:lnTo>
                      <a:pt x="1956816" y="260604"/>
                    </a:lnTo>
                    <a:lnTo>
                      <a:pt x="1957577" y="259842"/>
                    </a:lnTo>
                    <a:close/>
                  </a:path>
                  <a:path w="1983104" h="275590">
                    <a:moveTo>
                      <a:pt x="1957577" y="15240"/>
                    </a:moveTo>
                    <a:lnTo>
                      <a:pt x="1956816" y="14478"/>
                    </a:lnTo>
                    <a:lnTo>
                      <a:pt x="1956816" y="14782"/>
                    </a:lnTo>
                    <a:lnTo>
                      <a:pt x="1957577" y="15240"/>
                    </a:lnTo>
                    <a:close/>
                  </a:path>
                  <a:path w="1983104" h="275590">
                    <a:moveTo>
                      <a:pt x="1960626" y="257556"/>
                    </a:moveTo>
                    <a:lnTo>
                      <a:pt x="1956816" y="260604"/>
                    </a:lnTo>
                    <a:lnTo>
                      <a:pt x="1956816" y="269154"/>
                    </a:lnTo>
                    <a:lnTo>
                      <a:pt x="1958319" y="268643"/>
                    </a:lnTo>
                    <a:lnTo>
                      <a:pt x="1959864" y="267384"/>
                    </a:lnTo>
                    <a:lnTo>
                      <a:pt x="1959864" y="258318"/>
                    </a:lnTo>
                    <a:lnTo>
                      <a:pt x="1960626" y="257556"/>
                    </a:lnTo>
                    <a:close/>
                  </a:path>
                  <a:path w="1983104" h="275590">
                    <a:moveTo>
                      <a:pt x="1960626" y="17983"/>
                    </a:moveTo>
                    <a:lnTo>
                      <a:pt x="1960626" y="17526"/>
                    </a:lnTo>
                    <a:lnTo>
                      <a:pt x="1959864" y="17526"/>
                    </a:lnTo>
                    <a:lnTo>
                      <a:pt x="1960626" y="17983"/>
                    </a:lnTo>
                    <a:close/>
                  </a:path>
                  <a:path w="1983104" h="275590">
                    <a:moveTo>
                      <a:pt x="1963674" y="264279"/>
                    </a:moveTo>
                    <a:lnTo>
                      <a:pt x="1963674" y="255270"/>
                    </a:lnTo>
                    <a:lnTo>
                      <a:pt x="1959864" y="258318"/>
                    </a:lnTo>
                    <a:lnTo>
                      <a:pt x="1959864" y="267384"/>
                    </a:lnTo>
                    <a:lnTo>
                      <a:pt x="1963674" y="264279"/>
                    </a:lnTo>
                    <a:close/>
                  </a:path>
                  <a:path w="1983104" h="275590">
                    <a:moveTo>
                      <a:pt x="1963674" y="20574"/>
                    </a:moveTo>
                    <a:lnTo>
                      <a:pt x="1963674" y="19812"/>
                    </a:lnTo>
                    <a:lnTo>
                      <a:pt x="1962912" y="19812"/>
                    </a:lnTo>
                    <a:lnTo>
                      <a:pt x="1963674" y="20574"/>
                    </a:lnTo>
                    <a:close/>
                  </a:path>
                  <a:path w="1983104" h="275590">
                    <a:moveTo>
                      <a:pt x="1970532" y="258352"/>
                    </a:moveTo>
                    <a:lnTo>
                      <a:pt x="1970532" y="245364"/>
                    </a:lnTo>
                    <a:lnTo>
                      <a:pt x="1968245" y="249174"/>
                    </a:lnTo>
                    <a:lnTo>
                      <a:pt x="1965960" y="252222"/>
                    </a:lnTo>
                    <a:lnTo>
                      <a:pt x="1962912" y="255270"/>
                    </a:lnTo>
                    <a:lnTo>
                      <a:pt x="1963674" y="255270"/>
                    </a:lnTo>
                    <a:lnTo>
                      <a:pt x="1963674" y="264279"/>
                    </a:lnTo>
                    <a:lnTo>
                      <a:pt x="1970060" y="259075"/>
                    </a:lnTo>
                    <a:lnTo>
                      <a:pt x="1970532" y="258352"/>
                    </a:lnTo>
                    <a:close/>
                  </a:path>
                  <a:path w="1983104" h="275590">
                    <a:moveTo>
                      <a:pt x="1970532" y="30226"/>
                    </a:moveTo>
                    <a:lnTo>
                      <a:pt x="1970532" y="29718"/>
                    </a:lnTo>
                    <a:lnTo>
                      <a:pt x="1969770" y="28956"/>
                    </a:lnTo>
                    <a:lnTo>
                      <a:pt x="1970532" y="30226"/>
                    </a:lnTo>
                    <a:close/>
                  </a:path>
                  <a:path w="1983104" h="275590">
                    <a:moveTo>
                      <a:pt x="1973580" y="253683"/>
                    </a:moveTo>
                    <a:lnTo>
                      <a:pt x="1973580" y="238506"/>
                    </a:lnTo>
                    <a:lnTo>
                      <a:pt x="1972056" y="242316"/>
                    </a:lnTo>
                    <a:lnTo>
                      <a:pt x="1969770" y="246126"/>
                    </a:lnTo>
                    <a:lnTo>
                      <a:pt x="1970532" y="245364"/>
                    </a:lnTo>
                    <a:lnTo>
                      <a:pt x="1970532" y="258352"/>
                    </a:lnTo>
                    <a:lnTo>
                      <a:pt x="1973580" y="253683"/>
                    </a:lnTo>
                    <a:close/>
                  </a:path>
                  <a:path w="1983104" h="275590">
                    <a:moveTo>
                      <a:pt x="1973580" y="38481"/>
                    </a:moveTo>
                    <a:lnTo>
                      <a:pt x="1973580" y="36576"/>
                    </a:lnTo>
                    <a:lnTo>
                      <a:pt x="1972818" y="36576"/>
                    </a:lnTo>
                    <a:lnTo>
                      <a:pt x="1973580" y="38481"/>
                    </a:lnTo>
                    <a:close/>
                  </a:path>
                  <a:path w="1983104" h="275590">
                    <a:moveTo>
                      <a:pt x="1975104" y="251348"/>
                    </a:moveTo>
                    <a:lnTo>
                      <a:pt x="1975104" y="230124"/>
                    </a:lnTo>
                    <a:lnTo>
                      <a:pt x="1974342" y="234696"/>
                    </a:lnTo>
                    <a:lnTo>
                      <a:pt x="1972818" y="238506"/>
                    </a:lnTo>
                    <a:lnTo>
                      <a:pt x="1973580" y="238506"/>
                    </a:lnTo>
                    <a:lnTo>
                      <a:pt x="1973580" y="253683"/>
                    </a:lnTo>
                    <a:lnTo>
                      <a:pt x="1975104" y="251348"/>
                    </a:lnTo>
                    <a:close/>
                  </a:path>
                </a:pathLst>
              </a:custGeom>
              <a:solidFill>
                <a:srgbClr val="7788FA"/>
              </a:solidFill>
            </p:spPr>
            <p:txBody>
              <a:bodyPr wrap="square" lIns="0" tIns="0" rIns="0" bIns="0" rtlCol="0"/>
              <a:lstStyle/>
              <a:p>
                <a:pPr algn="ctr"/>
                <a:endParaRPr sz="2634"/>
              </a:p>
            </p:txBody>
          </p:sp>
          <p:sp>
            <p:nvSpPr>
              <p:cNvPr id="116" name="object 44">
                <a:extLst>
                  <a:ext uri="{FF2B5EF4-FFF2-40B4-BE49-F238E27FC236}">
                    <a16:creationId xmlns:a16="http://schemas.microsoft.com/office/drawing/2014/main" id="{D85CF256-DBD3-3F5B-5A0F-989F2EA89D4D}"/>
                  </a:ext>
                </a:extLst>
              </p:cNvPr>
              <p:cNvSpPr/>
              <p:nvPr/>
            </p:nvSpPr>
            <p:spPr>
              <a:xfrm>
                <a:off x="3215639" y="4421123"/>
                <a:ext cx="1975485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975485" h="266700">
                    <a:moveTo>
                      <a:pt x="1975104" y="222504"/>
                    </a:moveTo>
                    <a:lnTo>
                      <a:pt x="1975104" y="44958"/>
                    </a:lnTo>
                    <a:lnTo>
                      <a:pt x="1971508" y="27324"/>
                    </a:lnTo>
                    <a:lnTo>
                      <a:pt x="1961769" y="13049"/>
                    </a:lnTo>
                    <a:lnTo>
                      <a:pt x="1947457" y="3488"/>
                    </a:lnTo>
                    <a:lnTo>
                      <a:pt x="1930145" y="0"/>
                    </a:lnTo>
                    <a:lnTo>
                      <a:pt x="44196" y="0"/>
                    </a:lnTo>
                    <a:lnTo>
                      <a:pt x="27003" y="3488"/>
                    </a:lnTo>
                    <a:lnTo>
                      <a:pt x="12953" y="13049"/>
                    </a:lnTo>
                    <a:lnTo>
                      <a:pt x="3476" y="27324"/>
                    </a:lnTo>
                    <a:lnTo>
                      <a:pt x="0" y="44958"/>
                    </a:lnTo>
                    <a:lnTo>
                      <a:pt x="0" y="222504"/>
                    </a:lnTo>
                    <a:lnTo>
                      <a:pt x="3476" y="239696"/>
                    </a:lnTo>
                    <a:lnTo>
                      <a:pt x="12954" y="253746"/>
                    </a:lnTo>
                    <a:lnTo>
                      <a:pt x="27003" y="263223"/>
                    </a:lnTo>
                    <a:lnTo>
                      <a:pt x="44196" y="266700"/>
                    </a:lnTo>
                    <a:lnTo>
                      <a:pt x="1930145" y="266700"/>
                    </a:lnTo>
                    <a:lnTo>
                      <a:pt x="1947457" y="263223"/>
                    </a:lnTo>
                    <a:lnTo>
                      <a:pt x="1961769" y="253746"/>
                    </a:lnTo>
                    <a:lnTo>
                      <a:pt x="1971508" y="239696"/>
                    </a:lnTo>
                    <a:lnTo>
                      <a:pt x="1975104" y="222504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pPr algn="ctr"/>
                <a:endParaRPr sz="2634"/>
              </a:p>
            </p:txBody>
          </p:sp>
          <p:sp>
            <p:nvSpPr>
              <p:cNvPr id="117" name="object 45">
                <a:extLst>
                  <a:ext uri="{FF2B5EF4-FFF2-40B4-BE49-F238E27FC236}">
                    <a16:creationId xmlns:a16="http://schemas.microsoft.com/office/drawing/2014/main" id="{0A112700-F392-9AE9-E441-E4FCB9272818}"/>
                  </a:ext>
                </a:extLst>
              </p:cNvPr>
              <p:cNvSpPr/>
              <p:nvPr/>
            </p:nvSpPr>
            <p:spPr>
              <a:xfrm>
                <a:off x="3211829" y="4417313"/>
                <a:ext cx="1983105" cy="269240"/>
              </a:xfrm>
              <a:custGeom>
                <a:avLst/>
                <a:gdLst/>
                <a:ahLst/>
                <a:cxnLst/>
                <a:rect l="l" t="t" r="r" b="b"/>
                <a:pathLst>
                  <a:path w="1983104" h="269239">
                    <a:moveTo>
                      <a:pt x="1982724" y="226314"/>
                    </a:moveTo>
                    <a:lnTo>
                      <a:pt x="1982724" y="48768"/>
                    </a:lnTo>
                    <a:lnTo>
                      <a:pt x="1981962" y="43434"/>
                    </a:lnTo>
                    <a:lnTo>
                      <a:pt x="1953669" y="4334"/>
                    </a:lnTo>
                    <a:lnTo>
                      <a:pt x="1933956" y="0"/>
                    </a:lnTo>
                    <a:lnTo>
                      <a:pt x="48006" y="0"/>
                    </a:lnTo>
                    <a:lnTo>
                      <a:pt x="8611" y="20356"/>
                    </a:lnTo>
                    <a:lnTo>
                      <a:pt x="0" y="43434"/>
                    </a:lnTo>
                    <a:lnTo>
                      <a:pt x="0" y="231648"/>
                    </a:lnTo>
                    <a:lnTo>
                      <a:pt x="762" y="236220"/>
                    </a:lnTo>
                    <a:lnTo>
                      <a:pt x="3810" y="245364"/>
                    </a:lnTo>
                    <a:lnTo>
                      <a:pt x="5626" y="252310"/>
                    </a:lnTo>
                    <a:lnTo>
                      <a:pt x="7620" y="254556"/>
                    </a:lnTo>
                    <a:lnTo>
                      <a:pt x="7620" y="44196"/>
                    </a:lnTo>
                    <a:lnTo>
                      <a:pt x="9194" y="35153"/>
                    </a:lnTo>
                    <a:lnTo>
                      <a:pt x="10693" y="29959"/>
                    </a:lnTo>
                    <a:lnTo>
                      <a:pt x="16763" y="22860"/>
                    </a:lnTo>
                    <a:lnTo>
                      <a:pt x="19049" y="20574"/>
                    </a:lnTo>
                    <a:lnTo>
                      <a:pt x="19049" y="19812"/>
                    </a:lnTo>
                    <a:lnTo>
                      <a:pt x="22097" y="16764"/>
                    </a:lnTo>
                    <a:lnTo>
                      <a:pt x="22097" y="17526"/>
                    </a:lnTo>
                    <a:lnTo>
                      <a:pt x="25145" y="14478"/>
                    </a:lnTo>
                    <a:lnTo>
                      <a:pt x="25145" y="15240"/>
                    </a:lnTo>
                    <a:lnTo>
                      <a:pt x="32766" y="10668"/>
                    </a:lnTo>
                    <a:lnTo>
                      <a:pt x="32766" y="11125"/>
                    </a:lnTo>
                    <a:lnTo>
                      <a:pt x="35814" y="9906"/>
                    </a:lnTo>
                    <a:lnTo>
                      <a:pt x="39624" y="8636"/>
                    </a:lnTo>
                    <a:lnTo>
                      <a:pt x="39624" y="8382"/>
                    </a:lnTo>
                    <a:lnTo>
                      <a:pt x="43434" y="8382"/>
                    </a:lnTo>
                    <a:lnTo>
                      <a:pt x="48006" y="7620"/>
                    </a:lnTo>
                    <a:lnTo>
                      <a:pt x="1933956" y="7620"/>
                    </a:lnTo>
                    <a:lnTo>
                      <a:pt x="1937766" y="8255"/>
                    </a:lnTo>
                    <a:lnTo>
                      <a:pt x="1942338" y="8382"/>
                    </a:lnTo>
                    <a:lnTo>
                      <a:pt x="1949958" y="11430"/>
                    </a:lnTo>
                    <a:lnTo>
                      <a:pt x="1949958" y="10668"/>
                    </a:lnTo>
                    <a:lnTo>
                      <a:pt x="1953768" y="12954"/>
                    </a:lnTo>
                    <a:lnTo>
                      <a:pt x="1953768" y="13411"/>
                    </a:lnTo>
                    <a:lnTo>
                      <a:pt x="1956816" y="15240"/>
                    </a:lnTo>
                    <a:lnTo>
                      <a:pt x="1956816" y="14478"/>
                    </a:lnTo>
                    <a:lnTo>
                      <a:pt x="1959864" y="17526"/>
                    </a:lnTo>
                    <a:lnTo>
                      <a:pt x="1959864" y="16764"/>
                    </a:lnTo>
                    <a:lnTo>
                      <a:pt x="1965960" y="22860"/>
                    </a:lnTo>
                    <a:lnTo>
                      <a:pt x="1965960" y="23622"/>
                    </a:lnTo>
                    <a:lnTo>
                      <a:pt x="1968245" y="25908"/>
                    </a:lnTo>
                    <a:lnTo>
                      <a:pt x="1968245" y="26924"/>
                    </a:lnTo>
                    <a:lnTo>
                      <a:pt x="1969770" y="28956"/>
                    </a:lnTo>
                    <a:lnTo>
                      <a:pt x="1972818" y="36576"/>
                    </a:lnTo>
                    <a:lnTo>
                      <a:pt x="1974342" y="44196"/>
                    </a:lnTo>
                    <a:lnTo>
                      <a:pt x="1975104" y="48768"/>
                    </a:lnTo>
                    <a:lnTo>
                      <a:pt x="1975104" y="250955"/>
                    </a:lnTo>
                    <a:lnTo>
                      <a:pt x="1978375" y="246029"/>
                    </a:lnTo>
                    <a:lnTo>
                      <a:pt x="1981962" y="231648"/>
                    </a:lnTo>
                    <a:lnTo>
                      <a:pt x="1982724" y="226314"/>
                    </a:lnTo>
                    <a:close/>
                  </a:path>
                  <a:path w="1983104" h="269239">
                    <a:moveTo>
                      <a:pt x="19812" y="255270"/>
                    </a:moveTo>
                    <a:lnTo>
                      <a:pt x="16764" y="252222"/>
                    </a:lnTo>
                    <a:lnTo>
                      <a:pt x="14478" y="249174"/>
                    </a:lnTo>
                    <a:lnTo>
                      <a:pt x="12192" y="245364"/>
                    </a:lnTo>
                    <a:lnTo>
                      <a:pt x="12192" y="246126"/>
                    </a:lnTo>
                    <a:lnTo>
                      <a:pt x="9144" y="238506"/>
                    </a:lnTo>
                    <a:lnTo>
                      <a:pt x="8382" y="234696"/>
                    </a:lnTo>
                    <a:lnTo>
                      <a:pt x="7620" y="230124"/>
                    </a:lnTo>
                    <a:lnTo>
                      <a:pt x="7620" y="254556"/>
                    </a:lnTo>
                    <a:lnTo>
                      <a:pt x="11963" y="259448"/>
                    </a:lnTo>
                    <a:lnTo>
                      <a:pt x="17526" y="263652"/>
                    </a:lnTo>
                    <a:lnTo>
                      <a:pt x="19050" y="264871"/>
                    </a:lnTo>
                    <a:lnTo>
                      <a:pt x="19050" y="255270"/>
                    </a:lnTo>
                    <a:lnTo>
                      <a:pt x="19812" y="255270"/>
                    </a:lnTo>
                    <a:close/>
                  </a:path>
                  <a:path w="1983104" h="269239">
                    <a:moveTo>
                      <a:pt x="19811" y="19812"/>
                    </a:moveTo>
                    <a:lnTo>
                      <a:pt x="19049" y="19812"/>
                    </a:lnTo>
                    <a:lnTo>
                      <a:pt x="19049" y="20574"/>
                    </a:lnTo>
                    <a:lnTo>
                      <a:pt x="19811" y="19812"/>
                    </a:lnTo>
                    <a:close/>
                  </a:path>
                  <a:path w="1983104" h="269239">
                    <a:moveTo>
                      <a:pt x="32766" y="263652"/>
                    </a:moveTo>
                    <a:lnTo>
                      <a:pt x="28956" y="262128"/>
                    </a:lnTo>
                    <a:lnTo>
                      <a:pt x="25146" y="259842"/>
                    </a:lnTo>
                    <a:lnTo>
                      <a:pt x="25146" y="260604"/>
                    </a:lnTo>
                    <a:lnTo>
                      <a:pt x="22098" y="257556"/>
                    </a:lnTo>
                    <a:lnTo>
                      <a:pt x="22098" y="258318"/>
                    </a:lnTo>
                    <a:lnTo>
                      <a:pt x="19050" y="255270"/>
                    </a:lnTo>
                    <a:lnTo>
                      <a:pt x="19050" y="264871"/>
                    </a:lnTo>
                    <a:lnTo>
                      <a:pt x="21336" y="266700"/>
                    </a:lnTo>
                    <a:lnTo>
                      <a:pt x="25146" y="268986"/>
                    </a:lnTo>
                    <a:lnTo>
                      <a:pt x="32004" y="268986"/>
                    </a:lnTo>
                    <a:lnTo>
                      <a:pt x="32004" y="263652"/>
                    </a:lnTo>
                    <a:lnTo>
                      <a:pt x="32766" y="263652"/>
                    </a:lnTo>
                    <a:close/>
                  </a:path>
                  <a:path w="1983104" h="269239">
                    <a:moveTo>
                      <a:pt x="32766" y="11125"/>
                    </a:moveTo>
                    <a:lnTo>
                      <a:pt x="32766" y="10668"/>
                    </a:lnTo>
                    <a:lnTo>
                      <a:pt x="32004" y="11430"/>
                    </a:lnTo>
                    <a:lnTo>
                      <a:pt x="32766" y="11125"/>
                    </a:lnTo>
                    <a:close/>
                  </a:path>
                  <a:path w="1983104" h="269239">
                    <a:moveTo>
                      <a:pt x="40386" y="265938"/>
                    </a:moveTo>
                    <a:lnTo>
                      <a:pt x="35814" y="265176"/>
                    </a:lnTo>
                    <a:lnTo>
                      <a:pt x="32004" y="263652"/>
                    </a:lnTo>
                    <a:lnTo>
                      <a:pt x="32004" y="268986"/>
                    </a:lnTo>
                    <a:lnTo>
                      <a:pt x="39624" y="268986"/>
                    </a:lnTo>
                    <a:lnTo>
                      <a:pt x="39624" y="265938"/>
                    </a:lnTo>
                    <a:lnTo>
                      <a:pt x="40386" y="265938"/>
                    </a:lnTo>
                    <a:close/>
                  </a:path>
                  <a:path w="1983104" h="269239">
                    <a:moveTo>
                      <a:pt x="40386" y="8382"/>
                    </a:moveTo>
                    <a:lnTo>
                      <a:pt x="39624" y="8382"/>
                    </a:lnTo>
                    <a:lnTo>
                      <a:pt x="39624" y="8636"/>
                    </a:lnTo>
                    <a:lnTo>
                      <a:pt x="40386" y="8382"/>
                    </a:lnTo>
                    <a:close/>
                  </a:path>
                  <a:path w="1983104" h="269239">
                    <a:moveTo>
                      <a:pt x="44196" y="266700"/>
                    </a:moveTo>
                    <a:lnTo>
                      <a:pt x="39624" y="265938"/>
                    </a:lnTo>
                    <a:lnTo>
                      <a:pt x="39624" y="268986"/>
                    </a:lnTo>
                    <a:lnTo>
                      <a:pt x="43433" y="268986"/>
                    </a:lnTo>
                    <a:lnTo>
                      <a:pt x="43434" y="266700"/>
                    </a:lnTo>
                    <a:lnTo>
                      <a:pt x="44196" y="266700"/>
                    </a:lnTo>
                    <a:close/>
                  </a:path>
                  <a:path w="1983104" h="269239">
                    <a:moveTo>
                      <a:pt x="1938527" y="268986"/>
                    </a:moveTo>
                    <a:lnTo>
                      <a:pt x="1938527" y="266700"/>
                    </a:lnTo>
                    <a:lnTo>
                      <a:pt x="1933956" y="267462"/>
                    </a:lnTo>
                    <a:lnTo>
                      <a:pt x="48006" y="267462"/>
                    </a:lnTo>
                    <a:lnTo>
                      <a:pt x="43434" y="266700"/>
                    </a:lnTo>
                    <a:lnTo>
                      <a:pt x="43433" y="268986"/>
                    </a:lnTo>
                    <a:lnTo>
                      <a:pt x="1938527" y="268986"/>
                    </a:lnTo>
                    <a:close/>
                  </a:path>
                  <a:path w="1983104" h="269239">
                    <a:moveTo>
                      <a:pt x="1953768" y="268986"/>
                    </a:moveTo>
                    <a:lnTo>
                      <a:pt x="1953768" y="262128"/>
                    </a:lnTo>
                    <a:lnTo>
                      <a:pt x="1946148" y="265176"/>
                    </a:lnTo>
                    <a:lnTo>
                      <a:pt x="1942338" y="265938"/>
                    </a:lnTo>
                    <a:lnTo>
                      <a:pt x="1937766" y="266700"/>
                    </a:lnTo>
                    <a:lnTo>
                      <a:pt x="1938527" y="266700"/>
                    </a:lnTo>
                    <a:lnTo>
                      <a:pt x="1938527" y="268986"/>
                    </a:lnTo>
                    <a:lnTo>
                      <a:pt x="1953768" y="268986"/>
                    </a:lnTo>
                    <a:close/>
                  </a:path>
                  <a:path w="1983104" h="269239">
                    <a:moveTo>
                      <a:pt x="1953768" y="13411"/>
                    </a:moveTo>
                    <a:lnTo>
                      <a:pt x="1953768" y="12954"/>
                    </a:lnTo>
                    <a:lnTo>
                      <a:pt x="1953006" y="12954"/>
                    </a:lnTo>
                    <a:lnTo>
                      <a:pt x="1953768" y="13411"/>
                    </a:lnTo>
                    <a:close/>
                  </a:path>
                  <a:path w="1983104" h="269239">
                    <a:moveTo>
                      <a:pt x="1968245" y="260199"/>
                    </a:moveTo>
                    <a:lnTo>
                      <a:pt x="1968245" y="249174"/>
                    </a:lnTo>
                    <a:lnTo>
                      <a:pt x="1965198" y="252222"/>
                    </a:lnTo>
                    <a:lnTo>
                      <a:pt x="1962912" y="255270"/>
                    </a:lnTo>
                    <a:lnTo>
                      <a:pt x="1959864" y="257556"/>
                    </a:lnTo>
                    <a:lnTo>
                      <a:pt x="1956816" y="260604"/>
                    </a:lnTo>
                    <a:lnTo>
                      <a:pt x="1956816" y="259842"/>
                    </a:lnTo>
                    <a:lnTo>
                      <a:pt x="1953006" y="262128"/>
                    </a:lnTo>
                    <a:lnTo>
                      <a:pt x="1953768" y="262128"/>
                    </a:lnTo>
                    <a:lnTo>
                      <a:pt x="1953768" y="268986"/>
                    </a:lnTo>
                    <a:lnTo>
                      <a:pt x="1956905" y="268986"/>
                    </a:lnTo>
                    <a:lnTo>
                      <a:pt x="1957785" y="268677"/>
                    </a:lnTo>
                    <a:lnTo>
                      <a:pt x="1968245" y="260199"/>
                    </a:lnTo>
                    <a:close/>
                  </a:path>
                  <a:path w="1983104" h="269239">
                    <a:moveTo>
                      <a:pt x="1965960" y="23622"/>
                    </a:moveTo>
                    <a:lnTo>
                      <a:pt x="1965960" y="22860"/>
                    </a:lnTo>
                    <a:lnTo>
                      <a:pt x="1965198" y="22860"/>
                    </a:lnTo>
                    <a:lnTo>
                      <a:pt x="1965960" y="23622"/>
                    </a:lnTo>
                    <a:close/>
                  </a:path>
                  <a:path w="1983104" h="269239">
                    <a:moveTo>
                      <a:pt x="1968245" y="26924"/>
                    </a:moveTo>
                    <a:lnTo>
                      <a:pt x="1968245" y="25908"/>
                    </a:lnTo>
                    <a:lnTo>
                      <a:pt x="1967483" y="25908"/>
                    </a:lnTo>
                    <a:lnTo>
                      <a:pt x="1968245" y="26924"/>
                    </a:lnTo>
                    <a:close/>
                  </a:path>
                  <a:path w="1983104" h="269239">
                    <a:moveTo>
                      <a:pt x="1975104" y="250955"/>
                    </a:moveTo>
                    <a:lnTo>
                      <a:pt x="1975104" y="226314"/>
                    </a:lnTo>
                    <a:lnTo>
                      <a:pt x="1974342" y="230886"/>
                    </a:lnTo>
                    <a:lnTo>
                      <a:pt x="1974342" y="230124"/>
                    </a:lnTo>
                    <a:lnTo>
                      <a:pt x="1973580" y="234696"/>
                    </a:lnTo>
                    <a:lnTo>
                      <a:pt x="1972818" y="238506"/>
                    </a:lnTo>
                    <a:lnTo>
                      <a:pt x="1969770" y="246126"/>
                    </a:lnTo>
                    <a:lnTo>
                      <a:pt x="1969770" y="245364"/>
                    </a:lnTo>
                    <a:lnTo>
                      <a:pt x="1967483" y="249174"/>
                    </a:lnTo>
                    <a:lnTo>
                      <a:pt x="1968245" y="249174"/>
                    </a:lnTo>
                    <a:lnTo>
                      <a:pt x="1968245" y="260199"/>
                    </a:lnTo>
                    <a:lnTo>
                      <a:pt x="1969803" y="258937"/>
                    </a:lnTo>
                    <a:lnTo>
                      <a:pt x="1975104" y="250955"/>
                    </a:lnTo>
                    <a:close/>
                  </a:path>
                </a:pathLst>
              </a:custGeom>
              <a:solidFill>
                <a:srgbClr val="7788FA"/>
              </a:solidFill>
            </p:spPr>
            <p:txBody>
              <a:bodyPr wrap="square" lIns="0" tIns="0" rIns="0" bIns="0" rtlCol="0"/>
              <a:lstStyle/>
              <a:p>
                <a:pPr algn="ctr"/>
                <a:endParaRPr sz="2634"/>
              </a:p>
            </p:txBody>
          </p:sp>
          <p:sp>
            <p:nvSpPr>
              <p:cNvPr id="118" name="object 46">
                <a:extLst>
                  <a:ext uri="{FF2B5EF4-FFF2-40B4-BE49-F238E27FC236}">
                    <a16:creationId xmlns:a16="http://schemas.microsoft.com/office/drawing/2014/main" id="{EFF7ECB0-ABE8-720F-91CE-FC8D0E074F0E}"/>
                  </a:ext>
                </a:extLst>
              </p:cNvPr>
              <p:cNvSpPr/>
              <p:nvPr/>
            </p:nvSpPr>
            <p:spPr>
              <a:xfrm>
                <a:off x="3675126" y="1796033"/>
                <a:ext cx="652780" cy="485775"/>
              </a:xfrm>
              <a:custGeom>
                <a:avLst/>
                <a:gdLst/>
                <a:ahLst/>
                <a:cxnLst/>
                <a:rect l="l" t="t" r="r" b="b"/>
                <a:pathLst>
                  <a:path w="652779" h="485775">
                    <a:moveTo>
                      <a:pt x="217932" y="405591"/>
                    </a:moveTo>
                    <a:lnTo>
                      <a:pt x="217932" y="384810"/>
                    </a:lnTo>
                    <a:lnTo>
                      <a:pt x="206502" y="383286"/>
                    </a:lnTo>
                    <a:lnTo>
                      <a:pt x="159426" y="377941"/>
                    </a:lnTo>
                    <a:lnTo>
                      <a:pt x="110866" y="368279"/>
                    </a:lnTo>
                    <a:lnTo>
                      <a:pt x="63260" y="354880"/>
                    </a:lnTo>
                    <a:lnTo>
                      <a:pt x="19050" y="338328"/>
                    </a:lnTo>
                    <a:lnTo>
                      <a:pt x="3048" y="332232"/>
                    </a:lnTo>
                    <a:lnTo>
                      <a:pt x="762" y="334518"/>
                    </a:lnTo>
                    <a:lnTo>
                      <a:pt x="44196" y="356616"/>
                    </a:lnTo>
                    <a:lnTo>
                      <a:pt x="88392" y="373851"/>
                    </a:lnTo>
                    <a:lnTo>
                      <a:pt x="132956" y="387748"/>
                    </a:lnTo>
                    <a:lnTo>
                      <a:pt x="178250" y="398629"/>
                    </a:lnTo>
                    <a:lnTo>
                      <a:pt x="217932" y="405591"/>
                    </a:lnTo>
                    <a:close/>
                  </a:path>
                  <a:path w="652779" h="485775">
                    <a:moveTo>
                      <a:pt x="229362" y="407306"/>
                    </a:moveTo>
                    <a:lnTo>
                      <a:pt x="229362" y="354330"/>
                    </a:lnTo>
                    <a:lnTo>
                      <a:pt x="217701" y="352772"/>
                    </a:lnTo>
                    <a:lnTo>
                      <a:pt x="172048" y="346098"/>
                    </a:lnTo>
                    <a:lnTo>
                      <a:pt x="126663" y="336603"/>
                    </a:lnTo>
                    <a:lnTo>
                      <a:pt x="81954" y="324352"/>
                    </a:lnTo>
                    <a:lnTo>
                      <a:pt x="38100" y="309372"/>
                    </a:lnTo>
                    <a:lnTo>
                      <a:pt x="22860" y="303276"/>
                    </a:lnTo>
                    <a:lnTo>
                      <a:pt x="22860" y="304038"/>
                    </a:lnTo>
                    <a:lnTo>
                      <a:pt x="22098" y="304800"/>
                    </a:lnTo>
                    <a:lnTo>
                      <a:pt x="22098" y="305562"/>
                    </a:lnTo>
                    <a:lnTo>
                      <a:pt x="21336" y="306324"/>
                    </a:lnTo>
                    <a:lnTo>
                      <a:pt x="77353" y="334832"/>
                    </a:lnTo>
                    <a:lnTo>
                      <a:pt x="119238" y="352839"/>
                    </a:lnTo>
                    <a:lnTo>
                      <a:pt x="162083" y="368352"/>
                    </a:lnTo>
                    <a:lnTo>
                      <a:pt x="207264" y="381762"/>
                    </a:lnTo>
                    <a:lnTo>
                      <a:pt x="217932" y="384810"/>
                    </a:lnTo>
                    <a:lnTo>
                      <a:pt x="217932" y="405591"/>
                    </a:lnTo>
                    <a:lnTo>
                      <a:pt x="224315" y="406711"/>
                    </a:lnTo>
                    <a:lnTo>
                      <a:pt x="229362" y="407306"/>
                    </a:lnTo>
                    <a:close/>
                  </a:path>
                  <a:path w="652779" h="485775">
                    <a:moveTo>
                      <a:pt x="241554" y="408741"/>
                    </a:moveTo>
                    <a:lnTo>
                      <a:pt x="241554" y="323850"/>
                    </a:lnTo>
                    <a:lnTo>
                      <a:pt x="230124" y="322326"/>
                    </a:lnTo>
                    <a:lnTo>
                      <a:pt x="185610" y="314958"/>
                    </a:lnTo>
                    <a:lnTo>
                      <a:pt x="142070" y="305752"/>
                    </a:lnTo>
                    <a:lnTo>
                      <a:pt x="98887" y="294115"/>
                    </a:lnTo>
                    <a:lnTo>
                      <a:pt x="56388" y="279654"/>
                    </a:lnTo>
                    <a:lnTo>
                      <a:pt x="41910" y="274320"/>
                    </a:lnTo>
                    <a:lnTo>
                      <a:pt x="41910" y="275082"/>
                    </a:lnTo>
                    <a:lnTo>
                      <a:pt x="40386" y="276606"/>
                    </a:lnTo>
                    <a:lnTo>
                      <a:pt x="40386" y="277368"/>
                    </a:lnTo>
                    <a:lnTo>
                      <a:pt x="54102" y="284226"/>
                    </a:lnTo>
                    <a:lnTo>
                      <a:pt x="94223" y="304544"/>
                    </a:lnTo>
                    <a:lnTo>
                      <a:pt x="134735" y="321954"/>
                    </a:lnTo>
                    <a:lnTo>
                      <a:pt x="176079" y="337264"/>
                    </a:lnTo>
                    <a:lnTo>
                      <a:pt x="218694" y="351282"/>
                    </a:lnTo>
                    <a:lnTo>
                      <a:pt x="229362" y="354330"/>
                    </a:lnTo>
                    <a:lnTo>
                      <a:pt x="229362" y="407306"/>
                    </a:lnTo>
                    <a:lnTo>
                      <a:pt x="241554" y="408741"/>
                    </a:lnTo>
                    <a:close/>
                  </a:path>
                  <a:path w="652779" h="485775">
                    <a:moveTo>
                      <a:pt x="253746" y="410177"/>
                    </a:moveTo>
                    <a:lnTo>
                      <a:pt x="253746" y="294894"/>
                    </a:lnTo>
                    <a:lnTo>
                      <a:pt x="243078" y="293370"/>
                    </a:lnTo>
                    <a:lnTo>
                      <a:pt x="200113" y="285502"/>
                    </a:lnTo>
                    <a:lnTo>
                      <a:pt x="157481" y="275977"/>
                    </a:lnTo>
                    <a:lnTo>
                      <a:pt x="115356" y="264480"/>
                    </a:lnTo>
                    <a:lnTo>
                      <a:pt x="60198" y="246126"/>
                    </a:lnTo>
                    <a:lnTo>
                      <a:pt x="60198" y="246888"/>
                    </a:lnTo>
                    <a:lnTo>
                      <a:pt x="57912" y="249174"/>
                    </a:lnTo>
                    <a:lnTo>
                      <a:pt x="70866" y="255270"/>
                    </a:lnTo>
                    <a:lnTo>
                      <a:pt x="110022" y="274389"/>
                    </a:lnTo>
                    <a:lnTo>
                      <a:pt x="149490" y="291455"/>
                    </a:lnTo>
                    <a:lnTo>
                      <a:pt x="189650" y="306812"/>
                    </a:lnTo>
                    <a:lnTo>
                      <a:pt x="230886" y="320802"/>
                    </a:lnTo>
                    <a:lnTo>
                      <a:pt x="241554" y="323850"/>
                    </a:lnTo>
                    <a:lnTo>
                      <a:pt x="241554" y="408741"/>
                    </a:lnTo>
                    <a:lnTo>
                      <a:pt x="253746" y="410177"/>
                    </a:lnTo>
                    <a:close/>
                  </a:path>
                  <a:path w="652779" h="485775">
                    <a:moveTo>
                      <a:pt x="266700" y="411703"/>
                    </a:moveTo>
                    <a:lnTo>
                      <a:pt x="266700" y="265938"/>
                    </a:lnTo>
                    <a:lnTo>
                      <a:pt x="256032" y="264414"/>
                    </a:lnTo>
                    <a:lnTo>
                      <a:pt x="214054" y="256601"/>
                    </a:lnTo>
                    <a:lnTo>
                      <a:pt x="172450" y="247040"/>
                    </a:lnTo>
                    <a:lnTo>
                      <a:pt x="131298" y="235688"/>
                    </a:lnTo>
                    <a:lnTo>
                      <a:pt x="90678" y="222504"/>
                    </a:lnTo>
                    <a:lnTo>
                      <a:pt x="76962" y="217932"/>
                    </a:lnTo>
                    <a:lnTo>
                      <a:pt x="76962" y="218694"/>
                    </a:lnTo>
                    <a:lnTo>
                      <a:pt x="76200" y="218694"/>
                    </a:lnTo>
                    <a:lnTo>
                      <a:pt x="76200" y="219456"/>
                    </a:lnTo>
                    <a:lnTo>
                      <a:pt x="75438" y="220218"/>
                    </a:lnTo>
                    <a:lnTo>
                      <a:pt x="125737" y="245372"/>
                    </a:lnTo>
                    <a:lnTo>
                      <a:pt x="164749" y="262285"/>
                    </a:lnTo>
                    <a:lnTo>
                      <a:pt x="204444" y="277594"/>
                    </a:lnTo>
                    <a:lnTo>
                      <a:pt x="243840" y="291084"/>
                    </a:lnTo>
                    <a:lnTo>
                      <a:pt x="253746" y="294894"/>
                    </a:lnTo>
                    <a:lnTo>
                      <a:pt x="253746" y="410177"/>
                    </a:lnTo>
                    <a:lnTo>
                      <a:pt x="266700" y="411703"/>
                    </a:lnTo>
                    <a:close/>
                  </a:path>
                  <a:path w="652779" h="485775">
                    <a:moveTo>
                      <a:pt x="280416" y="413204"/>
                    </a:moveTo>
                    <a:lnTo>
                      <a:pt x="280416" y="238506"/>
                    </a:lnTo>
                    <a:lnTo>
                      <a:pt x="269748" y="236220"/>
                    </a:lnTo>
                    <a:lnTo>
                      <a:pt x="227808" y="228368"/>
                    </a:lnTo>
                    <a:lnTo>
                      <a:pt x="186918" y="218413"/>
                    </a:lnTo>
                    <a:lnTo>
                      <a:pt x="146486" y="206693"/>
                    </a:lnTo>
                    <a:lnTo>
                      <a:pt x="105918" y="193548"/>
                    </a:lnTo>
                    <a:lnTo>
                      <a:pt x="93726" y="188976"/>
                    </a:lnTo>
                    <a:lnTo>
                      <a:pt x="92964" y="189738"/>
                    </a:lnTo>
                    <a:lnTo>
                      <a:pt x="92202" y="191262"/>
                    </a:lnTo>
                    <a:lnTo>
                      <a:pt x="91440" y="192024"/>
                    </a:lnTo>
                    <a:lnTo>
                      <a:pt x="103632" y="198120"/>
                    </a:lnTo>
                    <a:lnTo>
                      <a:pt x="140988" y="216487"/>
                    </a:lnTo>
                    <a:lnTo>
                      <a:pt x="179055" y="233219"/>
                    </a:lnTo>
                    <a:lnTo>
                      <a:pt x="217932" y="248678"/>
                    </a:lnTo>
                    <a:lnTo>
                      <a:pt x="256794" y="262890"/>
                    </a:lnTo>
                    <a:lnTo>
                      <a:pt x="266700" y="265938"/>
                    </a:lnTo>
                    <a:lnTo>
                      <a:pt x="266700" y="411703"/>
                    </a:lnTo>
                    <a:lnTo>
                      <a:pt x="271272" y="412242"/>
                    </a:lnTo>
                    <a:lnTo>
                      <a:pt x="280416" y="413204"/>
                    </a:lnTo>
                    <a:close/>
                  </a:path>
                  <a:path w="652779" h="485775">
                    <a:moveTo>
                      <a:pt x="294132" y="414648"/>
                    </a:moveTo>
                    <a:lnTo>
                      <a:pt x="294132" y="211074"/>
                    </a:lnTo>
                    <a:lnTo>
                      <a:pt x="283464" y="208788"/>
                    </a:lnTo>
                    <a:lnTo>
                      <a:pt x="241554" y="200371"/>
                    </a:lnTo>
                    <a:lnTo>
                      <a:pt x="201168" y="190310"/>
                    </a:lnTo>
                    <a:lnTo>
                      <a:pt x="161359" y="178453"/>
                    </a:lnTo>
                    <a:lnTo>
                      <a:pt x="121158" y="164592"/>
                    </a:lnTo>
                    <a:lnTo>
                      <a:pt x="108966" y="159258"/>
                    </a:lnTo>
                    <a:lnTo>
                      <a:pt x="108204" y="160020"/>
                    </a:lnTo>
                    <a:lnTo>
                      <a:pt x="108204" y="160782"/>
                    </a:lnTo>
                    <a:lnTo>
                      <a:pt x="107442" y="161544"/>
                    </a:lnTo>
                    <a:lnTo>
                      <a:pt x="107442" y="162306"/>
                    </a:lnTo>
                    <a:lnTo>
                      <a:pt x="155523" y="187779"/>
                    </a:lnTo>
                    <a:lnTo>
                      <a:pt x="193227" y="204804"/>
                    </a:lnTo>
                    <a:lnTo>
                      <a:pt x="231268" y="220309"/>
                    </a:lnTo>
                    <a:lnTo>
                      <a:pt x="269748" y="234696"/>
                    </a:lnTo>
                    <a:lnTo>
                      <a:pt x="280416" y="238506"/>
                    </a:lnTo>
                    <a:lnTo>
                      <a:pt x="280416" y="413204"/>
                    </a:lnTo>
                    <a:lnTo>
                      <a:pt x="294132" y="414648"/>
                    </a:lnTo>
                    <a:close/>
                  </a:path>
                  <a:path w="652779" h="485775">
                    <a:moveTo>
                      <a:pt x="262128" y="199175"/>
                    </a:moveTo>
                    <a:lnTo>
                      <a:pt x="262128" y="166878"/>
                    </a:lnTo>
                    <a:lnTo>
                      <a:pt x="251460" y="164592"/>
                    </a:lnTo>
                    <a:lnTo>
                      <a:pt x="221821" y="160070"/>
                    </a:lnTo>
                    <a:lnTo>
                      <a:pt x="192452" y="154000"/>
                    </a:lnTo>
                    <a:lnTo>
                      <a:pt x="163631" y="145796"/>
                    </a:lnTo>
                    <a:lnTo>
                      <a:pt x="135636" y="134874"/>
                    </a:lnTo>
                    <a:lnTo>
                      <a:pt x="123444" y="129539"/>
                    </a:lnTo>
                    <a:lnTo>
                      <a:pt x="123444" y="130302"/>
                    </a:lnTo>
                    <a:lnTo>
                      <a:pt x="121920" y="131826"/>
                    </a:lnTo>
                    <a:lnTo>
                      <a:pt x="121920" y="132588"/>
                    </a:lnTo>
                    <a:lnTo>
                      <a:pt x="133350" y="139446"/>
                    </a:lnTo>
                    <a:lnTo>
                      <a:pt x="169800" y="159129"/>
                    </a:lnTo>
                    <a:lnTo>
                      <a:pt x="207264" y="177029"/>
                    </a:lnTo>
                    <a:lnTo>
                      <a:pt x="245360" y="193038"/>
                    </a:lnTo>
                    <a:lnTo>
                      <a:pt x="262128" y="199175"/>
                    </a:lnTo>
                    <a:close/>
                  </a:path>
                  <a:path w="652779" h="485775">
                    <a:moveTo>
                      <a:pt x="307848" y="416265"/>
                    </a:moveTo>
                    <a:lnTo>
                      <a:pt x="307848" y="153924"/>
                    </a:lnTo>
                    <a:lnTo>
                      <a:pt x="297180" y="151638"/>
                    </a:lnTo>
                    <a:lnTo>
                      <a:pt x="259333" y="143623"/>
                    </a:lnTo>
                    <a:lnTo>
                      <a:pt x="222080" y="133026"/>
                    </a:lnTo>
                    <a:lnTo>
                      <a:pt x="185610" y="119923"/>
                    </a:lnTo>
                    <a:lnTo>
                      <a:pt x="137922" y="99060"/>
                    </a:lnTo>
                    <a:lnTo>
                      <a:pt x="137160" y="99822"/>
                    </a:lnTo>
                    <a:lnTo>
                      <a:pt x="137160" y="100584"/>
                    </a:lnTo>
                    <a:lnTo>
                      <a:pt x="135636" y="102107"/>
                    </a:lnTo>
                    <a:lnTo>
                      <a:pt x="147066" y="109728"/>
                    </a:lnTo>
                    <a:lnTo>
                      <a:pt x="197824" y="140331"/>
                    </a:lnTo>
                    <a:lnTo>
                      <a:pt x="252222" y="163830"/>
                    </a:lnTo>
                    <a:lnTo>
                      <a:pt x="262128" y="166878"/>
                    </a:lnTo>
                    <a:lnTo>
                      <a:pt x="262128" y="199175"/>
                    </a:lnTo>
                    <a:lnTo>
                      <a:pt x="284226" y="207264"/>
                    </a:lnTo>
                    <a:lnTo>
                      <a:pt x="294132" y="211074"/>
                    </a:lnTo>
                    <a:lnTo>
                      <a:pt x="294132" y="414648"/>
                    </a:lnTo>
                    <a:lnTo>
                      <a:pt x="300228" y="415290"/>
                    </a:lnTo>
                    <a:lnTo>
                      <a:pt x="307848" y="416265"/>
                    </a:lnTo>
                    <a:close/>
                  </a:path>
                  <a:path w="652779" h="485775">
                    <a:moveTo>
                      <a:pt x="338328" y="420166"/>
                    </a:moveTo>
                    <a:lnTo>
                      <a:pt x="338328" y="131826"/>
                    </a:lnTo>
                    <a:lnTo>
                      <a:pt x="326898" y="130302"/>
                    </a:lnTo>
                    <a:lnTo>
                      <a:pt x="283464" y="120020"/>
                    </a:lnTo>
                    <a:lnTo>
                      <a:pt x="243416" y="108061"/>
                    </a:lnTo>
                    <a:lnTo>
                      <a:pt x="204152" y="93068"/>
                    </a:lnTo>
                    <a:lnTo>
                      <a:pt x="163631" y="73808"/>
                    </a:lnTo>
                    <a:lnTo>
                      <a:pt x="150876" y="67056"/>
                    </a:lnTo>
                    <a:lnTo>
                      <a:pt x="150876" y="68580"/>
                    </a:lnTo>
                    <a:lnTo>
                      <a:pt x="150114" y="69342"/>
                    </a:lnTo>
                    <a:lnTo>
                      <a:pt x="150114" y="70104"/>
                    </a:lnTo>
                    <a:lnTo>
                      <a:pt x="193227" y="100080"/>
                    </a:lnTo>
                    <a:lnTo>
                      <a:pt x="226975" y="119591"/>
                    </a:lnTo>
                    <a:lnTo>
                      <a:pt x="262128" y="136463"/>
                    </a:lnTo>
                    <a:lnTo>
                      <a:pt x="297942" y="150114"/>
                    </a:lnTo>
                    <a:lnTo>
                      <a:pt x="307848" y="153924"/>
                    </a:lnTo>
                    <a:lnTo>
                      <a:pt x="307848" y="416265"/>
                    </a:lnTo>
                    <a:lnTo>
                      <a:pt x="338328" y="420166"/>
                    </a:lnTo>
                    <a:close/>
                  </a:path>
                  <a:path w="652779" h="485775">
                    <a:moveTo>
                      <a:pt x="353568" y="422743"/>
                    </a:moveTo>
                    <a:lnTo>
                      <a:pt x="353568" y="105918"/>
                    </a:lnTo>
                    <a:lnTo>
                      <a:pt x="342900" y="104394"/>
                    </a:lnTo>
                    <a:lnTo>
                      <a:pt x="299546" y="94570"/>
                    </a:lnTo>
                    <a:lnTo>
                      <a:pt x="257336" y="80733"/>
                    </a:lnTo>
                    <a:lnTo>
                      <a:pt x="216569" y="63106"/>
                    </a:lnTo>
                    <a:lnTo>
                      <a:pt x="177546" y="41910"/>
                    </a:lnTo>
                    <a:lnTo>
                      <a:pt x="164592" y="34290"/>
                    </a:lnTo>
                    <a:lnTo>
                      <a:pt x="164592" y="35052"/>
                    </a:lnTo>
                    <a:lnTo>
                      <a:pt x="163830" y="35814"/>
                    </a:lnTo>
                    <a:lnTo>
                      <a:pt x="163830" y="36576"/>
                    </a:lnTo>
                    <a:lnTo>
                      <a:pt x="163068" y="37338"/>
                    </a:lnTo>
                    <a:lnTo>
                      <a:pt x="210859" y="72294"/>
                    </a:lnTo>
                    <a:lnTo>
                      <a:pt x="248311" y="94430"/>
                    </a:lnTo>
                    <a:lnTo>
                      <a:pt x="287529" y="113166"/>
                    </a:lnTo>
                    <a:lnTo>
                      <a:pt x="328422" y="128016"/>
                    </a:lnTo>
                    <a:lnTo>
                      <a:pt x="338328" y="131826"/>
                    </a:lnTo>
                    <a:lnTo>
                      <a:pt x="338328" y="420166"/>
                    </a:lnTo>
                    <a:lnTo>
                      <a:pt x="346836" y="421255"/>
                    </a:lnTo>
                    <a:lnTo>
                      <a:pt x="353568" y="422743"/>
                    </a:lnTo>
                    <a:close/>
                  </a:path>
                  <a:path w="652779" h="485775">
                    <a:moveTo>
                      <a:pt x="652272" y="210710"/>
                    </a:moveTo>
                    <a:lnTo>
                      <a:pt x="652272" y="203230"/>
                    </a:lnTo>
                    <a:lnTo>
                      <a:pt x="643128" y="193547"/>
                    </a:lnTo>
                    <a:lnTo>
                      <a:pt x="590882" y="154405"/>
                    </a:lnTo>
                    <a:lnTo>
                      <a:pt x="551735" y="134845"/>
                    </a:lnTo>
                    <a:lnTo>
                      <a:pt x="510088" y="121205"/>
                    </a:lnTo>
                    <a:lnTo>
                      <a:pt x="464820" y="112013"/>
                    </a:lnTo>
                    <a:lnTo>
                      <a:pt x="435696" y="107412"/>
                    </a:lnTo>
                    <a:lnTo>
                      <a:pt x="382461" y="97872"/>
                    </a:lnTo>
                    <a:lnTo>
                      <a:pt x="329865" y="84200"/>
                    </a:lnTo>
                    <a:lnTo>
                      <a:pt x="279214" y="65004"/>
                    </a:lnTo>
                    <a:lnTo>
                      <a:pt x="231648" y="38861"/>
                    </a:lnTo>
                    <a:lnTo>
                      <a:pt x="195834" y="14478"/>
                    </a:lnTo>
                    <a:lnTo>
                      <a:pt x="177546" y="0"/>
                    </a:lnTo>
                    <a:lnTo>
                      <a:pt x="177546" y="1524"/>
                    </a:lnTo>
                    <a:lnTo>
                      <a:pt x="176784" y="2286"/>
                    </a:lnTo>
                    <a:lnTo>
                      <a:pt x="176784" y="3810"/>
                    </a:lnTo>
                    <a:lnTo>
                      <a:pt x="188976" y="14478"/>
                    </a:lnTo>
                    <a:lnTo>
                      <a:pt x="201168" y="24383"/>
                    </a:lnTo>
                    <a:lnTo>
                      <a:pt x="212598" y="34290"/>
                    </a:lnTo>
                    <a:lnTo>
                      <a:pt x="258318" y="64769"/>
                    </a:lnTo>
                    <a:lnTo>
                      <a:pt x="294798" y="83829"/>
                    </a:lnTo>
                    <a:lnTo>
                      <a:pt x="332994" y="99059"/>
                    </a:lnTo>
                    <a:lnTo>
                      <a:pt x="353568" y="105918"/>
                    </a:lnTo>
                    <a:lnTo>
                      <a:pt x="353568" y="422743"/>
                    </a:lnTo>
                    <a:lnTo>
                      <a:pt x="392149" y="431268"/>
                    </a:lnTo>
                    <a:lnTo>
                      <a:pt x="435696" y="446817"/>
                    </a:lnTo>
                    <a:lnTo>
                      <a:pt x="477012" y="469392"/>
                    </a:lnTo>
                    <a:lnTo>
                      <a:pt x="500797" y="485394"/>
                    </a:lnTo>
                    <a:lnTo>
                      <a:pt x="506512" y="485394"/>
                    </a:lnTo>
                    <a:lnTo>
                      <a:pt x="518720" y="421468"/>
                    </a:lnTo>
                    <a:lnTo>
                      <a:pt x="533388" y="376334"/>
                    </a:lnTo>
                    <a:lnTo>
                      <a:pt x="552940" y="333132"/>
                    </a:lnTo>
                    <a:lnTo>
                      <a:pt x="577294" y="292523"/>
                    </a:lnTo>
                    <a:lnTo>
                      <a:pt x="606367" y="255172"/>
                    </a:lnTo>
                    <a:lnTo>
                      <a:pt x="640080" y="221741"/>
                    </a:lnTo>
                    <a:lnTo>
                      <a:pt x="652272" y="210710"/>
                    </a:lnTo>
                    <a:close/>
                  </a:path>
                </a:pathLst>
              </a:custGeom>
              <a:solidFill>
                <a:srgbClr val="7E9DFF"/>
              </a:solidFill>
            </p:spPr>
            <p:txBody>
              <a:bodyPr wrap="square" lIns="0" tIns="0" rIns="0" bIns="0" rtlCol="0"/>
              <a:lstStyle/>
              <a:p>
                <a:pPr algn="ctr"/>
                <a:endParaRPr sz="2634"/>
              </a:p>
            </p:txBody>
          </p:sp>
          <p:pic>
            <p:nvPicPr>
              <p:cNvPr id="119" name="object 47">
                <a:extLst>
                  <a:ext uri="{FF2B5EF4-FFF2-40B4-BE49-F238E27FC236}">
                    <a16:creationId xmlns:a16="http://schemas.microsoft.com/office/drawing/2014/main" id="{99FF1674-74AD-1E44-EAD7-975EA3C2C0B4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3930395" y="1918716"/>
                <a:ext cx="206501" cy="185166"/>
              </a:xfrm>
              <a:prstGeom prst="rect">
                <a:avLst/>
              </a:prstGeom>
            </p:spPr>
          </p:pic>
          <p:sp>
            <p:nvSpPr>
              <p:cNvPr id="120" name="object 48">
                <a:extLst>
                  <a:ext uri="{FF2B5EF4-FFF2-40B4-BE49-F238E27FC236}">
                    <a16:creationId xmlns:a16="http://schemas.microsoft.com/office/drawing/2014/main" id="{928224C9-8CDA-998A-0FC6-14D8919B8631}"/>
                  </a:ext>
                </a:extLst>
              </p:cNvPr>
              <p:cNvSpPr/>
              <p:nvPr/>
            </p:nvSpPr>
            <p:spPr>
              <a:xfrm>
                <a:off x="3893819" y="2113788"/>
                <a:ext cx="273050" cy="71755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71755">
                    <a:moveTo>
                      <a:pt x="272796" y="71627"/>
                    </a:moveTo>
                    <a:lnTo>
                      <a:pt x="272796" y="0"/>
                    </a:lnTo>
                    <a:lnTo>
                      <a:pt x="0" y="0"/>
                    </a:lnTo>
                    <a:lnTo>
                      <a:pt x="0" y="71627"/>
                    </a:lnTo>
                    <a:lnTo>
                      <a:pt x="272796" y="7162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algn="ctr"/>
                <a:endParaRPr sz="2634"/>
              </a:p>
            </p:txBody>
          </p:sp>
          <p:sp>
            <p:nvSpPr>
              <p:cNvPr id="121" name="object 49">
                <a:extLst>
                  <a:ext uri="{FF2B5EF4-FFF2-40B4-BE49-F238E27FC236}">
                    <a16:creationId xmlns:a16="http://schemas.microsoft.com/office/drawing/2014/main" id="{EB65BA5E-6A6C-53A3-F5A0-E069FF7B2BC9}"/>
                  </a:ext>
                </a:extLst>
              </p:cNvPr>
              <p:cNvSpPr/>
              <p:nvPr/>
            </p:nvSpPr>
            <p:spPr>
              <a:xfrm>
                <a:off x="3905250" y="2122932"/>
                <a:ext cx="250190" cy="52705"/>
              </a:xfrm>
              <a:custGeom>
                <a:avLst/>
                <a:gdLst/>
                <a:ahLst/>
                <a:cxnLst/>
                <a:rect l="l" t="t" r="r" b="b"/>
                <a:pathLst>
                  <a:path w="250189" h="52705">
                    <a:moveTo>
                      <a:pt x="249936" y="52577"/>
                    </a:moveTo>
                    <a:lnTo>
                      <a:pt x="249936" y="0"/>
                    </a:lnTo>
                    <a:lnTo>
                      <a:pt x="0" y="0"/>
                    </a:lnTo>
                    <a:lnTo>
                      <a:pt x="0" y="52577"/>
                    </a:lnTo>
                    <a:lnTo>
                      <a:pt x="249936" y="52577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pPr algn="ctr"/>
                <a:endParaRPr sz="2634"/>
              </a:p>
            </p:txBody>
          </p:sp>
          <p:sp>
            <p:nvSpPr>
              <p:cNvPr id="122" name="object 50">
                <a:extLst>
                  <a:ext uri="{FF2B5EF4-FFF2-40B4-BE49-F238E27FC236}">
                    <a16:creationId xmlns:a16="http://schemas.microsoft.com/office/drawing/2014/main" id="{A51C8ED9-D4D6-0554-4998-150764BF21F5}"/>
                  </a:ext>
                </a:extLst>
              </p:cNvPr>
              <p:cNvSpPr/>
              <p:nvPr/>
            </p:nvSpPr>
            <p:spPr>
              <a:xfrm>
                <a:off x="3789870" y="2007869"/>
                <a:ext cx="342265" cy="180340"/>
              </a:xfrm>
              <a:custGeom>
                <a:avLst/>
                <a:gdLst/>
                <a:ahLst/>
                <a:cxnLst/>
                <a:rect l="l" t="t" r="r" b="b"/>
                <a:pathLst>
                  <a:path w="342264" h="180339">
                    <a:moveTo>
                      <a:pt x="143573" y="0"/>
                    </a:moveTo>
                    <a:lnTo>
                      <a:pt x="132143" y="0"/>
                    </a:lnTo>
                    <a:lnTo>
                      <a:pt x="99885" y="9105"/>
                    </a:lnTo>
                    <a:lnTo>
                      <a:pt x="49618" y="52425"/>
                    </a:lnTo>
                    <a:lnTo>
                      <a:pt x="33845" y="92202"/>
                    </a:lnTo>
                    <a:lnTo>
                      <a:pt x="33083" y="102108"/>
                    </a:lnTo>
                    <a:lnTo>
                      <a:pt x="26225" y="103632"/>
                    </a:lnTo>
                    <a:lnTo>
                      <a:pt x="19367" y="105918"/>
                    </a:lnTo>
                    <a:lnTo>
                      <a:pt x="0" y="129590"/>
                    </a:lnTo>
                    <a:lnTo>
                      <a:pt x="1320" y="156400"/>
                    </a:lnTo>
                    <a:lnTo>
                      <a:pt x="18897" y="176441"/>
                    </a:lnTo>
                    <a:lnTo>
                      <a:pt x="48323" y="179832"/>
                    </a:lnTo>
                    <a:lnTo>
                      <a:pt x="51371" y="179070"/>
                    </a:lnTo>
                    <a:lnTo>
                      <a:pt x="54419" y="177546"/>
                    </a:lnTo>
                    <a:lnTo>
                      <a:pt x="72936" y="161277"/>
                    </a:lnTo>
                    <a:lnTo>
                      <a:pt x="78206" y="139331"/>
                    </a:lnTo>
                    <a:lnTo>
                      <a:pt x="70434" y="117830"/>
                    </a:lnTo>
                    <a:lnTo>
                      <a:pt x="49847" y="102870"/>
                    </a:lnTo>
                    <a:lnTo>
                      <a:pt x="47561" y="102108"/>
                    </a:lnTo>
                    <a:lnTo>
                      <a:pt x="44513" y="102108"/>
                    </a:lnTo>
                    <a:lnTo>
                      <a:pt x="45275" y="92202"/>
                    </a:lnTo>
                    <a:lnTo>
                      <a:pt x="78752" y="35369"/>
                    </a:lnTo>
                    <a:lnTo>
                      <a:pt x="139001" y="9906"/>
                    </a:lnTo>
                    <a:lnTo>
                      <a:pt x="143573" y="9144"/>
                    </a:lnTo>
                    <a:lnTo>
                      <a:pt x="143573" y="0"/>
                    </a:lnTo>
                    <a:close/>
                  </a:path>
                  <a:path w="342264" h="180339">
                    <a:moveTo>
                      <a:pt x="257873" y="69342"/>
                    </a:moveTo>
                    <a:lnTo>
                      <a:pt x="231203" y="69342"/>
                    </a:lnTo>
                    <a:lnTo>
                      <a:pt x="231203" y="78486"/>
                    </a:lnTo>
                    <a:lnTo>
                      <a:pt x="257873" y="78486"/>
                    </a:lnTo>
                    <a:lnTo>
                      <a:pt x="257873" y="69342"/>
                    </a:lnTo>
                    <a:close/>
                  </a:path>
                  <a:path w="342264" h="180339">
                    <a:moveTo>
                      <a:pt x="341693" y="133350"/>
                    </a:moveTo>
                    <a:lnTo>
                      <a:pt x="269303" y="133350"/>
                    </a:lnTo>
                    <a:lnTo>
                      <a:pt x="269303" y="142494"/>
                    </a:lnTo>
                    <a:lnTo>
                      <a:pt x="341693" y="142494"/>
                    </a:lnTo>
                    <a:lnTo>
                      <a:pt x="341693" y="13335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algn="ctr"/>
                <a:endParaRPr sz="2634"/>
              </a:p>
            </p:txBody>
          </p:sp>
          <p:sp>
            <p:nvSpPr>
              <p:cNvPr id="123" name="object 51">
                <a:extLst>
                  <a:ext uri="{FF2B5EF4-FFF2-40B4-BE49-F238E27FC236}">
                    <a16:creationId xmlns:a16="http://schemas.microsoft.com/office/drawing/2014/main" id="{38EA52A4-834E-28D3-316C-17FA950AA323}"/>
                  </a:ext>
                </a:extLst>
              </p:cNvPr>
              <p:cNvSpPr/>
              <p:nvPr/>
            </p:nvSpPr>
            <p:spPr>
              <a:xfrm>
                <a:off x="3800475" y="1961159"/>
                <a:ext cx="283210" cy="218440"/>
              </a:xfrm>
              <a:custGeom>
                <a:avLst/>
                <a:gdLst/>
                <a:ahLst/>
                <a:cxnLst/>
                <a:rect l="l" t="t" r="r" b="b"/>
                <a:pathLst>
                  <a:path w="283210" h="218439">
                    <a:moveTo>
                      <a:pt x="49911" y="169392"/>
                    </a:moveTo>
                    <a:lnTo>
                      <a:pt x="46863" y="166344"/>
                    </a:lnTo>
                    <a:lnTo>
                      <a:pt x="46101" y="164820"/>
                    </a:lnTo>
                    <a:lnTo>
                      <a:pt x="44577" y="163296"/>
                    </a:lnTo>
                    <a:lnTo>
                      <a:pt x="43053" y="162534"/>
                    </a:lnTo>
                    <a:lnTo>
                      <a:pt x="40767" y="161010"/>
                    </a:lnTo>
                    <a:lnTo>
                      <a:pt x="38481" y="160248"/>
                    </a:lnTo>
                    <a:lnTo>
                      <a:pt x="36957" y="159486"/>
                    </a:lnTo>
                    <a:lnTo>
                      <a:pt x="30099" y="157200"/>
                    </a:lnTo>
                    <a:lnTo>
                      <a:pt x="25527" y="157200"/>
                    </a:lnTo>
                    <a:lnTo>
                      <a:pt x="16383" y="160248"/>
                    </a:lnTo>
                    <a:lnTo>
                      <a:pt x="14859" y="161010"/>
                    </a:lnTo>
                    <a:lnTo>
                      <a:pt x="12573" y="162534"/>
                    </a:lnTo>
                    <a:lnTo>
                      <a:pt x="10287" y="163296"/>
                    </a:lnTo>
                    <a:lnTo>
                      <a:pt x="9525" y="164820"/>
                    </a:lnTo>
                    <a:lnTo>
                      <a:pt x="6477" y="167868"/>
                    </a:lnTo>
                    <a:lnTo>
                      <a:pt x="5715" y="169392"/>
                    </a:lnTo>
                    <a:lnTo>
                      <a:pt x="49911" y="169392"/>
                    </a:lnTo>
                    <a:close/>
                  </a:path>
                  <a:path w="283210" h="218439">
                    <a:moveTo>
                      <a:pt x="56007" y="185394"/>
                    </a:moveTo>
                    <a:lnTo>
                      <a:pt x="55245" y="183108"/>
                    </a:lnTo>
                    <a:lnTo>
                      <a:pt x="55245" y="180822"/>
                    </a:lnTo>
                    <a:lnTo>
                      <a:pt x="54483" y="178536"/>
                    </a:lnTo>
                    <a:lnTo>
                      <a:pt x="1143" y="178536"/>
                    </a:lnTo>
                    <a:lnTo>
                      <a:pt x="381" y="180822"/>
                    </a:lnTo>
                    <a:lnTo>
                      <a:pt x="0" y="193497"/>
                    </a:lnTo>
                    <a:lnTo>
                      <a:pt x="4470" y="205308"/>
                    </a:lnTo>
                    <a:lnTo>
                      <a:pt x="13182" y="214223"/>
                    </a:lnTo>
                    <a:lnTo>
                      <a:pt x="25527" y="218160"/>
                    </a:lnTo>
                    <a:lnTo>
                      <a:pt x="27813" y="218160"/>
                    </a:lnTo>
                    <a:lnTo>
                      <a:pt x="33147" y="218160"/>
                    </a:lnTo>
                    <a:lnTo>
                      <a:pt x="56007" y="187680"/>
                    </a:lnTo>
                    <a:lnTo>
                      <a:pt x="56007" y="185394"/>
                    </a:lnTo>
                    <a:close/>
                  </a:path>
                  <a:path w="283210" h="218439">
                    <a:moveTo>
                      <a:pt x="283083" y="40614"/>
                    </a:moveTo>
                    <a:lnTo>
                      <a:pt x="282321" y="36042"/>
                    </a:lnTo>
                    <a:lnTo>
                      <a:pt x="282321" y="32232"/>
                    </a:lnTo>
                    <a:lnTo>
                      <a:pt x="266560" y="10172"/>
                    </a:lnTo>
                    <a:lnTo>
                      <a:pt x="241376" y="0"/>
                    </a:lnTo>
                    <a:lnTo>
                      <a:pt x="213982" y="2324"/>
                    </a:lnTo>
                    <a:lnTo>
                      <a:pt x="191643" y="17754"/>
                    </a:lnTo>
                    <a:lnTo>
                      <a:pt x="186309" y="24612"/>
                    </a:lnTo>
                    <a:lnTo>
                      <a:pt x="183261" y="32232"/>
                    </a:lnTo>
                    <a:lnTo>
                      <a:pt x="182499" y="40614"/>
                    </a:lnTo>
                    <a:lnTo>
                      <a:pt x="183642" y="48488"/>
                    </a:lnTo>
                    <a:lnTo>
                      <a:pt x="185674" y="54597"/>
                    </a:lnTo>
                    <a:lnTo>
                      <a:pt x="188976" y="60198"/>
                    </a:lnTo>
                    <a:lnTo>
                      <a:pt x="193929" y="66522"/>
                    </a:lnTo>
                    <a:lnTo>
                      <a:pt x="197739" y="68808"/>
                    </a:lnTo>
                    <a:lnTo>
                      <a:pt x="200787" y="71094"/>
                    </a:lnTo>
                    <a:lnTo>
                      <a:pt x="206794" y="75057"/>
                    </a:lnTo>
                    <a:lnTo>
                      <a:pt x="213372" y="77990"/>
                    </a:lnTo>
                    <a:lnTo>
                      <a:pt x="220319" y="79946"/>
                    </a:lnTo>
                    <a:lnTo>
                      <a:pt x="227457" y="81000"/>
                    </a:lnTo>
                    <a:lnTo>
                      <a:pt x="228981" y="81762"/>
                    </a:lnTo>
                    <a:lnTo>
                      <a:pt x="232029" y="81762"/>
                    </a:lnTo>
                    <a:lnTo>
                      <a:pt x="232029" y="81000"/>
                    </a:lnTo>
                    <a:lnTo>
                      <a:pt x="235839" y="81000"/>
                    </a:lnTo>
                    <a:lnTo>
                      <a:pt x="235839" y="81762"/>
                    </a:lnTo>
                    <a:lnTo>
                      <a:pt x="238887" y="81762"/>
                    </a:lnTo>
                    <a:lnTo>
                      <a:pt x="244106" y="78867"/>
                    </a:lnTo>
                    <a:lnTo>
                      <a:pt x="251079" y="79349"/>
                    </a:lnTo>
                    <a:lnTo>
                      <a:pt x="256413" y="76428"/>
                    </a:lnTo>
                    <a:lnTo>
                      <a:pt x="262509" y="73380"/>
                    </a:lnTo>
                    <a:lnTo>
                      <a:pt x="268528" y="68668"/>
                    </a:lnTo>
                    <a:lnTo>
                      <a:pt x="273304" y="64465"/>
                    </a:lnTo>
                    <a:lnTo>
                      <a:pt x="277241" y="59385"/>
                    </a:lnTo>
                    <a:lnTo>
                      <a:pt x="280797" y="52044"/>
                    </a:lnTo>
                    <a:lnTo>
                      <a:pt x="282321" y="48234"/>
                    </a:lnTo>
                    <a:lnTo>
                      <a:pt x="282321" y="44424"/>
                    </a:lnTo>
                    <a:lnTo>
                      <a:pt x="283083" y="40614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pPr algn="ctr"/>
                <a:endParaRPr sz="2634"/>
              </a:p>
            </p:txBody>
          </p:sp>
          <p:sp>
            <p:nvSpPr>
              <p:cNvPr id="124" name="object 52">
                <a:extLst>
                  <a:ext uri="{FF2B5EF4-FFF2-40B4-BE49-F238E27FC236}">
                    <a16:creationId xmlns:a16="http://schemas.microsoft.com/office/drawing/2014/main" id="{86FEC1C9-A165-E244-1437-A0E54D83120B}"/>
                  </a:ext>
                </a:extLst>
              </p:cNvPr>
              <p:cNvSpPr/>
              <p:nvPr/>
            </p:nvSpPr>
            <p:spPr>
              <a:xfrm>
                <a:off x="3918966" y="1966721"/>
                <a:ext cx="158115" cy="201295"/>
              </a:xfrm>
              <a:custGeom>
                <a:avLst/>
                <a:gdLst/>
                <a:ahLst/>
                <a:cxnLst/>
                <a:rect l="l" t="t" r="r" b="b"/>
                <a:pathLst>
                  <a:path w="158114" h="201294">
                    <a:moveTo>
                      <a:pt x="9906" y="181356"/>
                    </a:moveTo>
                    <a:lnTo>
                      <a:pt x="8382" y="180594"/>
                    </a:lnTo>
                    <a:lnTo>
                      <a:pt x="6858" y="179070"/>
                    </a:lnTo>
                    <a:lnTo>
                      <a:pt x="3048" y="179070"/>
                    </a:lnTo>
                    <a:lnTo>
                      <a:pt x="762" y="181356"/>
                    </a:lnTo>
                    <a:lnTo>
                      <a:pt x="0" y="183642"/>
                    </a:lnTo>
                    <a:lnTo>
                      <a:pt x="762" y="185166"/>
                    </a:lnTo>
                    <a:lnTo>
                      <a:pt x="1524" y="185928"/>
                    </a:lnTo>
                    <a:lnTo>
                      <a:pt x="3048" y="186690"/>
                    </a:lnTo>
                    <a:lnTo>
                      <a:pt x="5334" y="187452"/>
                    </a:lnTo>
                    <a:lnTo>
                      <a:pt x="9906" y="185166"/>
                    </a:lnTo>
                    <a:lnTo>
                      <a:pt x="9906" y="181356"/>
                    </a:lnTo>
                    <a:close/>
                  </a:path>
                  <a:path w="158114" h="201294">
                    <a:moveTo>
                      <a:pt x="9906" y="169164"/>
                    </a:moveTo>
                    <a:lnTo>
                      <a:pt x="7518" y="165354"/>
                    </a:lnTo>
                    <a:lnTo>
                      <a:pt x="3390" y="165239"/>
                    </a:lnTo>
                    <a:lnTo>
                      <a:pt x="419" y="167665"/>
                    </a:lnTo>
                    <a:lnTo>
                      <a:pt x="1524" y="171450"/>
                    </a:lnTo>
                    <a:lnTo>
                      <a:pt x="3048" y="172212"/>
                    </a:lnTo>
                    <a:lnTo>
                      <a:pt x="5334" y="172974"/>
                    </a:lnTo>
                    <a:lnTo>
                      <a:pt x="9906" y="170688"/>
                    </a:lnTo>
                    <a:lnTo>
                      <a:pt x="9906" y="169164"/>
                    </a:lnTo>
                    <a:close/>
                  </a:path>
                  <a:path w="158114" h="201294">
                    <a:moveTo>
                      <a:pt x="10109" y="196227"/>
                    </a:moveTo>
                    <a:lnTo>
                      <a:pt x="6146" y="193586"/>
                    </a:lnTo>
                    <a:lnTo>
                      <a:pt x="1193" y="194551"/>
                    </a:lnTo>
                    <a:lnTo>
                      <a:pt x="1524" y="200406"/>
                    </a:lnTo>
                    <a:lnTo>
                      <a:pt x="3048" y="201168"/>
                    </a:lnTo>
                    <a:lnTo>
                      <a:pt x="5334" y="201168"/>
                    </a:lnTo>
                    <a:lnTo>
                      <a:pt x="6858" y="201168"/>
                    </a:lnTo>
                    <a:lnTo>
                      <a:pt x="10109" y="196227"/>
                    </a:lnTo>
                    <a:close/>
                  </a:path>
                  <a:path w="158114" h="201294">
                    <a:moveTo>
                      <a:pt x="28956" y="195834"/>
                    </a:moveTo>
                    <a:lnTo>
                      <a:pt x="27432" y="194310"/>
                    </a:lnTo>
                    <a:lnTo>
                      <a:pt x="25908" y="193548"/>
                    </a:lnTo>
                    <a:lnTo>
                      <a:pt x="23622" y="193548"/>
                    </a:lnTo>
                    <a:lnTo>
                      <a:pt x="20104" y="193471"/>
                    </a:lnTo>
                    <a:lnTo>
                      <a:pt x="18427" y="195249"/>
                    </a:lnTo>
                    <a:lnTo>
                      <a:pt x="19050" y="198882"/>
                    </a:lnTo>
                    <a:lnTo>
                      <a:pt x="20574" y="200406"/>
                    </a:lnTo>
                    <a:lnTo>
                      <a:pt x="22098" y="201168"/>
                    </a:lnTo>
                    <a:lnTo>
                      <a:pt x="23622" y="201168"/>
                    </a:lnTo>
                    <a:lnTo>
                      <a:pt x="25908" y="201168"/>
                    </a:lnTo>
                    <a:lnTo>
                      <a:pt x="27432" y="200406"/>
                    </a:lnTo>
                    <a:lnTo>
                      <a:pt x="28956" y="198882"/>
                    </a:lnTo>
                    <a:lnTo>
                      <a:pt x="28956" y="195834"/>
                    </a:lnTo>
                    <a:close/>
                  </a:path>
                  <a:path w="158114" h="201294">
                    <a:moveTo>
                      <a:pt x="28956" y="181356"/>
                    </a:moveTo>
                    <a:lnTo>
                      <a:pt x="27432" y="180594"/>
                    </a:lnTo>
                    <a:lnTo>
                      <a:pt x="25908" y="179070"/>
                    </a:lnTo>
                    <a:lnTo>
                      <a:pt x="22098" y="179070"/>
                    </a:lnTo>
                    <a:lnTo>
                      <a:pt x="20574" y="180594"/>
                    </a:lnTo>
                    <a:lnTo>
                      <a:pt x="19050" y="181356"/>
                    </a:lnTo>
                    <a:lnTo>
                      <a:pt x="19050" y="185166"/>
                    </a:lnTo>
                    <a:lnTo>
                      <a:pt x="23622" y="187452"/>
                    </a:lnTo>
                    <a:lnTo>
                      <a:pt x="25908" y="186690"/>
                    </a:lnTo>
                    <a:lnTo>
                      <a:pt x="28956" y="185166"/>
                    </a:lnTo>
                    <a:lnTo>
                      <a:pt x="28956" y="181356"/>
                    </a:lnTo>
                    <a:close/>
                  </a:path>
                  <a:path w="158114" h="201294">
                    <a:moveTo>
                      <a:pt x="29337" y="163588"/>
                    </a:moveTo>
                    <a:lnTo>
                      <a:pt x="18656" y="163474"/>
                    </a:lnTo>
                    <a:lnTo>
                      <a:pt x="19050" y="169164"/>
                    </a:lnTo>
                    <a:lnTo>
                      <a:pt x="19050" y="170688"/>
                    </a:lnTo>
                    <a:lnTo>
                      <a:pt x="23622" y="172974"/>
                    </a:lnTo>
                    <a:lnTo>
                      <a:pt x="25908" y="172212"/>
                    </a:lnTo>
                    <a:lnTo>
                      <a:pt x="28956" y="170688"/>
                    </a:lnTo>
                    <a:lnTo>
                      <a:pt x="28956" y="169164"/>
                    </a:lnTo>
                    <a:lnTo>
                      <a:pt x="29337" y="163588"/>
                    </a:lnTo>
                    <a:close/>
                  </a:path>
                  <a:path w="158114" h="201294">
                    <a:moveTo>
                      <a:pt x="38049" y="165912"/>
                    </a:moveTo>
                    <a:lnTo>
                      <a:pt x="37719" y="166230"/>
                    </a:lnTo>
                    <a:lnTo>
                      <a:pt x="38049" y="166128"/>
                    </a:lnTo>
                    <a:lnTo>
                      <a:pt x="38049" y="165912"/>
                    </a:lnTo>
                    <a:close/>
                  </a:path>
                  <a:path w="158114" h="201294">
                    <a:moveTo>
                      <a:pt x="47244" y="195834"/>
                    </a:moveTo>
                    <a:lnTo>
                      <a:pt x="46482" y="194310"/>
                    </a:lnTo>
                    <a:lnTo>
                      <a:pt x="44196" y="193548"/>
                    </a:lnTo>
                    <a:lnTo>
                      <a:pt x="42672" y="193548"/>
                    </a:lnTo>
                    <a:lnTo>
                      <a:pt x="37896" y="193052"/>
                    </a:lnTo>
                    <a:lnTo>
                      <a:pt x="37947" y="195313"/>
                    </a:lnTo>
                    <a:lnTo>
                      <a:pt x="38100" y="198882"/>
                    </a:lnTo>
                    <a:lnTo>
                      <a:pt x="38862" y="200406"/>
                    </a:lnTo>
                    <a:lnTo>
                      <a:pt x="40386" y="201168"/>
                    </a:lnTo>
                    <a:lnTo>
                      <a:pt x="42672" y="201168"/>
                    </a:lnTo>
                    <a:lnTo>
                      <a:pt x="44196" y="201168"/>
                    </a:lnTo>
                    <a:lnTo>
                      <a:pt x="46482" y="200406"/>
                    </a:lnTo>
                    <a:lnTo>
                      <a:pt x="47244" y="198882"/>
                    </a:lnTo>
                    <a:lnTo>
                      <a:pt x="47244" y="195834"/>
                    </a:lnTo>
                    <a:close/>
                  </a:path>
                  <a:path w="158114" h="201294">
                    <a:moveTo>
                      <a:pt x="47244" y="181356"/>
                    </a:moveTo>
                    <a:lnTo>
                      <a:pt x="46482" y="180594"/>
                    </a:lnTo>
                    <a:lnTo>
                      <a:pt x="44196" y="179070"/>
                    </a:lnTo>
                    <a:lnTo>
                      <a:pt x="40386" y="179070"/>
                    </a:lnTo>
                    <a:lnTo>
                      <a:pt x="38100" y="181356"/>
                    </a:lnTo>
                    <a:lnTo>
                      <a:pt x="38100" y="185166"/>
                    </a:lnTo>
                    <a:lnTo>
                      <a:pt x="38862" y="185928"/>
                    </a:lnTo>
                    <a:lnTo>
                      <a:pt x="40386" y="186690"/>
                    </a:lnTo>
                    <a:lnTo>
                      <a:pt x="42672" y="187452"/>
                    </a:lnTo>
                    <a:lnTo>
                      <a:pt x="44196" y="186690"/>
                    </a:lnTo>
                    <a:lnTo>
                      <a:pt x="46482" y="185928"/>
                    </a:lnTo>
                    <a:lnTo>
                      <a:pt x="47244" y="185166"/>
                    </a:lnTo>
                    <a:lnTo>
                      <a:pt x="47244" y="181356"/>
                    </a:lnTo>
                    <a:close/>
                  </a:path>
                  <a:path w="158114" h="201294">
                    <a:moveTo>
                      <a:pt x="47244" y="167640"/>
                    </a:moveTo>
                    <a:lnTo>
                      <a:pt x="46482" y="166116"/>
                    </a:lnTo>
                    <a:lnTo>
                      <a:pt x="44196" y="165354"/>
                    </a:lnTo>
                    <a:lnTo>
                      <a:pt x="42672" y="164592"/>
                    </a:lnTo>
                    <a:lnTo>
                      <a:pt x="38049" y="166128"/>
                    </a:lnTo>
                    <a:lnTo>
                      <a:pt x="38100" y="170688"/>
                    </a:lnTo>
                    <a:lnTo>
                      <a:pt x="38862" y="171450"/>
                    </a:lnTo>
                    <a:lnTo>
                      <a:pt x="40386" y="172212"/>
                    </a:lnTo>
                    <a:lnTo>
                      <a:pt x="42672" y="172974"/>
                    </a:lnTo>
                    <a:lnTo>
                      <a:pt x="44196" y="172212"/>
                    </a:lnTo>
                    <a:lnTo>
                      <a:pt x="46482" y="171450"/>
                    </a:lnTo>
                    <a:lnTo>
                      <a:pt x="47244" y="170688"/>
                    </a:lnTo>
                    <a:lnTo>
                      <a:pt x="47244" y="167640"/>
                    </a:lnTo>
                    <a:close/>
                  </a:path>
                  <a:path w="158114" h="201294">
                    <a:moveTo>
                      <a:pt x="66294" y="195834"/>
                    </a:moveTo>
                    <a:lnTo>
                      <a:pt x="64770" y="194310"/>
                    </a:lnTo>
                    <a:lnTo>
                      <a:pt x="63246" y="193548"/>
                    </a:lnTo>
                    <a:lnTo>
                      <a:pt x="59436" y="193548"/>
                    </a:lnTo>
                    <a:lnTo>
                      <a:pt x="57912" y="194310"/>
                    </a:lnTo>
                    <a:lnTo>
                      <a:pt x="56388" y="195834"/>
                    </a:lnTo>
                    <a:lnTo>
                      <a:pt x="56388" y="198882"/>
                    </a:lnTo>
                    <a:lnTo>
                      <a:pt x="57912" y="200406"/>
                    </a:lnTo>
                    <a:lnTo>
                      <a:pt x="59436" y="201168"/>
                    </a:lnTo>
                    <a:lnTo>
                      <a:pt x="61722" y="201168"/>
                    </a:lnTo>
                    <a:lnTo>
                      <a:pt x="63246" y="201168"/>
                    </a:lnTo>
                    <a:lnTo>
                      <a:pt x="64770" y="200406"/>
                    </a:lnTo>
                    <a:lnTo>
                      <a:pt x="66294" y="198882"/>
                    </a:lnTo>
                    <a:lnTo>
                      <a:pt x="66294" y="195834"/>
                    </a:lnTo>
                    <a:close/>
                  </a:path>
                  <a:path w="158114" h="201294">
                    <a:moveTo>
                      <a:pt x="66294" y="181356"/>
                    </a:moveTo>
                    <a:lnTo>
                      <a:pt x="64770" y="180594"/>
                    </a:lnTo>
                    <a:lnTo>
                      <a:pt x="63246" y="179070"/>
                    </a:lnTo>
                    <a:lnTo>
                      <a:pt x="59436" y="179070"/>
                    </a:lnTo>
                    <a:lnTo>
                      <a:pt x="57912" y="180594"/>
                    </a:lnTo>
                    <a:lnTo>
                      <a:pt x="56388" y="181356"/>
                    </a:lnTo>
                    <a:lnTo>
                      <a:pt x="56388" y="185166"/>
                    </a:lnTo>
                    <a:lnTo>
                      <a:pt x="59436" y="186690"/>
                    </a:lnTo>
                    <a:lnTo>
                      <a:pt x="61722" y="187452"/>
                    </a:lnTo>
                    <a:lnTo>
                      <a:pt x="66294" y="185166"/>
                    </a:lnTo>
                    <a:lnTo>
                      <a:pt x="66294" y="181356"/>
                    </a:lnTo>
                    <a:close/>
                  </a:path>
                  <a:path w="158114" h="201294">
                    <a:moveTo>
                      <a:pt x="66687" y="163474"/>
                    </a:moveTo>
                    <a:lnTo>
                      <a:pt x="56007" y="163588"/>
                    </a:lnTo>
                    <a:lnTo>
                      <a:pt x="56388" y="169164"/>
                    </a:lnTo>
                    <a:lnTo>
                      <a:pt x="56388" y="170688"/>
                    </a:lnTo>
                    <a:lnTo>
                      <a:pt x="59436" y="172212"/>
                    </a:lnTo>
                    <a:lnTo>
                      <a:pt x="61722" y="172974"/>
                    </a:lnTo>
                    <a:lnTo>
                      <a:pt x="66294" y="170688"/>
                    </a:lnTo>
                    <a:lnTo>
                      <a:pt x="66294" y="169164"/>
                    </a:lnTo>
                    <a:lnTo>
                      <a:pt x="66687" y="163474"/>
                    </a:lnTo>
                    <a:close/>
                  </a:path>
                  <a:path w="158114" h="201294">
                    <a:moveTo>
                      <a:pt x="96774" y="66294"/>
                    </a:moveTo>
                    <a:lnTo>
                      <a:pt x="92964" y="60960"/>
                    </a:lnTo>
                    <a:lnTo>
                      <a:pt x="89916" y="53340"/>
                    </a:lnTo>
                    <a:lnTo>
                      <a:pt x="88392" y="45720"/>
                    </a:lnTo>
                    <a:lnTo>
                      <a:pt x="87630" y="37338"/>
                    </a:lnTo>
                    <a:lnTo>
                      <a:pt x="71628" y="37338"/>
                    </a:lnTo>
                    <a:lnTo>
                      <a:pt x="71628" y="40386"/>
                    </a:lnTo>
                    <a:lnTo>
                      <a:pt x="72390" y="43434"/>
                    </a:lnTo>
                    <a:lnTo>
                      <a:pt x="76771" y="51308"/>
                    </a:lnTo>
                    <a:lnTo>
                      <a:pt x="81584" y="57378"/>
                    </a:lnTo>
                    <a:lnTo>
                      <a:pt x="87515" y="62191"/>
                    </a:lnTo>
                    <a:lnTo>
                      <a:pt x="95250" y="66294"/>
                    </a:lnTo>
                    <a:lnTo>
                      <a:pt x="96774" y="66294"/>
                    </a:lnTo>
                    <a:close/>
                  </a:path>
                  <a:path w="158114" h="201294">
                    <a:moveTo>
                      <a:pt x="97536" y="2286"/>
                    </a:moveTo>
                    <a:lnTo>
                      <a:pt x="94488" y="3810"/>
                    </a:lnTo>
                    <a:lnTo>
                      <a:pt x="92202" y="4572"/>
                    </a:lnTo>
                    <a:lnTo>
                      <a:pt x="90678" y="5334"/>
                    </a:lnTo>
                    <a:lnTo>
                      <a:pt x="89154" y="6858"/>
                    </a:lnTo>
                    <a:lnTo>
                      <a:pt x="86868" y="7620"/>
                    </a:lnTo>
                    <a:lnTo>
                      <a:pt x="86106" y="8382"/>
                    </a:lnTo>
                    <a:lnTo>
                      <a:pt x="83820" y="9906"/>
                    </a:lnTo>
                    <a:lnTo>
                      <a:pt x="79248" y="14478"/>
                    </a:lnTo>
                    <a:lnTo>
                      <a:pt x="75857" y="17030"/>
                    </a:lnTo>
                    <a:lnTo>
                      <a:pt x="72948" y="23977"/>
                    </a:lnTo>
                    <a:lnTo>
                      <a:pt x="72390" y="28194"/>
                    </a:lnTo>
                    <a:lnTo>
                      <a:pt x="71628" y="31242"/>
                    </a:lnTo>
                    <a:lnTo>
                      <a:pt x="87630" y="31242"/>
                    </a:lnTo>
                    <a:lnTo>
                      <a:pt x="87630" y="26670"/>
                    </a:lnTo>
                    <a:lnTo>
                      <a:pt x="88392" y="22098"/>
                    </a:lnTo>
                    <a:lnTo>
                      <a:pt x="89154" y="18288"/>
                    </a:lnTo>
                    <a:lnTo>
                      <a:pt x="90678" y="14478"/>
                    </a:lnTo>
                    <a:lnTo>
                      <a:pt x="92202" y="11430"/>
                    </a:lnTo>
                    <a:lnTo>
                      <a:pt x="93726" y="7620"/>
                    </a:lnTo>
                    <a:lnTo>
                      <a:pt x="96012" y="5334"/>
                    </a:lnTo>
                    <a:lnTo>
                      <a:pt x="97536" y="2286"/>
                    </a:lnTo>
                    <a:close/>
                  </a:path>
                  <a:path w="158114" h="201294">
                    <a:moveTo>
                      <a:pt x="111252" y="37338"/>
                    </a:moveTo>
                    <a:lnTo>
                      <a:pt x="94488" y="37338"/>
                    </a:lnTo>
                    <a:lnTo>
                      <a:pt x="95250" y="41910"/>
                    </a:lnTo>
                    <a:lnTo>
                      <a:pt x="95250" y="46482"/>
                    </a:lnTo>
                    <a:lnTo>
                      <a:pt x="96774" y="51054"/>
                    </a:lnTo>
                    <a:lnTo>
                      <a:pt x="97536" y="54864"/>
                    </a:lnTo>
                    <a:lnTo>
                      <a:pt x="99822" y="58674"/>
                    </a:lnTo>
                    <a:lnTo>
                      <a:pt x="101346" y="62484"/>
                    </a:lnTo>
                    <a:lnTo>
                      <a:pt x="103632" y="64770"/>
                    </a:lnTo>
                    <a:lnTo>
                      <a:pt x="105918" y="67818"/>
                    </a:lnTo>
                    <a:lnTo>
                      <a:pt x="107442" y="68580"/>
                    </a:lnTo>
                    <a:lnTo>
                      <a:pt x="108204" y="69342"/>
                    </a:lnTo>
                    <a:lnTo>
                      <a:pt x="111252" y="69342"/>
                    </a:lnTo>
                    <a:lnTo>
                      <a:pt x="111252" y="37338"/>
                    </a:lnTo>
                    <a:close/>
                  </a:path>
                  <a:path w="158114" h="201294">
                    <a:moveTo>
                      <a:pt x="111252" y="762"/>
                    </a:moveTo>
                    <a:lnTo>
                      <a:pt x="109728" y="762"/>
                    </a:lnTo>
                    <a:lnTo>
                      <a:pt x="108966" y="1524"/>
                    </a:lnTo>
                    <a:lnTo>
                      <a:pt x="105918" y="3048"/>
                    </a:lnTo>
                    <a:lnTo>
                      <a:pt x="103632" y="5334"/>
                    </a:lnTo>
                    <a:lnTo>
                      <a:pt x="101346" y="8382"/>
                    </a:lnTo>
                    <a:lnTo>
                      <a:pt x="98298" y="14478"/>
                    </a:lnTo>
                    <a:lnTo>
                      <a:pt x="95250" y="22098"/>
                    </a:lnTo>
                    <a:lnTo>
                      <a:pt x="95250" y="26670"/>
                    </a:lnTo>
                    <a:lnTo>
                      <a:pt x="94488" y="31242"/>
                    </a:lnTo>
                    <a:lnTo>
                      <a:pt x="111252" y="31242"/>
                    </a:lnTo>
                    <a:lnTo>
                      <a:pt x="111252" y="762"/>
                    </a:lnTo>
                    <a:close/>
                  </a:path>
                  <a:path w="158114" h="201294">
                    <a:moveTo>
                      <a:pt x="135636" y="37338"/>
                    </a:moveTo>
                    <a:lnTo>
                      <a:pt x="118110" y="37338"/>
                    </a:lnTo>
                    <a:lnTo>
                      <a:pt x="118110" y="69342"/>
                    </a:lnTo>
                    <a:lnTo>
                      <a:pt x="121920" y="69342"/>
                    </a:lnTo>
                    <a:lnTo>
                      <a:pt x="124206" y="67818"/>
                    </a:lnTo>
                    <a:lnTo>
                      <a:pt x="127254" y="65532"/>
                    </a:lnTo>
                    <a:lnTo>
                      <a:pt x="132715" y="56324"/>
                    </a:lnTo>
                    <a:lnTo>
                      <a:pt x="135636" y="42672"/>
                    </a:lnTo>
                    <a:lnTo>
                      <a:pt x="135636" y="37338"/>
                    </a:lnTo>
                    <a:close/>
                  </a:path>
                  <a:path w="158114" h="201294">
                    <a:moveTo>
                      <a:pt x="135636" y="26670"/>
                    </a:moveTo>
                    <a:lnTo>
                      <a:pt x="134188" y="19799"/>
                    </a:lnTo>
                    <a:lnTo>
                      <a:pt x="130568" y="10934"/>
                    </a:lnTo>
                    <a:lnTo>
                      <a:pt x="125476" y="3467"/>
                    </a:lnTo>
                    <a:lnTo>
                      <a:pt x="119634" y="762"/>
                    </a:lnTo>
                    <a:lnTo>
                      <a:pt x="118110" y="0"/>
                    </a:lnTo>
                    <a:lnTo>
                      <a:pt x="118110" y="31242"/>
                    </a:lnTo>
                    <a:lnTo>
                      <a:pt x="135636" y="31242"/>
                    </a:lnTo>
                    <a:lnTo>
                      <a:pt x="135636" y="26670"/>
                    </a:lnTo>
                    <a:close/>
                  </a:path>
                  <a:path w="158114" h="201294">
                    <a:moveTo>
                      <a:pt x="157734" y="37338"/>
                    </a:moveTo>
                    <a:lnTo>
                      <a:pt x="142494" y="37338"/>
                    </a:lnTo>
                    <a:lnTo>
                      <a:pt x="142494" y="44958"/>
                    </a:lnTo>
                    <a:lnTo>
                      <a:pt x="140208" y="52578"/>
                    </a:lnTo>
                    <a:lnTo>
                      <a:pt x="137922" y="59436"/>
                    </a:lnTo>
                    <a:lnTo>
                      <a:pt x="134112" y="65532"/>
                    </a:lnTo>
                    <a:lnTo>
                      <a:pt x="139446" y="63246"/>
                    </a:lnTo>
                    <a:lnTo>
                      <a:pt x="143256" y="60960"/>
                    </a:lnTo>
                    <a:lnTo>
                      <a:pt x="148831" y="55499"/>
                    </a:lnTo>
                    <a:lnTo>
                      <a:pt x="151650" y="51943"/>
                    </a:lnTo>
                    <a:lnTo>
                      <a:pt x="156972" y="41910"/>
                    </a:lnTo>
                    <a:lnTo>
                      <a:pt x="157734" y="37338"/>
                    </a:lnTo>
                    <a:close/>
                  </a:path>
                  <a:path w="158114" h="201294">
                    <a:moveTo>
                      <a:pt x="157734" y="31242"/>
                    </a:moveTo>
                    <a:lnTo>
                      <a:pt x="133350" y="3048"/>
                    </a:lnTo>
                    <a:lnTo>
                      <a:pt x="136398" y="8382"/>
                    </a:lnTo>
                    <a:lnTo>
                      <a:pt x="139446" y="15240"/>
                    </a:lnTo>
                    <a:lnTo>
                      <a:pt x="141732" y="22860"/>
                    </a:lnTo>
                    <a:lnTo>
                      <a:pt x="142494" y="31242"/>
                    </a:lnTo>
                    <a:lnTo>
                      <a:pt x="157734" y="3124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algn="ctr"/>
                <a:endParaRPr sz="2634"/>
              </a:p>
            </p:txBody>
          </p:sp>
          <p:pic>
            <p:nvPicPr>
              <p:cNvPr id="125" name="object 53">
                <a:extLst>
                  <a:ext uri="{FF2B5EF4-FFF2-40B4-BE49-F238E27FC236}">
                    <a16:creationId xmlns:a16="http://schemas.microsoft.com/office/drawing/2014/main" id="{01051495-DE41-B8E4-6B98-39C45D6746ED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669791" y="1282446"/>
                <a:ext cx="595122" cy="433577"/>
              </a:xfrm>
              <a:prstGeom prst="rect">
                <a:avLst/>
              </a:prstGeom>
            </p:spPr>
          </p:pic>
        </p:grpSp>
        <p:sp>
          <p:nvSpPr>
            <p:cNvPr id="126" name="object 54">
              <a:extLst>
                <a:ext uri="{FF2B5EF4-FFF2-40B4-BE49-F238E27FC236}">
                  <a16:creationId xmlns:a16="http://schemas.microsoft.com/office/drawing/2014/main" id="{E0A3D682-9D06-9AFE-A9A6-6FB702A04D7B}"/>
                </a:ext>
              </a:extLst>
            </p:cNvPr>
            <p:cNvSpPr txBox="1"/>
            <p:nvPr/>
          </p:nvSpPr>
          <p:spPr>
            <a:xfrm>
              <a:off x="8138161" y="2640981"/>
              <a:ext cx="1432930" cy="289908"/>
            </a:xfrm>
            <a:prstGeom prst="rect">
              <a:avLst/>
            </a:prstGeom>
          </p:spPr>
          <p:txBody>
            <a:bodyPr vert="horz" wrap="square" lIns="0" tIns="19515" rIns="0" bIns="0" rtlCol="0">
              <a:spAutoFit/>
            </a:bodyPr>
            <a:lstStyle/>
            <a:p>
              <a:pPr marL="18585" algn="ctr">
                <a:spcBef>
                  <a:spcPts val="154"/>
                </a:spcBef>
              </a:pPr>
              <a:r>
                <a:rPr sz="1756" dirty="0">
                  <a:latin typeface="Arial MT"/>
                  <a:cs typeface="Arial MT"/>
                </a:rPr>
                <a:t>Analyzer</a:t>
              </a:r>
              <a:r>
                <a:rPr sz="1756" spc="-95" dirty="0">
                  <a:latin typeface="Arial MT"/>
                  <a:cs typeface="Arial MT"/>
                </a:rPr>
                <a:t> </a:t>
              </a:r>
              <a:r>
                <a:rPr sz="1756" dirty="0">
                  <a:latin typeface="Arial MT"/>
                  <a:cs typeface="Arial MT"/>
                </a:rPr>
                <a:t>Host</a:t>
              </a:r>
              <a:endParaRPr sz="1756">
                <a:latin typeface="Arial MT"/>
                <a:cs typeface="Arial MT"/>
              </a:endParaRPr>
            </a:p>
          </p:txBody>
        </p:sp>
        <p:sp>
          <p:nvSpPr>
            <p:cNvPr id="127" name="object 55">
              <a:extLst>
                <a:ext uri="{FF2B5EF4-FFF2-40B4-BE49-F238E27FC236}">
                  <a16:creationId xmlns:a16="http://schemas.microsoft.com/office/drawing/2014/main" id="{773C7C40-8A0C-D90F-766C-4D7C207332EF}"/>
                </a:ext>
              </a:extLst>
            </p:cNvPr>
            <p:cNvSpPr txBox="1"/>
            <p:nvPr/>
          </p:nvSpPr>
          <p:spPr>
            <a:xfrm>
              <a:off x="8004348" y="1901656"/>
              <a:ext cx="1382751" cy="289908"/>
            </a:xfrm>
            <a:prstGeom prst="rect">
              <a:avLst/>
            </a:prstGeom>
          </p:spPr>
          <p:txBody>
            <a:bodyPr vert="horz" wrap="square" lIns="0" tIns="19515" rIns="0" bIns="0" rtlCol="0">
              <a:spAutoFit/>
            </a:bodyPr>
            <a:lstStyle/>
            <a:p>
              <a:pPr marL="18585" algn="ctr">
                <a:spcBef>
                  <a:spcPts val="154"/>
                </a:spcBef>
              </a:pPr>
              <a:r>
                <a:rPr sz="1756" dirty="0">
                  <a:latin typeface="Arial MT"/>
                  <a:cs typeface="Arial MT"/>
                </a:rPr>
                <a:t>Packet</a:t>
              </a:r>
              <a:r>
                <a:rPr sz="1756" spc="-102" dirty="0">
                  <a:latin typeface="Arial MT"/>
                  <a:cs typeface="Arial MT"/>
                </a:rPr>
                <a:t> </a:t>
              </a:r>
              <a:r>
                <a:rPr sz="1756" dirty="0">
                  <a:latin typeface="Arial MT"/>
                  <a:cs typeface="Arial MT"/>
                </a:rPr>
                <a:t>Driver</a:t>
              </a:r>
              <a:endParaRPr sz="1756">
                <a:latin typeface="Arial MT"/>
                <a:cs typeface="Arial MT"/>
              </a:endParaRPr>
            </a:p>
          </p:txBody>
        </p:sp>
        <p:sp>
          <p:nvSpPr>
            <p:cNvPr id="128" name="object 56">
              <a:extLst>
                <a:ext uri="{FF2B5EF4-FFF2-40B4-BE49-F238E27FC236}">
                  <a16:creationId xmlns:a16="http://schemas.microsoft.com/office/drawing/2014/main" id="{F3DDAEB5-F7FA-31A3-39DD-9A41AF8AAACF}"/>
                </a:ext>
              </a:extLst>
            </p:cNvPr>
            <p:cNvSpPr txBox="1"/>
            <p:nvPr/>
          </p:nvSpPr>
          <p:spPr>
            <a:xfrm>
              <a:off x="5594716" y="328462"/>
              <a:ext cx="4205868" cy="1206145"/>
            </a:xfrm>
            <a:prstGeom prst="rect">
              <a:avLst/>
            </a:prstGeom>
          </p:spPr>
          <p:txBody>
            <a:bodyPr vert="horz" wrap="square" lIns="0" tIns="46463" rIns="0" bIns="0" rtlCol="0">
              <a:spAutoFit/>
            </a:bodyPr>
            <a:lstStyle/>
            <a:p>
              <a:pPr marL="1940293" algn="ctr">
                <a:spcBef>
                  <a:spcPts val="366"/>
                </a:spcBef>
              </a:pPr>
              <a:endParaRPr sz="878" dirty="0">
                <a:latin typeface="Arial"/>
                <a:cs typeface="Arial"/>
              </a:endParaRPr>
            </a:p>
            <a:p>
              <a:pPr marL="18585" algn="ctr">
                <a:spcBef>
                  <a:spcPts val="241"/>
                </a:spcBef>
              </a:pPr>
              <a:r>
                <a:rPr sz="1244" spc="-15" dirty="0">
                  <a:latin typeface="Arial MT"/>
                  <a:cs typeface="Arial MT"/>
                </a:rPr>
                <a:t>How </a:t>
              </a:r>
              <a:r>
                <a:rPr sz="1244" spc="-7" dirty="0">
                  <a:latin typeface="Arial MT"/>
                  <a:cs typeface="Arial MT"/>
                </a:rPr>
                <a:t>a </a:t>
              </a:r>
              <a:r>
                <a:rPr sz="1244" spc="-15" dirty="0">
                  <a:latin typeface="Arial MT"/>
                  <a:cs typeface="Arial MT"/>
                </a:rPr>
                <a:t>protocol</a:t>
              </a:r>
              <a:r>
                <a:rPr sz="1244" spc="-22" dirty="0">
                  <a:latin typeface="Arial MT"/>
                  <a:cs typeface="Arial MT"/>
                </a:rPr>
                <a:t> </a:t>
              </a:r>
              <a:r>
                <a:rPr sz="1244" spc="-15" dirty="0">
                  <a:latin typeface="Arial MT"/>
                  <a:cs typeface="Arial MT"/>
                </a:rPr>
                <a:t>analyzer</a:t>
              </a:r>
              <a:r>
                <a:rPr sz="1244" spc="7" dirty="0">
                  <a:latin typeface="Arial MT"/>
                  <a:cs typeface="Arial MT"/>
                </a:rPr>
                <a:t> </a:t>
              </a:r>
              <a:r>
                <a:rPr sz="1244" spc="-15" dirty="0">
                  <a:latin typeface="Arial MT"/>
                  <a:cs typeface="Arial MT"/>
                </a:rPr>
                <a:t>monitors network</a:t>
              </a:r>
              <a:r>
                <a:rPr sz="1244" dirty="0">
                  <a:latin typeface="Arial MT"/>
                  <a:cs typeface="Arial MT"/>
                </a:rPr>
                <a:t> </a:t>
              </a:r>
              <a:r>
                <a:rPr sz="1244" spc="-15" dirty="0">
                  <a:latin typeface="Arial MT"/>
                  <a:cs typeface="Arial MT"/>
                </a:rPr>
                <a:t>traffic</a:t>
              </a:r>
              <a:endParaRPr lang="en-US" sz="1244" spc="-15" dirty="0">
                <a:latin typeface="Arial MT"/>
                <a:cs typeface="Arial MT"/>
              </a:endParaRPr>
            </a:p>
            <a:p>
              <a:pPr marL="18585" algn="ctr">
                <a:spcBef>
                  <a:spcPts val="241"/>
                </a:spcBef>
              </a:pPr>
              <a:endParaRPr lang="en-US" sz="1244" spc="-15" dirty="0">
                <a:latin typeface="Arial MT"/>
                <a:cs typeface="Arial MT"/>
              </a:endParaRPr>
            </a:p>
            <a:p>
              <a:pPr marL="18585" algn="ctr">
                <a:spcBef>
                  <a:spcPts val="241"/>
                </a:spcBef>
              </a:pPr>
              <a:endParaRPr sz="1244" dirty="0">
                <a:latin typeface="Arial MT"/>
                <a:cs typeface="Arial MT"/>
              </a:endParaRPr>
            </a:p>
            <a:p>
              <a:pPr marL="105006" algn="ctr">
                <a:spcBef>
                  <a:spcPts val="805"/>
                </a:spcBef>
              </a:pPr>
              <a:r>
                <a:rPr sz="1756" dirty="0">
                  <a:latin typeface="Arial MT"/>
                  <a:cs typeface="Arial MT"/>
                </a:rPr>
                <a:t>List</a:t>
              </a:r>
              <a:r>
                <a:rPr sz="1756" spc="-29" dirty="0">
                  <a:latin typeface="Arial MT"/>
                  <a:cs typeface="Arial MT"/>
                </a:rPr>
                <a:t> </a:t>
              </a:r>
              <a:r>
                <a:rPr sz="1756" dirty="0">
                  <a:latin typeface="Arial MT"/>
                  <a:cs typeface="Arial MT"/>
                </a:rPr>
                <a:t>of</a:t>
              </a:r>
              <a:r>
                <a:rPr sz="1756" spc="-29" dirty="0">
                  <a:latin typeface="Arial MT"/>
                  <a:cs typeface="Arial MT"/>
                </a:rPr>
                <a:t> </a:t>
              </a:r>
              <a:r>
                <a:rPr sz="1756" dirty="0">
                  <a:latin typeface="Arial MT"/>
                  <a:cs typeface="Arial MT"/>
                </a:rPr>
                <a:t>Network</a:t>
              </a:r>
              <a:r>
                <a:rPr sz="1756" spc="-29" dirty="0">
                  <a:latin typeface="Arial MT"/>
                  <a:cs typeface="Arial MT"/>
                </a:rPr>
                <a:t> </a:t>
              </a:r>
              <a:r>
                <a:rPr sz="1756" dirty="0">
                  <a:latin typeface="Arial MT"/>
                  <a:cs typeface="Arial MT"/>
                </a:rPr>
                <a:t>Packets</a:t>
              </a:r>
            </a:p>
          </p:txBody>
        </p:sp>
        <p:grpSp>
          <p:nvGrpSpPr>
            <p:cNvPr id="129" name="object 57">
              <a:extLst>
                <a:ext uri="{FF2B5EF4-FFF2-40B4-BE49-F238E27FC236}">
                  <a16:creationId xmlns:a16="http://schemas.microsoft.com/office/drawing/2014/main" id="{7F4E1F53-47C9-E3C7-CAD5-741CED6CADB5}"/>
                </a:ext>
              </a:extLst>
            </p:cNvPr>
            <p:cNvGrpSpPr/>
            <p:nvPr/>
          </p:nvGrpSpPr>
          <p:grpSpPr>
            <a:xfrm>
              <a:off x="6228699" y="1545560"/>
              <a:ext cx="2969012" cy="4920476"/>
              <a:chOff x="3119627" y="1056132"/>
              <a:chExt cx="2028825" cy="3362325"/>
            </a:xfrm>
          </p:grpSpPr>
          <p:sp>
            <p:nvSpPr>
              <p:cNvPr id="130" name="object 58">
                <a:extLst>
                  <a:ext uri="{FF2B5EF4-FFF2-40B4-BE49-F238E27FC236}">
                    <a16:creationId xmlns:a16="http://schemas.microsoft.com/office/drawing/2014/main" id="{D9480345-CB8B-14EF-8824-F940036C2045}"/>
                  </a:ext>
                </a:extLst>
              </p:cNvPr>
              <p:cNvSpPr/>
              <p:nvPr/>
            </p:nvSpPr>
            <p:spPr>
              <a:xfrm>
                <a:off x="3904487" y="1059942"/>
                <a:ext cx="138430" cy="273685"/>
              </a:xfrm>
              <a:custGeom>
                <a:avLst/>
                <a:gdLst/>
                <a:ahLst/>
                <a:cxnLst/>
                <a:rect l="l" t="t" r="r" b="b"/>
                <a:pathLst>
                  <a:path w="138429" h="273684">
                    <a:moveTo>
                      <a:pt x="137922" y="204977"/>
                    </a:moveTo>
                    <a:lnTo>
                      <a:pt x="102870" y="204977"/>
                    </a:lnTo>
                    <a:lnTo>
                      <a:pt x="102869" y="0"/>
                    </a:lnTo>
                    <a:lnTo>
                      <a:pt x="34289" y="0"/>
                    </a:lnTo>
                    <a:lnTo>
                      <a:pt x="34290" y="204977"/>
                    </a:lnTo>
                    <a:lnTo>
                      <a:pt x="0" y="204977"/>
                    </a:lnTo>
                    <a:lnTo>
                      <a:pt x="68580" y="273557"/>
                    </a:lnTo>
                    <a:lnTo>
                      <a:pt x="137922" y="204977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pPr algn="ctr"/>
                <a:endParaRPr sz="2634"/>
              </a:p>
            </p:txBody>
          </p:sp>
          <p:sp>
            <p:nvSpPr>
              <p:cNvPr id="131" name="object 59">
                <a:extLst>
                  <a:ext uri="{FF2B5EF4-FFF2-40B4-BE49-F238E27FC236}">
                    <a16:creationId xmlns:a16="http://schemas.microsoft.com/office/drawing/2014/main" id="{338D7F18-1395-3566-962D-994FF646505B}"/>
                  </a:ext>
                </a:extLst>
              </p:cNvPr>
              <p:cNvSpPr/>
              <p:nvPr/>
            </p:nvSpPr>
            <p:spPr>
              <a:xfrm>
                <a:off x="3895344" y="1056132"/>
                <a:ext cx="156210" cy="283210"/>
              </a:xfrm>
              <a:custGeom>
                <a:avLst/>
                <a:gdLst/>
                <a:ahLst/>
                <a:cxnLst/>
                <a:rect l="l" t="t" r="r" b="b"/>
                <a:pathLst>
                  <a:path w="156210" h="283209">
                    <a:moveTo>
                      <a:pt x="43434" y="204977"/>
                    </a:moveTo>
                    <a:lnTo>
                      <a:pt x="0" y="204977"/>
                    </a:lnTo>
                    <a:lnTo>
                      <a:pt x="9143" y="214121"/>
                    </a:lnTo>
                    <a:lnTo>
                      <a:pt x="9144" y="212597"/>
                    </a:lnTo>
                    <a:lnTo>
                      <a:pt x="11430" y="205739"/>
                    </a:lnTo>
                    <a:lnTo>
                      <a:pt x="18287" y="212597"/>
                    </a:lnTo>
                    <a:lnTo>
                      <a:pt x="39624" y="212597"/>
                    </a:lnTo>
                    <a:lnTo>
                      <a:pt x="39624" y="208787"/>
                    </a:lnTo>
                    <a:lnTo>
                      <a:pt x="43434" y="204977"/>
                    </a:lnTo>
                    <a:close/>
                  </a:path>
                  <a:path w="156210" h="283209">
                    <a:moveTo>
                      <a:pt x="18287" y="212597"/>
                    </a:moveTo>
                    <a:lnTo>
                      <a:pt x="11430" y="205739"/>
                    </a:lnTo>
                    <a:lnTo>
                      <a:pt x="9144" y="212597"/>
                    </a:lnTo>
                    <a:lnTo>
                      <a:pt x="18287" y="212597"/>
                    </a:lnTo>
                    <a:close/>
                  </a:path>
                  <a:path w="156210" h="283209">
                    <a:moveTo>
                      <a:pt x="78090" y="272400"/>
                    </a:moveTo>
                    <a:lnTo>
                      <a:pt x="18287" y="212597"/>
                    </a:lnTo>
                    <a:lnTo>
                      <a:pt x="9144" y="212597"/>
                    </a:lnTo>
                    <a:lnTo>
                      <a:pt x="9143" y="214121"/>
                    </a:lnTo>
                    <a:lnTo>
                      <a:pt x="75438" y="280415"/>
                    </a:lnTo>
                    <a:lnTo>
                      <a:pt x="75438" y="275081"/>
                    </a:lnTo>
                    <a:lnTo>
                      <a:pt x="78090" y="272400"/>
                    </a:lnTo>
                    <a:close/>
                  </a:path>
                  <a:path w="156210" h="283209">
                    <a:moveTo>
                      <a:pt x="115823" y="204977"/>
                    </a:moveTo>
                    <a:lnTo>
                      <a:pt x="115823" y="0"/>
                    </a:lnTo>
                    <a:lnTo>
                      <a:pt x="39623" y="0"/>
                    </a:lnTo>
                    <a:lnTo>
                      <a:pt x="39624" y="204977"/>
                    </a:lnTo>
                    <a:lnTo>
                      <a:pt x="43434" y="204977"/>
                    </a:lnTo>
                    <a:lnTo>
                      <a:pt x="43433" y="7619"/>
                    </a:lnTo>
                    <a:lnTo>
                      <a:pt x="47243" y="3809"/>
                    </a:lnTo>
                    <a:lnTo>
                      <a:pt x="47243" y="7619"/>
                    </a:lnTo>
                    <a:lnTo>
                      <a:pt x="108203" y="7619"/>
                    </a:lnTo>
                    <a:lnTo>
                      <a:pt x="108203" y="3809"/>
                    </a:lnTo>
                    <a:lnTo>
                      <a:pt x="112013" y="7619"/>
                    </a:lnTo>
                    <a:lnTo>
                      <a:pt x="112014" y="204977"/>
                    </a:lnTo>
                    <a:lnTo>
                      <a:pt x="115823" y="204977"/>
                    </a:lnTo>
                    <a:close/>
                  </a:path>
                  <a:path w="156210" h="283209">
                    <a:moveTo>
                      <a:pt x="47244" y="212597"/>
                    </a:moveTo>
                    <a:lnTo>
                      <a:pt x="47243" y="7619"/>
                    </a:lnTo>
                    <a:lnTo>
                      <a:pt x="43433" y="7619"/>
                    </a:lnTo>
                    <a:lnTo>
                      <a:pt x="43434" y="204977"/>
                    </a:lnTo>
                    <a:lnTo>
                      <a:pt x="39624" y="208787"/>
                    </a:lnTo>
                    <a:lnTo>
                      <a:pt x="39624" y="212597"/>
                    </a:lnTo>
                    <a:lnTo>
                      <a:pt x="47244" y="212597"/>
                    </a:lnTo>
                    <a:close/>
                  </a:path>
                  <a:path w="156210" h="283209">
                    <a:moveTo>
                      <a:pt x="47243" y="7619"/>
                    </a:moveTo>
                    <a:lnTo>
                      <a:pt x="47243" y="3809"/>
                    </a:lnTo>
                    <a:lnTo>
                      <a:pt x="43433" y="7619"/>
                    </a:lnTo>
                    <a:lnTo>
                      <a:pt x="47243" y="7619"/>
                    </a:lnTo>
                    <a:close/>
                  </a:path>
                  <a:path w="156210" h="283209">
                    <a:moveTo>
                      <a:pt x="80772" y="275081"/>
                    </a:moveTo>
                    <a:lnTo>
                      <a:pt x="78090" y="272400"/>
                    </a:lnTo>
                    <a:lnTo>
                      <a:pt x="75438" y="275081"/>
                    </a:lnTo>
                    <a:lnTo>
                      <a:pt x="80772" y="275081"/>
                    </a:lnTo>
                    <a:close/>
                  </a:path>
                  <a:path w="156210" h="283209">
                    <a:moveTo>
                      <a:pt x="80772" y="279683"/>
                    </a:moveTo>
                    <a:lnTo>
                      <a:pt x="80772" y="275081"/>
                    </a:lnTo>
                    <a:lnTo>
                      <a:pt x="75438" y="275081"/>
                    </a:lnTo>
                    <a:lnTo>
                      <a:pt x="75438" y="280415"/>
                    </a:lnTo>
                    <a:lnTo>
                      <a:pt x="77724" y="282701"/>
                    </a:lnTo>
                    <a:lnTo>
                      <a:pt x="80772" y="279683"/>
                    </a:lnTo>
                    <a:close/>
                  </a:path>
                  <a:path w="156210" h="283209">
                    <a:moveTo>
                      <a:pt x="147066" y="214033"/>
                    </a:moveTo>
                    <a:lnTo>
                      <a:pt x="147066" y="212597"/>
                    </a:lnTo>
                    <a:lnTo>
                      <a:pt x="137235" y="212597"/>
                    </a:lnTo>
                    <a:lnTo>
                      <a:pt x="78090" y="272400"/>
                    </a:lnTo>
                    <a:lnTo>
                      <a:pt x="80772" y="275081"/>
                    </a:lnTo>
                    <a:lnTo>
                      <a:pt x="80772" y="279683"/>
                    </a:lnTo>
                    <a:lnTo>
                      <a:pt x="147066" y="214033"/>
                    </a:lnTo>
                    <a:close/>
                  </a:path>
                  <a:path w="156210" h="283209">
                    <a:moveTo>
                      <a:pt x="112013" y="7619"/>
                    </a:moveTo>
                    <a:lnTo>
                      <a:pt x="108203" y="3809"/>
                    </a:lnTo>
                    <a:lnTo>
                      <a:pt x="108203" y="7619"/>
                    </a:lnTo>
                    <a:lnTo>
                      <a:pt x="112013" y="7619"/>
                    </a:lnTo>
                    <a:close/>
                  </a:path>
                  <a:path w="156210" h="283209">
                    <a:moveTo>
                      <a:pt x="115823" y="212597"/>
                    </a:moveTo>
                    <a:lnTo>
                      <a:pt x="115823" y="208787"/>
                    </a:lnTo>
                    <a:lnTo>
                      <a:pt x="112014" y="204977"/>
                    </a:lnTo>
                    <a:lnTo>
                      <a:pt x="112013" y="7619"/>
                    </a:lnTo>
                    <a:lnTo>
                      <a:pt x="108203" y="7619"/>
                    </a:lnTo>
                    <a:lnTo>
                      <a:pt x="108204" y="212597"/>
                    </a:lnTo>
                    <a:lnTo>
                      <a:pt x="115823" y="212597"/>
                    </a:lnTo>
                    <a:close/>
                  </a:path>
                  <a:path w="156210" h="283209">
                    <a:moveTo>
                      <a:pt x="156210" y="204977"/>
                    </a:moveTo>
                    <a:lnTo>
                      <a:pt x="112014" y="204977"/>
                    </a:lnTo>
                    <a:lnTo>
                      <a:pt x="115823" y="208787"/>
                    </a:lnTo>
                    <a:lnTo>
                      <a:pt x="115823" y="212597"/>
                    </a:lnTo>
                    <a:lnTo>
                      <a:pt x="137235" y="212597"/>
                    </a:lnTo>
                    <a:lnTo>
                      <a:pt x="144018" y="205739"/>
                    </a:lnTo>
                    <a:lnTo>
                      <a:pt x="147066" y="212597"/>
                    </a:lnTo>
                    <a:lnTo>
                      <a:pt x="147066" y="214033"/>
                    </a:lnTo>
                    <a:lnTo>
                      <a:pt x="156210" y="204977"/>
                    </a:lnTo>
                    <a:close/>
                  </a:path>
                  <a:path w="156210" h="283209">
                    <a:moveTo>
                      <a:pt x="147066" y="212597"/>
                    </a:moveTo>
                    <a:lnTo>
                      <a:pt x="144018" y="205739"/>
                    </a:lnTo>
                    <a:lnTo>
                      <a:pt x="137235" y="212597"/>
                    </a:lnTo>
                    <a:lnTo>
                      <a:pt x="147066" y="212597"/>
                    </a:lnTo>
                    <a:close/>
                  </a:path>
                </a:pathLst>
              </a:custGeom>
              <a:solidFill>
                <a:srgbClr val="7788FA"/>
              </a:solidFill>
            </p:spPr>
            <p:txBody>
              <a:bodyPr wrap="square" lIns="0" tIns="0" rIns="0" bIns="0" rtlCol="0"/>
              <a:lstStyle/>
              <a:p>
                <a:pPr algn="ctr"/>
                <a:endParaRPr sz="2634"/>
              </a:p>
            </p:txBody>
          </p:sp>
          <p:sp>
            <p:nvSpPr>
              <p:cNvPr id="132" name="object 60">
                <a:extLst>
                  <a:ext uri="{FF2B5EF4-FFF2-40B4-BE49-F238E27FC236}">
                    <a16:creationId xmlns:a16="http://schemas.microsoft.com/office/drawing/2014/main" id="{BAD173D8-B035-550D-7543-EF38E8FA48D9}"/>
                  </a:ext>
                </a:extLst>
              </p:cNvPr>
              <p:cNvSpPr/>
              <p:nvPr/>
            </p:nvSpPr>
            <p:spPr>
              <a:xfrm>
                <a:off x="3950208" y="2253996"/>
                <a:ext cx="138430" cy="273685"/>
              </a:xfrm>
              <a:custGeom>
                <a:avLst/>
                <a:gdLst/>
                <a:ahLst/>
                <a:cxnLst/>
                <a:rect l="l" t="t" r="r" b="b"/>
                <a:pathLst>
                  <a:path w="138429" h="273685">
                    <a:moveTo>
                      <a:pt x="137922" y="204978"/>
                    </a:moveTo>
                    <a:lnTo>
                      <a:pt x="103632" y="204978"/>
                    </a:lnTo>
                    <a:lnTo>
                      <a:pt x="103631" y="0"/>
                    </a:lnTo>
                    <a:lnTo>
                      <a:pt x="34289" y="0"/>
                    </a:lnTo>
                    <a:lnTo>
                      <a:pt x="34290" y="204978"/>
                    </a:lnTo>
                    <a:lnTo>
                      <a:pt x="0" y="204978"/>
                    </a:lnTo>
                    <a:lnTo>
                      <a:pt x="68580" y="273558"/>
                    </a:lnTo>
                    <a:lnTo>
                      <a:pt x="137922" y="20497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pPr algn="ctr"/>
                <a:endParaRPr sz="2634"/>
              </a:p>
            </p:txBody>
          </p:sp>
          <p:sp>
            <p:nvSpPr>
              <p:cNvPr id="133" name="object 61">
                <a:extLst>
                  <a:ext uri="{FF2B5EF4-FFF2-40B4-BE49-F238E27FC236}">
                    <a16:creationId xmlns:a16="http://schemas.microsoft.com/office/drawing/2014/main" id="{E72DABA0-56AF-A3FD-8D31-84D9BC8E334F}"/>
                  </a:ext>
                </a:extLst>
              </p:cNvPr>
              <p:cNvSpPr/>
              <p:nvPr/>
            </p:nvSpPr>
            <p:spPr>
              <a:xfrm>
                <a:off x="3941063" y="2250186"/>
                <a:ext cx="156210" cy="283210"/>
              </a:xfrm>
              <a:custGeom>
                <a:avLst/>
                <a:gdLst/>
                <a:ahLst/>
                <a:cxnLst/>
                <a:rect l="l" t="t" r="r" b="b"/>
                <a:pathLst>
                  <a:path w="156210" h="283210">
                    <a:moveTo>
                      <a:pt x="43434" y="204978"/>
                    </a:moveTo>
                    <a:lnTo>
                      <a:pt x="0" y="204978"/>
                    </a:lnTo>
                    <a:lnTo>
                      <a:pt x="9143" y="214122"/>
                    </a:lnTo>
                    <a:lnTo>
                      <a:pt x="9144" y="212598"/>
                    </a:lnTo>
                    <a:lnTo>
                      <a:pt x="12192" y="205740"/>
                    </a:lnTo>
                    <a:lnTo>
                      <a:pt x="18974" y="212598"/>
                    </a:lnTo>
                    <a:lnTo>
                      <a:pt x="39624" y="212598"/>
                    </a:lnTo>
                    <a:lnTo>
                      <a:pt x="39624" y="208788"/>
                    </a:lnTo>
                    <a:lnTo>
                      <a:pt x="43434" y="204978"/>
                    </a:lnTo>
                    <a:close/>
                  </a:path>
                  <a:path w="156210" h="283210">
                    <a:moveTo>
                      <a:pt x="18974" y="212598"/>
                    </a:moveTo>
                    <a:lnTo>
                      <a:pt x="12192" y="205740"/>
                    </a:lnTo>
                    <a:lnTo>
                      <a:pt x="9144" y="212598"/>
                    </a:lnTo>
                    <a:lnTo>
                      <a:pt x="18974" y="212598"/>
                    </a:lnTo>
                    <a:close/>
                  </a:path>
                  <a:path w="156210" h="283210">
                    <a:moveTo>
                      <a:pt x="78105" y="272385"/>
                    </a:moveTo>
                    <a:lnTo>
                      <a:pt x="18974" y="212598"/>
                    </a:lnTo>
                    <a:lnTo>
                      <a:pt x="9144" y="212598"/>
                    </a:lnTo>
                    <a:lnTo>
                      <a:pt x="9143" y="214122"/>
                    </a:lnTo>
                    <a:lnTo>
                      <a:pt x="75438" y="280416"/>
                    </a:lnTo>
                    <a:lnTo>
                      <a:pt x="75438" y="275082"/>
                    </a:lnTo>
                    <a:lnTo>
                      <a:pt x="78105" y="272385"/>
                    </a:lnTo>
                    <a:close/>
                  </a:path>
                  <a:path w="156210" h="283210">
                    <a:moveTo>
                      <a:pt x="116586" y="204978"/>
                    </a:moveTo>
                    <a:lnTo>
                      <a:pt x="116585" y="0"/>
                    </a:lnTo>
                    <a:lnTo>
                      <a:pt x="39623" y="0"/>
                    </a:lnTo>
                    <a:lnTo>
                      <a:pt x="39624" y="204978"/>
                    </a:lnTo>
                    <a:lnTo>
                      <a:pt x="43434" y="204978"/>
                    </a:lnTo>
                    <a:lnTo>
                      <a:pt x="43433" y="7620"/>
                    </a:lnTo>
                    <a:lnTo>
                      <a:pt x="47243" y="3810"/>
                    </a:lnTo>
                    <a:lnTo>
                      <a:pt x="47243" y="7620"/>
                    </a:lnTo>
                    <a:lnTo>
                      <a:pt x="108965" y="7620"/>
                    </a:lnTo>
                    <a:lnTo>
                      <a:pt x="108965" y="3810"/>
                    </a:lnTo>
                    <a:lnTo>
                      <a:pt x="112775" y="7620"/>
                    </a:lnTo>
                    <a:lnTo>
                      <a:pt x="112776" y="204978"/>
                    </a:lnTo>
                    <a:lnTo>
                      <a:pt x="116586" y="204978"/>
                    </a:lnTo>
                    <a:close/>
                  </a:path>
                  <a:path w="156210" h="283210">
                    <a:moveTo>
                      <a:pt x="47244" y="212598"/>
                    </a:moveTo>
                    <a:lnTo>
                      <a:pt x="47243" y="7620"/>
                    </a:lnTo>
                    <a:lnTo>
                      <a:pt x="43433" y="7620"/>
                    </a:lnTo>
                    <a:lnTo>
                      <a:pt x="43434" y="204978"/>
                    </a:lnTo>
                    <a:lnTo>
                      <a:pt x="39624" y="208788"/>
                    </a:lnTo>
                    <a:lnTo>
                      <a:pt x="39624" y="212598"/>
                    </a:lnTo>
                    <a:lnTo>
                      <a:pt x="47244" y="212598"/>
                    </a:lnTo>
                    <a:close/>
                  </a:path>
                  <a:path w="156210" h="283210">
                    <a:moveTo>
                      <a:pt x="47243" y="7620"/>
                    </a:moveTo>
                    <a:lnTo>
                      <a:pt x="47243" y="3810"/>
                    </a:lnTo>
                    <a:lnTo>
                      <a:pt x="43433" y="7620"/>
                    </a:lnTo>
                    <a:lnTo>
                      <a:pt x="47243" y="7620"/>
                    </a:lnTo>
                    <a:close/>
                  </a:path>
                  <a:path w="156210" h="283210">
                    <a:moveTo>
                      <a:pt x="80772" y="275082"/>
                    </a:moveTo>
                    <a:lnTo>
                      <a:pt x="78105" y="272385"/>
                    </a:lnTo>
                    <a:lnTo>
                      <a:pt x="75438" y="275082"/>
                    </a:lnTo>
                    <a:lnTo>
                      <a:pt x="80772" y="275082"/>
                    </a:lnTo>
                    <a:close/>
                  </a:path>
                  <a:path w="156210" h="283210">
                    <a:moveTo>
                      <a:pt x="80772" y="279683"/>
                    </a:moveTo>
                    <a:lnTo>
                      <a:pt x="80772" y="275082"/>
                    </a:lnTo>
                    <a:lnTo>
                      <a:pt x="75438" y="275082"/>
                    </a:lnTo>
                    <a:lnTo>
                      <a:pt x="75438" y="280416"/>
                    </a:lnTo>
                    <a:lnTo>
                      <a:pt x="77724" y="282702"/>
                    </a:lnTo>
                    <a:lnTo>
                      <a:pt x="80772" y="279683"/>
                    </a:lnTo>
                    <a:close/>
                  </a:path>
                  <a:path w="156210" h="283210">
                    <a:moveTo>
                      <a:pt x="147066" y="214033"/>
                    </a:moveTo>
                    <a:lnTo>
                      <a:pt x="147066" y="212598"/>
                    </a:lnTo>
                    <a:lnTo>
                      <a:pt x="137235" y="212598"/>
                    </a:lnTo>
                    <a:lnTo>
                      <a:pt x="78105" y="272385"/>
                    </a:lnTo>
                    <a:lnTo>
                      <a:pt x="80772" y="275082"/>
                    </a:lnTo>
                    <a:lnTo>
                      <a:pt x="80772" y="279683"/>
                    </a:lnTo>
                    <a:lnTo>
                      <a:pt x="147066" y="214033"/>
                    </a:lnTo>
                    <a:close/>
                  </a:path>
                  <a:path w="156210" h="283210">
                    <a:moveTo>
                      <a:pt x="112775" y="7620"/>
                    </a:moveTo>
                    <a:lnTo>
                      <a:pt x="108965" y="3810"/>
                    </a:lnTo>
                    <a:lnTo>
                      <a:pt x="108965" y="7620"/>
                    </a:lnTo>
                    <a:lnTo>
                      <a:pt x="112775" y="7620"/>
                    </a:lnTo>
                    <a:close/>
                  </a:path>
                  <a:path w="156210" h="283210">
                    <a:moveTo>
                      <a:pt x="116586" y="212598"/>
                    </a:moveTo>
                    <a:lnTo>
                      <a:pt x="116586" y="208788"/>
                    </a:lnTo>
                    <a:lnTo>
                      <a:pt x="112776" y="204978"/>
                    </a:lnTo>
                    <a:lnTo>
                      <a:pt x="112775" y="7620"/>
                    </a:lnTo>
                    <a:lnTo>
                      <a:pt x="108965" y="7620"/>
                    </a:lnTo>
                    <a:lnTo>
                      <a:pt x="108966" y="212598"/>
                    </a:lnTo>
                    <a:lnTo>
                      <a:pt x="116586" y="212598"/>
                    </a:lnTo>
                    <a:close/>
                  </a:path>
                  <a:path w="156210" h="283210">
                    <a:moveTo>
                      <a:pt x="156210" y="204978"/>
                    </a:moveTo>
                    <a:lnTo>
                      <a:pt x="112776" y="204978"/>
                    </a:lnTo>
                    <a:lnTo>
                      <a:pt x="116586" y="208788"/>
                    </a:lnTo>
                    <a:lnTo>
                      <a:pt x="116586" y="212598"/>
                    </a:lnTo>
                    <a:lnTo>
                      <a:pt x="137235" y="212598"/>
                    </a:lnTo>
                    <a:lnTo>
                      <a:pt x="144018" y="205740"/>
                    </a:lnTo>
                    <a:lnTo>
                      <a:pt x="147066" y="212598"/>
                    </a:lnTo>
                    <a:lnTo>
                      <a:pt x="147066" y="214033"/>
                    </a:lnTo>
                    <a:lnTo>
                      <a:pt x="156210" y="204978"/>
                    </a:lnTo>
                    <a:close/>
                  </a:path>
                  <a:path w="156210" h="283210">
                    <a:moveTo>
                      <a:pt x="147066" y="212598"/>
                    </a:moveTo>
                    <a:lnTo>
                      <a:pt x="144018" y="205740"/>
                    </a:lnTo>
                    <a:lnTo>
                      <a:pt x="137235" y="212598"/>
                    </a:lnTo>
                    <a:lnTo>
                      <a:pt x="147066" y="212598"/>
                    </a:lnTo>
                    <a:close/>
                  </a:path>
                </a:pathLst>
              </a:custGeom>
              <a:solidFill>
                <a:srgbClr val="7788FA"/>
              </a:solidFill>
            </p:spPr>
            <p:txBody>
              <a:bodyPr wrap="square" lIns="0" tIns="0" rIns="0" bIns="0" rtlCol="0"/>
              <a:lstStyle/>
              <a:p>
                <a:pPr algn="ctr"/>
                <a:endParaRPr sz="2634"/>
              </a:p>
            </p:txBody>
          </p:sp>
          <p:sp>
            <p:nvSpPr>
              <p:cNvPr id="134" name="object 62">
                <a:extLst>
                  <a:ext uri="{FF2B5EF4-FFF2-40B4-BE49-F238E27FC236}">
                    <a16:creationId xmlns:a16="http://schemas.microsoft.com/office/drawing/2014/main" id="{EA409B30-91BA-4D18-E528-EF78EB8257EB}"/>
                  </a:ext>
                </a:extLst>
              </p:cNvPr>
              <p:cNvSpPr/>
              <p:nvPr/>
            </p:nvSpPr>
            <p:spPr>
              <a:xfrm>
                <a:off x="3904487" y="1610868"/>
                <a:ext cx="138430" cy="273685"/>
              </a:xfrm>
              <a:custGeom>
                <a:avLst/>
                <a:gdLst/>
                <a:ahLst/>
                <a:cxnLst/>
                <a:rect l="l" t="t" r="r" b="b"/>
                <a:pathLst>
                  <a:path w="138429" h="273685">
                    <a:moveTo>
                      <a:pt x="137922" y="204977"/>
                    </a:moveTo>
                    <a:lnTo>
                      <a:pt x="102870" y="204977"/>
                    </a:lnTo>
                    <a:lnTo>
                      <a:pt x="102869" y="0"/>
                    </a:lnTo>
                    <a:lnTo>
                      <a:pt x="34289" y="0"/>
                    </a:lnTo>
                    <a:lnTo>
                      <a:pt x="34290" y="204977"/>
                    </a:lnTo>
                    <a:lnTo>
                      <a:pt x="0" y="204977"/>
                    </a:lnTo>
                    <a:lnTo>
                      <a:pt x="68580" y="273557"/>
                    </a:lnTo>
                    <a:lnTo>
                      <a:pt x="137922" y="204977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pPr algn="ctr"/>
                <a:endParaRPr sz="2634"/>
              </a:p>
            </p:txBody>
          </p:sp>
          <p:sp>
            <p:nvSpPr>
              <p:cNvPr id="135" name="object 63">
                <a:extLst>
                  <a:ext uri="{FF2B5EF4-FFF2-40B4-BE49-F238E27FC236}">
                    <a16:creationId xmlns:a16="http://schemas.microsoft.com/office/drawing/2014/main" id="{C6630DAA-78DD-59D0-D7BE-947B3F7DF8B7}"/>
                  </a:ext>
                </a:extLst>
              </p:cNvPr>
              <p:cNvSpPr/>
              <p:nvPr/>
            </p:nvSpPr>
            <p:spPr>
              <a:xfrm>
                <a:off x="3895344" y="1607058"/>
                <a:ext cx="156210" cy="283845"/>
              </a:xfrm>
              <a:custGeom>
                <a:avLst/>
                <a:gdLst/>
                <a:ahLst/>
                <a:cxnLst/>
                <a:rect l="l" t="t" r="r" b="b"/>
                <a:pathLst>
                  <a:path w="156210" h="283844">
                    <a:moveTo>
                      <a:pt x="43434" y="204978"/>
                    </a:moveTo>
                    <a:lnTo>
                      <a:pt x="0" y="204978"/>
                    </a:lnTo>
                    <a:lnTo>
                      <a:pt x="9143" y="214211"/>
                    </a:lnTo>
                    <a:lnTo>
                      <a:pt x="9144" y="212598"/>
                    </a:lnTo>
                    <a:lnTo>
                      <a:pt x="11430" y="205740"/>
                    </a:lnTo>
                    <a:lnTo>
                      <a:pt x="18287" y="212598"/>
                    </a:lnTo>
                    <a:lnTo>
                      <a:pt x="39624" y="212598"/>
                    </a:lnTo>
                    <a:lnTo>
                      <a:pt x="39624" y="208788"/>
                    </a:lnTo>
                    <a:lnTo>
                      <a:pt x="43434" y="204978"/>
                    </a:lnTo>
                    <a:close/>
                  </a:path>
                  <a:path w="156210" h="283844">
                    <a:moveTo>
                      <a:pt x="18287" y="212598"/>
                    </a:moveTo>
                    <a:lnTo>
                      <a:pt x="11430" y="205740"/>
                    </a:lnTo>
                    <a:lnTo>
                      <a:pt x="9144" y="212598"/>
                    </a:lnTo>
                    <a:lnTo>
                      <a:pt x="18287" y="212598"/>
                    </a:lnTo>
                    <a:close/>
                  </a:path>
                  <a:path w="156210" h="283844">
                    <a:moveTo>
                      <a:pt x="78090" y="272400"/>
                    </a:moveTo>
                    <a:lnTo>
                      <a:pt x="18287" y="212598"/>
                    </a:lnTo>
                    <a:lnTo>
                      <a:pt x="9144" y="212598"/>
                    </a:lnTo>
                    <a:lnTo>
                      <a:pt x="9143" y="214211"/>
                    </a:lnTo>
                    <a:lnTo>
                      <a:pt x="75438" y="281155"/>
                    </a:lnTo>
                    <a:lnTo>
                      <a:pt x="75438" y="275082"/>
                    </a:lnTo>
                    <a:lnTo>
                      <a:pt x="78090" y="272400"/>
                    </a:lnTo>
                    <a:close/>
                  </a:path>
                  <a:path w="156210" h="283844">
                    <a:moveTo>
                      <a:pt x="115823" y="204978"/>
                    </a:moveTo>
                    <a:lnTo>
                      <a:pt x="115823" y="0"/>
                    </a:lnTo>
                    <a:lnTo>
                      <a:pt x="39623" y="0"/>
                    </a:lnTo>
                    <a:lnTo>
                      <a:pt x="39624" y="204978"/>
                    </a:lnTo>
                    <a:lnTo>
                      <a:pt x="43434" y="204978"/>
                    </a:lnTo>
                    <a:lnTo>
                      <a:pt x="43433" y="7620"/>
                    </a:lnTo>
                    <a:lnTo>
                      <a:pt x="47243" y="3810"/>
                    </a:lnTo>
                    <a:lnTo>
                      <a:pt x="47243" y="7620"/>
                    </a:lnTo>
                    <a:lnTo>
                      <a:pt x="108203" y="7620"/>
                    </a:lnTo>
                    <a:lnTo>
                      <a:pt x="108203" y="3810"/>
                    </a:lnTo>
                    <a:lnTo>
                      <a:pt x="112013" y="7620"/>
                    </a:lnTo>
                    <a:lnTo>
                      <a:pt x="112014" y="204978"/>
                    </a:lnTo>
                    <a:lnTo>
                      <a:pt x="115823" y="204978"/>
                    </a:lnTo>
                    <a:close/>
                  </a:path>
                  <a:path w="156210" h="283844">
                    <a:moveTo>
                      <a:pt x="47244" y="212598"/>
                    </a:moveTo>
                    <a:lnTo>
                      <a:pt x="47243" y="7620"/>
                    </a:lnTo>
                    <a:lnTo>
                      <a:pt x="43433" y="7620"/>
                    </a:lnTo>
                    <a:lnTo>
                      <a:pt x="43434" y="204978"/>
                    </a:lnTo>
                    <a:lnTo>
                      <a:pt x="39624" y="208788"/>
                    </a:lnTo>
                    <a:lnTo>
                      <a:pt x="39624" y="212598"/>
                    </a:lnTo>
                    <a:lnTo>
                      <a:pt x="47244" y="212598"/>
                    </a:lnTo>
                    <a:close/>
                  </a:path>
                  <a:path w="156210" h="283844">
                    <a:moveTo>
                      <a:pt x="47243" y="7620"/>
                    </a:moveTo>
                    <a:lnTo>
                      <a:pt x="47243" y="3810"/>
                    </a:lnTo>
                    <a:lnTo>
                      <a:pt x="43433" y="7620"/>
                    </a:lnTo>
                    <a:lnTo>
                      <a:pt x="47243" y="7620"/>
                    </a:lnTo>
                    <a:close/>
                  </a:path>
                  <a:path w="156210" h="283844">
                    <a:moveTo>
                      <a:pt x="80772" y="275082"/>
                    </a:moveTo>
                    <a:lnTo>
                      <a:pt x="78090" y="272400"/>
                    </a:lnTo>
                    <a:lnTo>
                      <a:pt x="75438" y="275082"/>
                    </a:lnTo>
                    <a:lnTo>
                      <a:pt x="80772" y="275082"/>
                    </a:lnTo>
                    <a:close/>
                  </a:path>
                  <a:path w="156210" h="283844">
                    <a:moveTo>
                      <a:pt x="80772" y="280416"/>
                    </a:moveTo>
                    <a:lnTo>
                      <a:pt x="80772" y="275082"/>
                    </a:lnTo>
                    <a:lnTo>
                      <a:pt x="75438" y="275082"/>
                    </a:lnTo>
                    <a:lnTo>
                      <a:pt x="75438" y="281155"/>
                    </a:lnTo>
                    <a:lnTo>
                      <a:pt x="77724" y="283464"/>
                    </a:lnTo>
                    <a:lnTo>
                      <a:pt x="80772" y="280416"/>
                    </a:lnTo>
                    <a:close/>
                  </a:path>
                  <a:path w="156210" h="283844">
                    <a:moveTo>
                      <a:pt x="147066" y="214122"/>
                    </a:moveTo>
                    <a:lnTo>
                      <a:pt x="147066" y="212598"/>
                    </a:lnTo>
                    <a:lnTo>
                      <a:pt x="137235" y="212598"/>
                    </a:lnTo>
                    <a:lnTo>
                      <a:pt x="78090" y="272400"/>
                    </a:lnTo>
                    <a:lnTo>
                      <a:pt x="80772" y="275082"/>
                    </a:lnTo>
                    <a:lnTo>
                      <a:pt x="80772" y="280416"/>
                    </a:lnTo>
                    <a:lnTo>
                      <a:pt x="147066" y="214122"/>
                    </a:lnTo>
                    <a:close/>
                  </a:path>
                  <a:path w="156210" h="283844">
                    <a:moveTo>
                      <a:pt x="112013" y="7620"/>
                    </a:moveTo>
                    <a:lnTo>
                      <a:pt x="108203" y="3810"/>
                    </a:lnTo>
                    <a:lnTo>
                      <a:pt x="108203" y="7620"/>
                    </a:lnTo>
                    <a:lnTo>
                      <a:pt x="112013" y="7620"/>
                    </a:lnTo>
                    <a:close/>
                  </a:path>
                  <a:path w="156210" h="283844">
                    <a:moveTo>
                      <a:pt x="115823" y="212598"/>
                    </a:moveTo>
                    <a:lnTo>
                      <a:pt x="115823" y="208788"/>
                    </a:lnTo>
                    <a:lnTo>
                      <a:pt x="112014" y="204978"/>
                    </a:lnTo>
                    <a:lnTo>
                      <a:pt x="112013" y="7620"/>
                    </a:lnTo>
                    <a:lnTo>
                      <a:pt x="108203" y="7620"/>
                    </a:lnTo>
                    <a:lnTo>
                      <a:pt x="108204" y="212598"/>
                    </a:lnTo>
                    <a:lnTo>
                      <a:pt x="115823" y="212598"/>
                    </a:lnTo>
                    <a:close/>
                  </a:path>
                  <a:path w="156210" h="283844">
                    <a:moveTo>
                      <a:pt x="156210" y="204978"/>
                    </a:moveTo>
                    <a:lnTo>
                      <a:pt x="112014" y="204978"/>
                    </a:lnTo>
                    <a:lnTo>
                      <a:pt x="115823" y="208788"/>
                    </a:lnTo>
                    <a:lnTo>
                      <a:pt x="115823" y="212598"/>
                    </a:lnTo>
                    <a:lnTo>
                      <a:pt x="137235" y="212598"/>
                    </a:lnTo>
                    <a:lnTo>
                      <a:pt x="144018" y="205740"/>
                    </a:lnTo>
                    <a:lnTo>
                      <a:pt x="147066" y="212598"/>
                    </a:lnTo>
                    <a:lnTo>
                      <a:pt x="147066" y="214122"/>
                    </a:lnTo>
                    <a:lnTo>
                      <a:pt x="156210" y="204978"/>
                    </a:lnTo>
                    <a:close/>
                  </a:path>
                  <a:path w="156210" h="283844">
                    <a:moveTo>
                      <a:pt x="147066" y="212598"/>
                    </a:moveTo>
                    <a:lnTo>
                      <a:pt x="144018" y="205740"/>
                    </a:lnTo>
                    <a:lnTo>
                      <a:pt x="137235" y="212598"/>
                    </a:lnTo>
                    <a:lnTo>
                      <a:pt x="147066" y="212598"/>
                    </a:lnTo>
                    <a:close/>
                  </a:path>
                </a:pathLst>
              </a:custGeom>
              <a:solidFill>
                <a:srgbClr val="7788FA"/>
              </a:solidFill>
            </p:spPr>
            <p:txBody>
              <a:bodyPr wrap="square" lIns="0" tIns="0" rIns="0" bIns="0" rtlCol="0"/>
              <a:lstStyle/>
              <a:p>
                <a:pPr algn="ctr"/>
                <a:endParaRPr sz="2634"/>
              </a:p>
            </p:txBody>
          </p:sp>
          <p:pic>
            <p:nvPicPr>
              <p:cNvPr id="136" name="object 64">
                <a:extLst>
                  <a:ext uri="{FF2B5EF4-FFF2-40B4-BE49-F238E27FC236}">
                    <a16:creationId xmlns:a16="http://schemas.microsoft.com/office/drawing/2014/main" id="{53321D6D-F69F-E95D-222C-1A0D14A12DDF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119627" y="2571750"/>
                <a:ext cx="2028444" cy="1846326"/>
              </a:xfrm>
              <a:prstGeom prst="rect">
                <a:avLst/>
              </a:prstGeom>
            </p:spPr>
          </p:pic>
        </p:grpSp>
        <p:sp>
          <p:nvSpPr>
            <p:cNvPr id="137" name="object 65">
              <a:extLst>
                <a:ext uri="{FF2B5EF4-FFF2-40B4-BE49-F238E27FC236}">
                  <a16:creationId xmlns:a16="http://schemas.microsoft.com/office/drawing/2014/main" id="{5505E7FC-BD9E-9161-B935-91F126489BEA}"/>
                </a:ext>
              </a:extLst>
            </p:cNvPr>
            <p:cNvSpPr txBox="1"/>
            <p:nvPr/>
          </p:nvSpPr>
          <p:spPr>
            <a:xfrm>
              <a:off x="6342813" y="4543377"/>
              <a:ext cx="1746095" cy="289908"/>
            </a:xfrm>
            <a:prstGeom prst="rect">
              <a:avLst/>
            </a:prstGeom>
          </p:spPr>
          <p:txBody>
            <a:bodyPr vert="horz" wrap="square" lIns="0" tIns="19515" rIns="0" bIns="0" rtlCol="0">
              <a:spAutoFit/>
            </a:bodyPr>
            <a:lstStyle/>
            <a:p>
              <a:pPr marL="18585" algn="ctr">
                <a:spcBef>
                  <a:spcPts val="154"/>
                </a:spcBef>
              </a:pPr>
              <a:r>
                <a:rPr sz="1756" dirty="0">
                  <a:latin typeface="Arial MT"/>
                  <a:cs typeface="Arial MT"/>
                </a:rPr>
                <a:t>Decoding</a:t>
              </a:r>
              <a:r>
                <a:rPr sz="1756" spc="-80" dirty="0">
                  <a:latin typeface="Arial MT"/>
                  <a:cs typeface="Arial MT"/>
                </a:rPr>
                <a:t> </a:t>
              </a:r>
              <a:r>
                <a:rPr sz="1756" dirty="0">
                  <a:latin typeface="Arial MT"/>
                  <a:cs typeface="Arial MT"/>
                </a:rPr>
                <a:t>Engine</a:t>
              </a:r>
              <a:endParaRPr sz="1756">
                <a:latin typeface="Arial MT"/>
                <a:cs typeface="Arial MT"/>
              </a:endParaRPr>
            </a:p>
          </p:txBody>
        </p:sp>
        <p:sp>
          <p:nvSpPr>
            <p:cNvPr id="138" name="object 66">
              <a:extLst>
                <a:ext uri="{FF2B5EF4-FFF2-40B4-BE49-F238E27FC236}">
                  <a16:creationId xmlns:a16="http://schemas.microsoft.com/office/drawing/2014/main" id="{0B196035-D359-C1D4-6E1B-EE530EDD191B}"/>
                </a:ext>
              </a:extLst>
            </p:cNvPr>
            <p:cNvSpPr txBox="1"/>
            <p:nvPr/>
          </p:nvSpPr>
          <p:spPr>
            <a:xfrm>
              <a:off x="6342813" y="5148890"/>
              <a:ext cx="1695915" cy="289908"/>
            </a:xfrm>
            <a:prstGeom prst="rect">
              <a:avLst/>
            </a:prstGeom>
          </p:spPr>
          <p:txBody>
            <a:bodyPr vert="horz" wrap="square" lIns="0" tIns="19515" rIns="0" bIns="0" rtlCol="0">
              <a:spAutoFit/>
            </a:bodyPr>
            <a:lstStyle/>
            <a:p>
              <a:pPr marL="18585" algn="ctr">
                <a:spcBef>
                  <a:spcPts val="154"/>
                </a:spcBef>
              </a:pPr>
              <a:r>
                <a:rPr sz="1756" dirty="0">
                  <a:latin typeface="Arial MT"/>
                  <a:cs typeface="Arial MT"/>
                </a:rPr>
                <a:t>Packet</a:t>
              </a:r>
              <a:r>
                <a:rPr sz="1756" spc="-124" dirty="0">
                  <a:latin typeface="Arial MT"/>
                  <a:cs typeface="Arial MT"/>
                </a:rPr>
                <a:t> </a:t>
              </a:r>
              <a:r>
                <a:rPr sz="1756" spc="-7" dirty="0">
                  <a:latin typeface="Arial MT"/>
                  <a:cs typeface="Arial MT"/>
                </a:rPr>
                <a:t>A</a:t>
              </a:r>
              <a:r>
                <a:rPr sz="1756" dirty="0">
                  <a:latin typeface="Arial MT"/>
                  <a:cs typeface="Arial MT"/>
                </a:rPr>
                <a:t>nalyzed</a:t>
              </a:r>
              <a:endParaRPr sz="1756">
                <a:latin typeface="Arial MT"/>
                <a:cs typeface="Arial MT"/>
              </a:endParaRPr>
            </a:p>
          </p:txBody>
        </p:sp>
        <p:sp>
          <p:nvSpPr>
            <p:cNvPr id="139" name="object 67">
              <a:extLst>
                <a:ext uri="{FF2B5EF4-FFF2-40B4-BE49-F238E27FC236}">
                  <a16:creationId xmlns:a16="http://schemas.microsoft.com/office/drawing/2014/main" id="{AE093246-6461-FC8D-80E2-DB3210FCDE04}"/>
                </a:ext>
              </a:extLst>
            </p:cNvPr>
            <p:cNvSpPr txBox="1"/>
            <p:nvPr/>
          </p:nvSpPr>
          <p:spPr>
            <a:xfrm>
              <a:off x="6342813" y="5820194"/>
              <a:ext cx="1770256" cy="993883"/>
            </a:xfrm>
            <a:prstGeom prst="rect">
              <a:avLst/>
            </a:prstGeom>
          </p:spPr>
          <p:txBody>
            <a:bodyPr vert="horz" wrap="square" lIns="0" tIns="19515" rIns="0" bIns="0" rtlCol="0">
              <a:spAutoFit/>
            </a:bodyPr>
            <a:lstStyle/>
            <a:p>
              <a:pPr marL="18585" algn="ctr">
                <a:spcBef>
                  <a:spcPts val="154"/>
                </a:spcBef>
              </a:pPr>
              <a:r>
                <a:rPr sz="1756" dirty="0">
                  <a:latin typeface="Arial MT"/>
                  <a:cs typeface="Arial MT"/>
                </a:rPr>
                <a:t>Packet</a:t>
              </a:r>
              <a:r>
                <a:rPr sz="1756" spc="-80" dirty="0">
                  <a:latin typeface="Arial MT"/>
                  <a:cs typeface="Arial MT"/>
                </a:rPr>
                <a:t> </a:t>
              </a:r>
              <a:r>
                <a:rPr sz="1756" dirty="0">
                  <a:latin typeface="Arial MT"/>
                  <a:cs typeface="Arial MT"/>
                </a:rPr>
                <a:t>Displayed</a:t>
              </a:r>
              <a:endParaRPr sz="1756">
                <a:latin typeface="Arial MT"/>
                <a:cs typeface="Arial MT"/>
              </a:endParaRPr>
            </a:p>
            <a:p>
              <a:pPr algn="ctr">
                <a:lnSpc>
                  <a:spcPct val="100000"/>
                </a:lnSpc>
              </a:pPr>
              <a:endParaRPr sz="1902">
                <a:latin typeface="Arial MT"/>
                <a:cs typeface="Arial MT"/>
              </a:endParaRPr>
            </a:p>
            <a:p>
              <a:pPr marL="84563" algn="ctr">
                <a:spcBef>
                  <a:spcPts val="1105"/>
                </a:spcBef>
              </a:pPr>
              <a:r>
                <a:rPr sz="1756" dirty="0">
                  <a:latin typeface="Arial MT"/>
                  <a:cs typeface="Arial MT"/>
                </a:rPr>
                <a:t>Further</a:t>
              </a:r>
              <a:r>
                <a:rPr sz="1756" spc="-117" dirty="0">
                  <a:latin typeface="Arial MT"/>
                  <a:cs typeface="Arial MT"/>
                </a:rPr>
                <a:t> </a:t>
              </a:r>
              <a:r>
                <a:rPr sz="1756" dirty="0">
                  <a:latin typeface="Arial MT"/>
                  <a:cs typeface="Arial MT"/>
                </a:rPr>
                <a:t>Analysis</a:t>
              </a:r>
              <a:endParaRPr sz="1756">
                <a:latin typeface="Arial MT"/>
                <a:cs typeface="Arial MT"/>
              </a:endParaRPr>
            </a:p>
          </p:txBody>
        </p:sp>
        <p:sp>
          <p:nvSpPr>
            <p:cNvPr id="140" name="object 68">
              <a:extLst>
                <a:ext uri="{FF2B5EF4-FFF2-40B4-BE49-F238E27FC236}">
                  <a16:creationId xmlns:a16="http://schemas.microsoft.com/office/drawing/2014/main" id="{363FA566-54EF-2279-C87B-DD5EEB45B6AD}"/>
                </a:ext>
              </a:extLst>
            </p:cNvPr>
            <p:cNvSpPr txBox="1"/>
            <p:nvPr/>
          </p:nvSpPr>
          <p:spPr>
            <a:xfrm>
              <a:off x="6275905" y="3804053"/>
              <a:ext cx="2553629" cy="289908"/>
            </a:xfrm>
            <a:prstGeom prst="rect">
              <a:avLst/>
            </a:prstGeom>
          </p:spPr>
          <p:txBody>
            <a:bodyPr vert="horz" wrap="square" lIns="0" tIns="19515" rIns="0" bIns="0" rtlCol="0">
              <a:spAutoFit/>
            </a:bodyPr>
            <a:lstStyle/>
            <a:p>
              <a:pPr marL="18585" algn="ctr">
                <a:spcBef>
                  <a:spcPts val="154"/>
                </a:spcBef>
              </a:pPr>
              <a:r>
                <a:rPr sz="1756" dirty="0">
                  <a:latin typeface="Arial MT"/>
                  <a:cs typeface="Arial MT"/>
                </a:rPr>
                <a:t>Packet</a:t>
              </a:r>
              <a:r>
                <a:rPr sz="1756" spc="-44" dirty="0">
                  <a:latin typeface="Arial MT"/>
                  <a:cs typeface="Arial MT"/>
                </a:rPr>
                <a:t> </a:t>
              </a:r>
              <a:r>
                <a:rPr sz="1756" dirty="0">
                  <a:latin typeface="Arial MT"/>
                  <a:cs typeface="Arial MT"/>
                </a:rPr>
                <a:t>capturing</a:t>
              </a:r>
              <a:r>
                <a:rPr sz="1756" spc="-51" dirty="0">
                  <a:latin typeface="Arial MT"/>
                  <a:cs typeface="Arial MT"/>
                </a:rPr>
                <a:t> </a:t>
              </a:r>
              <a:r>
                <a:rPr sz="1756" dirty="0">
                  <a:latin typeface="Arial MT"/>
                  <a:cs typeface="Arial MT"/>
                </a:rPr>
                <a:t>function</a:t>
              </a:r>
              <a:endParaRPr sz="1756">
                <a:latin typeface="Arial MT"/>
                <a:cs typeface="Arial M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5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17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7102" y="562625"/>
            <a:ext cx="5480857" cy="2259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8585">
              <a:lnSpc>
                <a:spcPct val="90000"/>
              </a:lnSpc>
            </a:pPr>
            <a:r>
              <a:rPr lang="en-US" sz="3400" spc="22" dirty="0">
                <a:solidFill>
                  <a:schemeClr val="tx2"/>
                </a:solidFill>
              </a:rPr>
              <a:t>Network</a:t>
            </a:r>
            <a:r>
              <a:rPr lang="en-US" sz="3400" dirty="0">
                <a:solidFill>
                  <a:schemeClr val="tx2"/>
                </a:solidFill>
              </a:rPr>
              <a:t> </a:t>
            </a:r>
            <a:r>
              <a:rPr lang="en-US" sz="3400" spc="15" dirty="0">
                <a:solidFill>
                  <a:schemeClr val="tx2"/>
                </a:solidFill>
              </a:rPr>
              <a:t>Security</a:t>
            </a:r>
            <a:r>
              <a:rPr lang="en-US" sz="3400" dirty="0">
                <a:solidFill>
                  <a:schemeClr val="tx2"/>
                </a:solidFill>
              </a:rPr>
              <a:t> </a:t>
            </a:r>
            <a:r>
              <a:rPr lang="en-US" sz="3400" spc="22" dirty="0">
                <a:solidFill>
                  <a:schemeClr val="tx2"/>
                </a:solidFill>
              </a:rPr>
              <a:t>Devices</a:t>
            </a:r>
            <a:r>
              <a:rPr lang="en-US" sz="3400" spc="15" dirty="0">
                <a:solidFill>
                  <a:schemeClr val="tx2"/>
                </a:solidFill>
              </a:rPr>
              <a:t>: Unified</a:t>
            </a:r>
            <a:r>
              <a:rPr lang="en-US" sz="3400" dirty="0">
                <a:solidFill>
                  <a:schemeClr val="tx2"/>
                </a:solidFill>
              </a:rPr>
              <a:t> </a:t>
            </a:r>
            <a:r>
              <a:rPr lang="en-US" sz="3400" spc="22" dirty="0">
                <a:solidFill>
                  <a:schemeClr val="tx2"/>
                </a:solidFill>
              </a:rPr>
              <a:t>Threat</a:t>
            </a:r>
            <a:r>
              <a:rPr lang="en-US" sz="3400" spc="7" dirty="0">
                <a:solidFill>
                  <a:schemeClr val="tx2"/>
                </a:solidFill>
              </a:rPr>
              <a:t> </a:t>
            </a:r>
            <a:r>
              <a:rPr lang="en-US" sz="3400" spc="29" dirty="0">
                <a:solidFill>
                  <a:schemeClr val="tx2"/>
                </a:solidFill>
              </a:rPr>
              <a:t>Management (UTM)</a:t>
            </a:r>
            <a:endParaRPr lang="en-US" sz="3400" spc="15" dirty="0">
              <a:solidFill>
                <a:schemeClr val="tx2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6698" y="2927407"/>
            <a:ext cx="10859214" cy="3822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6961" marR="11151" indent="-228600" algn="just">
              <a:lnSpc>
                <a:spcPct val="120000"/>
              </a:lnSpc>
              <a:spcBef>
                <a:spcPts val="139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237890" algn="l"/>
              </a:tabLst>
            </a:pPr>
            <a:r>
              <a:rPr lang="en-US" sz="1600" spc="15" dirty="0">
                <a:solidFill>
                  <a:schemeClr val="accent1"/>
                </a:solidFill>
              </a:rPr>
              <a:t>UTM</a:t>
            </a:r>
            <a:r>
              <a:rPr lang="en-US" sz="1600" spc="161" dirty="0">
                <a:solidFill>
                  <a:schemeClr val="accent1"/>
                </a:solidFill>
              </a:rPr>
              <a:t> </a:t>
            </a:r>
            <a:r>
              <a:rPr lang="en-US" sz="1600" spc="15" dirty="0">
                <a:solidFill>
                  <a:schemeClr val="accent1"/>
                </a:solidFill>
              </a:rPr>
              <a:t>is</a:t>
            </a:r>
            <a:r>
              <a:rPr lang="en-US" sz="1600" spc="167" dirty="0">
                <a:solidFill>
                  <a:schemeClr val="accent1"/>
                </a:solidFill>
              </a:rPr>
              <a:t> </a:t>
            </a:r>
            <a:r>
              <a:rPr lang="en-US" sz="1600" spc="29" dirty="0">
                <a:solidFill>
                  <a:schemeClr val="accent1"/>
                </a:solidFill>
              </a:rPr>
              <a:t>a</a:t>
            </a:r>
            <a:r>
              <a:rPr lang="en-US" sz="1600" spc="161" dirty="0">
                <a:solidFill>
                  <a:schemeClr val="accent1"/>
                </a:solidFill>
              </a:rPr>
              <a:t> </a:t>
            </a:r>
            <a:r>
              <a:rPr lang="en-US" sz="1600" spc="22" dirty="0">
                <a:solidFill>
                  <a:schemeClr val="accent1"/>
                </a:solidFill>
              </a:rPr>
              <a:t>network</a:t>
            </a:r>
            <a:r>
              <a:rPr lang="en-US" sz="1600" spc="161" dirty="0">
                <a:solidFill>
                  <a:schemeClr val="accent1"/>
                </a:solidFill>
              </a:rPr>
              <a:t> </a:t>
            </a:r>
            <a:r>
              <a:rPr lang="en-US" sz="1600" spc="15" dirty="0">
                <a:solidFill>
                  <a:schemeClr val="accent1"/>
                </a:solidFill>
              </a:rPr>
              <a:t>security</a:t>
            </a:r>
            <a:r>
              <a:rPr lang="en-US" sz="1600" spc="154" dirty="0">
                <a:solidFill>
                  <a:schemeClr val="accent1"/>
                </a:solidFill>
              </a:rPr>
              <a:t> </a:t>
            </a:r>
            <a:r>
              <a:rPr lang="en-US" sz="1600" spc="22" dirty="0">
                <a:solidFill>
                  <a:schemeClr val="accent1"/>
                </a:solidFill>
              </a:rPr>
              <a:t>management</a:t>
            </a:r>
            <a:r>
              <a:rPr lang="en-US" sz="1600" spc="161" dirty="0">
                <a:solidFill>
                  <a:schemeClr val="accent1"/>
                </a:solidFill>
              </a:rPr>
              <a:t> </a:t>
            </a:r>
            <a:r>
              <a:rPr lang="en-US" sz="1600" spc="15" dirty="0">
                <a:solidFill>
                  <a:schemeClr val="accent1"/>
                </a:solidFill>
              </a:rPr>
              <a:t>solution</a:t>
            </a:r>
            <a:r>
              <a:rPr lang="en-US" sz="1600" spc="167" dirty="0">
                <a:solidFill>
                  <a:schemeClr val="accent1"/>
                </a:solidFill>
              </a:rPr>
              <a:t> </a:t>
            </a:r>
            <a:r>
              <a:rPr lang="en-US" sz="1600" spc="22" dirty="0">
                <a:solidFill>
                  <a:schemeClr val="accent1"/>
                </a:solidFill>
              </a:rPr>
              <a:t>which</a:t>
            </a:r>
            <a:r>
              <a:rPr lang="en-US" sz="1600" spc="161" dirty="0">
                <a:solidFill>
                  <a:schemeClr val="accent1"/>
                </a:solidFill>
              </a:rPr>
              <a:t> </a:t>
            </a:r>
            <a:r>
              <a:rPr lang="en-US" sz="1600" spc="15" dirty="0">
                <a:solidFill>
                  <a:schemeClr val="accent1"/>
                </a:solidFill>
              </a:rPr>
              <a:t>allows</a:t>
            </a:r>
            <a:r>
              <a:rPr lang="en-US" sz="1600" spc="154" dirty="0">
                <a:solidFill>
                  <a:schemeClr val="accent1"/>
                </a:solidFill>
              </a:rPr>
              <a:t> </a:t>
            </a:r>
            <a:r>
              <a:rPr lang="en-US" sz="1600" spc="15" dirty="0">
                <a:solidFill>
                  <a:schemeClr val="accent1"/>
                </a:solidFill>
              </a:rPr>
              <a:t>administrator</a:t>
            </a:r>
            <a:r>
              <a:rPr lang="en-US" sz="1600" spc="161" dirty="0">
                <a:solidFill>
                  <a:schemeClr val="accent1"/>
                </a:solidFill>
              </a:rPr>
              <a:t> </a:t>
            </a:r>
            <a:r>
              <a:rPr lang="en-US" sz="1600" spc="15" dirty="0">
                <a:solidFill>
                  <a:schemeClr val="accent1"/>
                </a:solidFill>
              </a:rPr>
              <a:t>to</a:t>
            </a:r>
            <a:r>
              <a:rPr lang="en-US" sz="1600" spc="161" dirty="0">
                <a:solidFill>
                  <a:schemeClr val="accent1"/>
                </a:solidFill>
              </a:rPr>
              <a:t> </a:t>
            </a:r>
            <a:r>
              <a:rPr lang="en-US" sz="1600" spc="22" dirty="0">
                <a:solidFill>
                  <a:schemeClr val="accent1"/>
                </a:solidFill>
              </a:rPr>
              <a:t>monitor</a:t>
            </a:r>
            <a:r>
              <a:rPr lang="en-US" sz="1600" spc="161" dirty="0">
                <a:solidFill>
                  <a:schemeClr val="accent1"/>
                </a:solidFill>
              </a:rPr>
              <a:t> </a:t>
            </a:r>
            <a:r>
              <a:rPr lang="en-US" sz="1600" spc="22" dirty="0">
                <a:solidFill>
                  <a:schemeClr val="accent1"/>
                </a:solidFill>
              </a:rPr>
              <a:t>and </a:t>
            </a:r>
            <a:r>
              <a:rPr lang="en-US" sz="1600" spc="-410" dirty="0">
                <a:solidFill>
                  <a:schemeClr val="accent1"/>
                </a:solidFill>
              </a:rPr>
              <a:t> </a:t>
            </a:r>
            <a:r>
              <a:rPr lang="en-US" sz="1600" spc="29" dirty="0">
                <a:solidFill>
                  <a:schemeClr val="accent1"/>
                </a:solidFill>
              </a:rPr>
              <a:t>manage</a:t>
            </a:r>
            <a:r>
              <a:rPr lang="en-US" sz="1600" spc="-15" dirty="0">
                <a:solidFill>
                  <a:schemeClr val="accent1"/>
                </a:solidFill>
              </a:rPr>
              <a:t> </a:t>
            </a:r>
            <a:r>
              <a:rPr lang="en-US" sz="1600" spc="22" dirty="0">
                <a:solidFill>
                  <a:schemeClr val="accent1"/>
                </a:solidFill>
              </a:rPr>
              <a:t>the</a:t>
            </a:r>
            <a:r>
              <a:rPr lang="en-US" sz="1600" spc="7" dirty="0">
                <a:solidFill>
                  <a:schemeClr val="accent1"/>
                </a:solidFill>
              </a:rPr>
              <a:t> </a:t>
            </a:r>
            <a:r>
              <a:rPr lang="en-US" sz="1600" spc="15" dirty="0">
                <a:solidFill>
                  <a:schemeClr val="accent1"/>
                </a:solidFill>
              </a:rPr>
              <a:t>organization's</a:t>
            </a:r>
            <a:r>
              <a:rPr lang="en-US" sz="1600" spc="-7" dirty="0">
                <a:solidFill>
                  <a:schemeClr val="accent1"/>
                </a:solidFill>
              </a:rPr>
              <a:t> </a:t>
            </a:r>
            <a:r>
              <a:rPr lang="en-US" sz="1600" spc="22" dirty="0">
                <a:solidFill>
                  <a:schemeClr val="accent1"/>
                </a:solidFill>
              </a:rPr>
              <a:t>network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spc="22" dirty="0">
                <a:solidFill>
                  <a:schemeClr val="accent1"/>
                </a:solidFill>
              </a:rPr>
              <a:t>security</a:t>
            </a:r>
            <a:r>
              <a:rPr lang="en-US" sz="1600" spc="-7" dirty="0">
                <a:solidFill>
                  <a:schemeClr val="accent1"/>
                </a:solidFill>
              </a:rPr>
              <a:t> </a:t>
            </a:r>
            <a:r>
              <a:rPr lang="en-US" sz="1600" spc="22" dirty="0">
                <a:solidFill>
                  <a:schemeClr val="accent1"/>
                </a:solidFill>
              </a:rPr>
              <a:t>through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spc="29" dirty="0">
                <a:solidFill>
                  <a:schemeClr val="accent1"/>
                </a:solidFill>
              </a:rPr>
              <a:t>a</a:t>
            </a:r>
            <a:r>
              <a:rPr lang="en-US" sz="1600" spc="22" dirty="0">
                <a:solidFill>
                  <a:schemeClr val="accent1"/>
                </a:solidFill>
              </a:rPr>
              <a:t> centralized</a:t>
            </a:r>
            <a:r>
              <a:rPr lang="en-US" sz="1600" spc="7" dirty="0">
                <a:solidFill>
                  <a:schemeClr val="accent1"/>
                </a:solidFill>
              </a:rPr>
              <a:t> </a:t>
            </a:r>
            <a:r>
              <a:rPr lang="en-US" sz="1600" spc="22" dirty="0">
                <a:solidFill>
                  <a:schemeClr val="accent1"/>
                </a:solidFill>
              </a:rPr>
              <a:t>management</a:t>
            </a:r>
            <a:r>
              <a:rPr lang="en-US" sz="1600" spc="-22" dirty="0">
                <a:solidFill>
                  <a:schemeClr val="accent1"/>
                </a:solidFill>
              </a:rPr>
              <a:t> </a:t>
            </a:r>
            <a:r>
              <a:rPr lang="en-US" sz="1600" spc="22" dirty="0">
                <a:solidFill>
                  <a:schemeClr val="accent1"/>
                </a:solidFill>
              </a:rPr>
              <a:t>console</a:t>
            </a:r>
            <a:endParaRPr lang="en-US" sz="1600" dirty="0">
              <a:solidFill>
                <a:schemeClr val="accent1"/>
              </a:solidFill>
            </a:endParaRPr>
          </a:p>
          <a:p>
            <a:pPr marL="236961" marR="7434" indent="-228600" algn="just">
              <a:lnSpc>
                <a:spcPct val="120000"/>
              </a:lnSpc>
              <a:spcBef>
                <a:spcPts val="468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237890" algn="l"/>
              </a:tabLst>
            </a:pPr>
            <a:r>
              <a:rPr lang="en-US" sz="1600" spc="15" dirty="0">
                <a:solidFill>
                  <a:schemeClr val="accent1"/>
                </a:solidFill>
              </a:rPr>
              <a:t>It</a:t>
            </a:r>
            <a:r>
              <a:rPr lang="en-US" sz="1600" spc="366" dirty="0">
                <a:solidFill>
                  <a:schemeClr val="accent1"/>
                </a:solidFill>
              </a:rPr>
              <a:t> </a:t>
            </a:r>
            <a:r>
              <a:rPr lang="en-US" sz="1600" spc="22" dirty="0">
                <a:solidFill>
                  <a:schemeClr val="accent1"/>
                </a:solidFill>
              </a:rPr>
              <a:t>provides</a:t>
            </a:r>
            <a:r>
              <a:rPr lang="en-US" sz="1600" spc="372" dirty="0">
                <a:solidFill>
                  <a:schemeClr val="accent1"/>
                </a:solidFill>
              </a:rPr>
              <a:t> </a:t>
            </a:r>
            <a:r>
              <a:rPr lang="en-US" sz="1600" spc="15" dirty="0">
                <a:solidFill>
                  <a:schemeClr val="accent1"/>
                </a:solidFill>
              </a:rPr>
              <a:t>firewall,</a:t>
            </a:r>
            <a:r>
              <a:rPr lang="en-US" sz="1600" spc="366" dirty="0">
                <a:solidFill>
                  <a:schemeClr val="accent1"/>
                </a:solidFill>
              </a:rPr>
              <a:t> </a:t>
            </a:r>
            <a:r>
              <a:rPr lang="en-US" sz="1600" spc="15" dirty="0">
                <a:solidFill>
                  <a:schemeClr val="accent1"/>
                </a:solidFill>
              </a:rPr>
              <a:t>intrusion</a:t>
            </a:r>
            <a:r>
              <a:rPr lang="en-US" sz="1600" spc="372" dirty="0">
                <a:solidFill>
                  <a:schemeClr val="accent1"/>
                </a:solidFill>
              </a:rPr>
              <a:t> </a:t>
            </a:r>
            <a:r>
              <a:rPr lang="en-US" sz="1600" spc="15" dirty="0">
                <a:solidFill>
                  <a:schemeClr val="accent1"/>
                </a:solidFill>
              </a:rPr>
              <a:t>detection,</a:t>
            </a:r>
            <a:r>
              <a:rPr lang="en-US" sz="1600" spc="366" dirty="0">
                <a:solidFill>
                  <a:schemeClr val="accent1"/>
                </a:solidFill>
              </a:rPr>
              <a:t> </a:t>
            </a:r>
            <a:r>
              <a:rPr lang="en-US" sz="1600" spc="15" dirty="0">
                <a:solidFill>
                  <a:schemeClr val="accent1"/>
                </a:solidFill>
              </a:rPr>
              <a:t>anti</a:t>
            </a:r>
            <a:r>
              <a:rPr lang="en-US" sz="1600" spc="366" dirty="0">
                <a:solidFill>
                  <a:schemeClr val="accent1"/>
                </a:solidFill>
              </a:rPr>
              <a:t> </a:t>
            </a:r>
            <a:r>
              <a:rPr lang="en-US" sz="1600" spc="22" dirty="0">
                <a:solidFill>
                  <a:schemeClr val="accent1"/>
                </a:solidFill>
              </a:rPr>
              <a:t>malware,</a:t>
            </a:r>
            <a:r>
              <a:rPr lang="en-US" sz="1600" spc="366" dirty="0">
                <a:solidFill>
                  <a:schemeClr val="accent1"/>
                </a:solidFill>
              </a:rPr>
              <a:t> </a:t>
            </a:r>
            <a:r>
              <a:rPr lang="en-US" sz="1600" spc="29" dirty="0">
                <a:solidFill>
                  <a:schemeClr val="accent1"/>
                </a:solidFill>
              </a:rPr>
              <a:t>spam</a:t>
            </a:r>
            <a:r>
              <a:rPr lang="en-US" sz="1600" spc="366" dirty="0">
                <a:solidFill>
                  <a:schemeClr val="accent1"/>
                </a:solidFill>
              </a:rPr>
              <a:t> </a:t>
            </a:r>
            <a:r>
              <a:rPr lang="en-US" sz="1600" dirty="0">
                <a:solidFill>
                  <a:schemeClr val="accent1"/>
                </a:solidFill>
              </a:rPr>
              <a:t>filter,</a:t>
            </a:r>
            <a:r>
              <a:rPr lang="en-US" sz="1600" spc="380" dirty="0">
                <a:solidFill>
                  <a:schemeClr val="accent1"/>
                </a:solidFill>
              </a:rPr>
              <a:t> </a:t>
            </a:r>
            <a:r>
              <a:rPr lang="en-US" sz="1600" spc="22" dirty="0">
                <a:solidFill>
                  <a:schemeClr val="accent1"/>
                </a:solidFill>
              </a:rPr>
              <a:t>load</a:t>
            </a:r>
            <a:r>
              <a:rPr lang="en-US" sz="1600" spc="372" dirty="0">
                <a:solidFill>
                  <a:schemeClr val="accent1"/>
                </a:solidFill>
              </a:rPr>
              <a:t> </a:t>
            </a:r>
            <a:r>
              <a:rPr lang="en-US" sz="1600" spc="15" dirty="0">
                <a:solidFill>
                  <a:schemeClr val="accent1"/>
                </a:solidFill>
              </a:rPr>
              <a:t>balancing,</a:t>
            </a:r>
            <a:r>
              <a:rPr lang="en-US" sz="1600" spc="366" dirty="0">
                <a:solidFill>
                  <a:schemeClr val="accent1"/>
                </a:solidFill>
              </a:rPr>
              <a:t> </a:t>
            </a:r>
            <a:r>
              <a:rPr lang="en-US" sz="1600" spc="15" dirty="0">
                <a:solidFill>
                  <a:schemeClr val="accent1"/>
                </a:solidFill>
              </a:rPr>
              <a:t>content </a:t>
            </a:r>
            <a:r>
              <a:rPr lang="en-US" sz="1600" spc="-402" dirty="0">
                <a:solidFill>
                  <a:schemeClr val="accent1"/>
                </a:solidFill>
              </a:rPr>
              <a:t> </a:t>
            </a:r>
            <a:r>
              <a:rPr lang="en-US" sz="1600" spc="15" dirty="0">
                <a:solidFill>
                  <a:schemeClr val="accent1"/>
                </a:solidFill>
              </a:rPr>
              <a:t>filtering,</a:t>
            </a:r>
            <a:r>
              <a:rPr lang="en-US" sz="1600" spc="7" dirty="0">
                <a:solidFill>
                  <a:schemeClr val="accent1"/>
                </a:solidFill>
              </a:rPr>
              <a:t> </a:t>
            </a:r>
            <a:r>
              <a:rPr lang="en-US" sz="1600" spc="22" dirty="0">
                <a:solidFill>
                  <a:schemeClr val="accent1"/>
                </a:solidFill>
              </a:rPr>
              <a:t>data</a:t>
            </a:r>
            <a:r>
              <a:rPr lang="en-US" sz="1600" spc="7" dirty="0">
                <a:solidFill>
                  <a:schemeClr val="accent1"/>
                </a:solidFill>
              </a:rPr>
              <a:t> </a:t>
            </a:r>
            <a:r>
              <a:rPr lang="en-US" sz="1600" spc="15" dirty="0">
                <a:solidFill>
                  <a:schemeClr val="accent1"/>
                </a:solidFill>
              </a:rPr>
              <a:t>loss</a:t>
            </a:r>
            <a:r>
              <a:rPr lang="en-US" sz="1600" spc="-7" dirty="0">
                <a:solidFill>
                  <a:schemeClr val="accent1"/>
                </a:solidFill>
              </a:rPr>
              <a:t> </a:t>
            </a:r>
            <a:r>
              <a:rPr lang="en-US" sz="1600" spc="22" dirty="0">
                <a:solidFill>
                  <a:schemeClr val="accent1"/>
                </a:solidFill>
              </a:rPr>
              <a:t>prevention</a:t>
            </a:r>
            <a:r>
              <a:rPr lang="en-US" sz="1600" spc="-7" dirty="0">
                <a:solidFill>
                  <a:schemeClr val="accent1"/>
                </a:solidFill>
              </a:rPr>
              <a:t> </a:t>
            </a:r>
            <a:r>
              <a:rPr lang="en-US" sz="1600" spc="29" dirty="0">
                <a:solidFill>
                  <a:schemeClr val="accent1"/>
                </a:solidFill>
              </a:rPr>
              <a:t>and</a:t>
            </a:r>
            <a:r>
              <a:rPr lang="en-US" sz="1600" spc="-7" dirty="0">
                <a:solidFill>
                  <a:schemeClr val="accent1"/>
                </a:solidFill>
              </a:rPr>
              <a:t> </a:t>
            </a:r>
            <a:r>
              <a:rPr lang="en-US" sz="1600" spc="29" dirty="0">
                <a:solidFill>
                  <a:schemeClr val="accent1"/>
                </a:solidFill>
              </a:rPr>
              <a:t>VPN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spc="15" dirty="0">
                <a:solidFill>
                  <a:schemeClr val="accent1"/>
                </a:solidFill>
              </a:rPr>
              <a:t>capabilities</a:t>
            </a:r>
            <a:r>
              <a:rPr lang="en-US" sz="1600" spc="-15" dirty="0">
                <a:solidFill>
                  <a:schemeClr val="accent1"/>
                </a:solidFill>
              </a:rPr>
              <a:t> </a:t>
            </a:r>
            <a:r>
              <a:rPr lang="en-US" sz="1600" spc="22" dirty="0">
                <a:solidFill>
                  <a:schemeClr val="accent1"/>
                </a:solidFill>
              </a:rPr>
              <a:t>using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spc="29" dirty="0">
                <a:solidFill>
                  <a:schemeClr val="accent1"/>
                </a:solidFill>
              </a:rPr>
              <a:t>a</a:t>
            </a:r>
            <a:r>
              <a:rPr lang="en-US" sz="1600" spc="15" dirty="0">
                <a:solidFill>
                  <a:schemeClr val="accent1"/>
                </a:solidFill>
              </a:rPr>
              <a:t> </a:t>
            </a:r>
            <a:r>
              <a:rPr lang="en-US" sz="1600" spc="22" dirty="0">
                <a:solidFill>
                  <a:schemeClr val="accent1"/>
                </a:solidFill>
              </a:rPr>
              <a:t>single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spc="37" dirty="0">
                <a:solidFill>
                  <a:schemeClr val="accent1"/>
                </a:solidFill>
              </a:rPr>
              <a:t>UTM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spc="22" dirty="0">
                <a:solidFill>
                  <a:schemeClr val="accent1"/>
                </a:solidFill>
              </a:rPr>
              <a:t>appliance</a:t>
            </a:r>
          </a:p>
          <a:p>
            <a:pPr marL="236961" marR="7434" indent="-228600" algn="just">
              <a:lnSpc>
                <a:spcPct val="120000"/>
              </a:lnSpc>
              <a:spcBef>
                <a:spcPts val="468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237890" algn="l"/>
              </a:tabLst>
            </a:pPr>
            <a:r>
              <a:rPr lang="en-US" sz="1600" b="1" spc="29" dirty="0">
                <a:solidFill>
                  <a:schemeClr val="accent1"/>
                </a:solidFill>
              </a:rPr>
              <a:t>Advantages</a:t>
            </a:r>
          </a:p>
          <a:p>
            <a:pPr marL="694161" lvl="1" indent="-219305" algn="just">
              <a:lnSpc>
                <a:spcPct val="120000"/>
              </a:lnSpc>
              <a:spcBef>
                <a:spcPts val="585"/>
              </a:spcBef>
              <a:buChar char="•"/>
              <a:tabLst>
                <a:tab pos="237890" algn="l"/>
              </a:tabLst>
            </a:pPr>
            <a:r>
              <a:rPr lang="en-US" sz="1600" spc="7" dirty="0">
                <a:solidFill>
                  <a:schemeClr val="accent1"/>
                </a:solidFill>
                <a:latin typeface="Arial MT"/>
                <a:cs typeface="Arial MT"/>
              </a:rPr>
              <a:t>Reduced</a:t>
            </a:r>
            <a:r>
              <a:rPr lang="en-US" sz="1600" spc="-88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lang="en-US" sz="1600" spc="7" dirty="0">
                <a:solidFill>
                  <a:schemeClr val="accent1"/>
                </a:solidFill>
                <a:latin typeface="Arial MT"/>
                <a:cs typeface="Arial MT"/>
              </a:rPr>
              <a:t>complexity</a:t>
            </a:r>
            <a:endParaRPr lang="en-US" sz="1600" dirty="0">
              <a:solidFill>
                <a:schemeClr val="accent1"/>
              </a:solidFill>
              <a:latin typeface="Arial MT"/>
              <a:cs typeface="Arial MT"/>
            </a:endParaRPr>
          </a:p>
          <a:p>
            <a:pPr marL="694161" lvl="1" indent="-219305" algn="just">
              <a:lnSpc>
                <a:spcPct val="120000"/>
              </a:lnSpc>
              <a:spcBef>
                <a:spcPts val="446"/>
              </a:spcBef>
              <a:buChar char="•"/>
              <a:tabLst>
                <a:tab pos="237890" algn="l"/>
              </a:tabLst>
            </a:pPr>
            <a:r>
              <a:rPr lang="en-US" sz="1600" spc="7" dirty="0">
                <a:solidFill>
                  <a:schemeClr val="accent1"/>
                </a:solidFill>
                <a:latin typeface="Arial MT"/>
                <a:cs typeface="Arial MT"/>
              </a:rPr>
              <a:t>Simplicity</a:t>
            </a:r>
            <a:endParaRPr lang="en-US" sz="1600" dirty="0">
              <a:solidFill>
                <a:schemeClr val="accent1"/>
              </a:solidFill>
              <a:latin typeface="Arial MT"/>
              <a:cs typeface="Arial MT"/>
            </a:endParaRPr>
          </a:p>
          <a:p>
            <a:pPr marL="694161" lvl="1" indent="-219305" algn="just">
              <a:lnSpc>
                <a:spcPct val="120000"/>
              </a:lnSpc>
              <a:spcBef>
                <a:spcPts val="452"/>
              </a:spcBef>
              <a:buChar char="•"/>
              <a:tabLst>
                <a:tab pos="237890" algn="l"/>
              </a:tabLst>
            </a:pPr>
            <a:r>
              <a:rPr lang="en-US" sz="1600" spc="7" dirty="0">
                <a:solidFill>
                  <a:schemeClr val="accent1"/>
                </a:solidFill>
                <a:latin typeface="Arial MT"/>
                <a:cs typeface="Arial MT"/>
              </a:rPr>
              <a:t>Easy</a:t>
            </a:r>
            <a:r>
              <a:rPr lang="en-US" sz="1600" spc="-51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lang="en-US" sz="1600" spc="7" dirty="0">
                <a:solidFill>
                  <a:schemeClr val="accent1"/>
                </a:solidFill>
                <a:latin typeface="Arial MT"/>
                <a:cs typeface="Arial MT"/>
              </a:rPr>
              <a:t>Management</a:t>
            </a:r>
          </a:p>
          <a:p>
            <a:pPr marL="236961" indent="-219305" algn="just">
              <a:lnSpc>
                <a:spcPct val="120000"/>
              </a:lnSpc>
              <a:spcBef>
                <a:spcPts val="167"/>
              </a:spcBef>
              <a:buFont typeface="Arial MT"/>
              <a:buChar char="•"/>
              <a:tabLst>
                <a:tab pos="237890" algn="l"/>
              </a:tabLst>
            </a:pPr>
            <a:r>
              <a:rPr lang="en-US" sz="1600" b="1" spc="7" dirty="0">
                <a:solidFill>
                  <a:schemeClr val="accent1"/>
                </a:solidFill>
                <a:latin typeface="Arial"/>
                <a:cs typeface="Arial"/>
              </a:rPr>
              <a:t>Disadvantages</a:t>
            </a:r>
          </a:p>
          <a:p>
            <a:pPr marL="695090" lvl="1" indent="-220234" algn="just">
              <a:lnSpc>
                <a:spcPct val="120000"/>
              </a:lnSpc>
              <a:spcBef>
                <a:spcPts val="139"/>
              </a:spcBef>
              <a:buClr>
                <a:srgbClr val="0000FF"/>
              </a:buClr>
              <a:buChar char="•"/>
              <a:tabLst>
                <a:tab pos="238820" algn="l"/>
              </a:tabLst>
            </a:pPr>
            <a:r>
              <a:rPr lang="en-US" sz="1600" spc="-15" dirty="0">
                <a:solidFill>
                  <a:schemeClr val="accent1"/>
                </a:solidFill>
                <a:latin typeface="Arial MT"/>
                <a:cs typeface="Arial MT"/>
              </a:rPr>
              <a:t>Single</a:t>
            </a:r>
            <a:r>
              <a:rPr lang="en-US" sz="1600" spc="-22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lang="en-US" sz="1600" spc="-15" dirty="0">
                <a:solidFill>
                  <a:schemeClr val="accent1"/>
                </a:solidFill>
                <a:latin typeface="Arial MT"/>
                <a:cs typeface="Arial MT"/>
              </a:rPr>
              <a:t>point </a:t>
            </a:r>
            <a:r>
              <a:rPr lang="en-US" sz="1600" spc="-7" dirty="0">
                <a:solidFill>
                  <a:schemeClr val="accent1"/>
                </a:solidFill>
                <a:latin typeface="Arial MT"/>
                <a:cs typeface="Arial MT"/>
              </a:rPr>
              <a:t>of</a:t>
            </a:r>
            <a:r>
              <a:rPr lang="en-US" sz="1600" spc="-22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lang="en-US" sz="1600" spc="-15" dirty="0">
                <a:solidFill>
                  <a:schemeClr val="accent1"/>
                </a:solidFill>
                <a:latin typeface="Arial MT"/>
                <a:cs typeface="Arial MT"/>
              </a:rPr>
              <a:t>failure</a:t>
            </a:r>
            <a:endParaRPr lang="en-US" sz="1600" dirty="0">
              <a:solidFill>
                <a:schemeClr val="accent1"/>
              </a:solidFill>
              <a:latin typeface="Arial MT"/>
              <a:cs typeface="Arial MT"/>
            </a:endParaRPr>
          </a:p>
          <a:p>
            <a:pPr marL="695090" lvl="1" indent="-220234" algn="just">
              <a:lnSpc>
                <a:spcPct val="120000"/>
              </a:lnSpc>
              <a:buClr>
                <a:srgbClr val="0000FF"/>
              </a:buClr>
              <a:buChar char="•"/>
              <a:tabLst>
                <a:tab pos="238820" algn="l"/>
              </a:tabLst>
            </a:pPr>
            <a:r>
              <a:rPr lang="en-US" sz="1600" spc="-15" dirty="0">
                <a:solidFill>
                  <a:schemeClr val="accent1"/>
                </a:solidFill>
                <a:latin typeface="Arial MT"/>
                <a:cs typeface="Arial MT"/>
              </a:rPr>
              <a:t>Single</a:t>
            </a:r>
            <a:r>
              <a:rPr lang="en-US" sz="1600" spc="-7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lang="en-US" sz="1600" spc="-15" dirty="0">
                <a:solidFill>
                  <a:schemeClr val="accent1"/>
                </a:solidFill>
                <a:latin typeface="Arial MT"/>
                <a:cs typeface="Arial MT"/>
              </a:rPr>
              <a:t>point</a:t>
            </a:r>
            <a:r>
              <a:rPr lang="en-US" sz="1600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lang="en-US" sz="1600" spc="-7" dirty="0">
                <a:solidFill>
                  <a:schemeClr val="accent1"/>
                </a:solidFill>
                <a:latin typeface="Arial MT"/>
                <a:cs typeface="Arial MT"/>
              </a:rPr>
              <a:t>of</a:t>
            </a:r>
            <a:r>
              <a:rPr lang="en-US" sz="1600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lang="en-US" sz="1600" spc="-15" dirty="0">
                <a:solidFill>
                  <a:schemeClr val="accent1"/>
                </a:solidFill>
                <a:latin typeface="Arial MT"/>
                <a:cs typeface="Arial MT"/>
              </a:rPr>
              <a:t>compromise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  <a:p>
            <a:pPr marL="236961" indent="-219305" algn="just">
              <a:lnSpc>
                <a:spcPct val="120000"/>
              </a:lnSpc>
              <a:spcBef>
                <a:spcPts val="452"/>
              </a:spcBef>
              <a:buChar char="•"/>
              <a:tabLst>
                <a:tab pos="237890" algn="l"/>
              </a:tabLst>
            </a:pPr>
            <a:endParaRPr lang="en-US" sz="1600" dirty="0">
              <a:solidFill>
                <a:schemeClr val="accent1"/>
              </a:solidFill>
              <a:latin typeface="Arial MT"/>
              <a:cs typeface="Arial MT"/>
            </a:endParaRPr>
          </a:p>
          <a:p>
            <a:pPr marL="236961" indent="-228600" algn="just">
              <a:lnSpc>
                <a:spcPct val="120000"/>
              </a:lnSpc>
              <a:spcBef>
                <a:spcPts val="541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237890" algn="l"/>
              </a:tabLst>
            </a:pPr>
            <a:endParaRPr lang="en-US" sz="1600" dirty="0">
              <a:solidFill>
                <a:schemeClr val="accent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2413C26A-3B82-EF9B-5531-117E182A6E73}"/>
              </a:ext>
            </a:extLst>
          </p:cNvPr>
          <p:cNvGrpSpPr/>
          <p:nvPr/>
        </p:nvGrpSpPr>
        <p:grpSpPr>
          <a:xfrm>
            <a:off x="5253514" y="725642"/>
            <a:ext cx="7195601" cy="1472658"/>
            <a:chOff x="5253514" y="725642"/>
            <a:chExt cx="7195601" cy="1472658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51EAC75-2B13-4E7E-618F-A07F7B63AAD1}"/>
                </a:ext>
              </a:extLst>
            </p:cNvPr>
            <p:cNvGrpSpPr/>
            <p:nvPr/>
          </p:nvGrpSpPr>
          <p:grpSpPr>
            <a:xfrm>
              <a:off x="5253514" y="725642"/>
              <a:ext cx="7195601" cy="1472658"/>
              <a:chOff x="3533547" y="4360864"/>
              <a:chExt cx="7195601" cy="1472658"/>
            </a:xfrm>
          </p:grpSpPr>
          <p:sp>
            <p:nvSpPr>
              <p:cNvPr id="35" name="object 15">
                <a:extLst>
                  <a:ext uri="{FF2B5EF4-FFF2-40B4-BE49-F238E27FC236}">
                    <a16:creationId xmlns:a16="http://schemas.microsoft.com/office/drawing/2014/main" id="{1FEB0D6C-0DFD-3CBE-2249-96B79EE5EC38}"/>
                  </a:ext>
                </a:extLst>
              </p:cNvPr>
              <p:cNvSpPr txBox="1"/>
              <p:nvPr/>
            </p:nvSpPr>
            <p:spPr>
              <a:xfrm>
                <a:off x="3533547" y="4993926"/>
                <a:ext cx="3547017" cy="203713"/>
              </a:xfrm>
              <a:prstGeom prst="rect">
                <a:avLst/>
              </a:prstGeom>
            </p:spPr>
            <p:txBody>
              <a:bodyPr vert="horz" wrap="square" lIns="0" tIns="17656" rIns="0" bIns="0" rtlCol="0">
                <a:spAutoFit/>
              </a:bodyPr>
              <a:lstStyle/>
              <a:p>
                <a:pPr marL="17656">
                  <a:lnSpc>
                    <a:spcPts val="1418"/>
                  </a:lnSpc>
                  <a:spcBef>
                    <a:spcPts val="139"/>
                  </a:spcBef>
                  <a:buClr>
                    <a:srgbClr val="0000FF"/>
                  </a:buClr>
                  <a:tabLst>
                    <a:tab pos="238820" algn="l"/>
                  </a:tabLst>
                </a:pPr>
                <a:r>
                  <a:rPr sz="1400" dirty="0">
                    <a:latin typeface="Arial MT"/>
                    <a:cs typeface="Arial MT"/>
                  </a:rPr>
                  <a:t>Content</a:t>
                </a:r>
                <a:r>
                  <a:rPr sz="1400" spc="-15" dirty="0">
                    <a:latin typeface="Arial MT"/>
                    <a:cs typeface="Arial MT"/>
                  </a:rPr>
                  <a:t> </a:t>
                </a:r>
                <a:r>
                  <a:rPr sz="1400" dirty="0">
                    <a:latin typeface="Arial MT"/>
                    <a:cs typeface="Arial MT"/>
                  </a:rPr>
                  <a:t>Filter</a:t>
                </a:r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9C95895F-2883-DABF-6762-D179E4375A58}"/>
                  </a:ext>
                </a:extLst>
              </p:cNvPr>
              <p:cNvGrpSpPr/>
              <p:nvPr/>
            </p:nvGrpSpPr>
            <p:grpSpPr>
              <a:xfrm>
                <a:off x="3588903" y="4360864"/>
                <a:ext cx="7140245" cy="1472658"/>
                <a:chOff x="3905407" y="3099558"/>
                <a:chExt cx="7140245" cy="1472658"/>
              </a:xfrm>
            </p:grpSpPr>
            <p:sp>
              <p:nvSpPr>
                <p:cNvPr id="40" name="object 10">
                  <a:extLst>
                    <a:ext uri="{FF2B5EF4-FFF2-40B4-BE49-F238E27FC236}">
                      <a16:creationId xmlns:a16="http://schemas.microsoft.com/office/drawing/2014/main" id="{BA37F824-C737-31B9-58DD-0C611F0C7DAB}"/>
                    </a:ext>
                  </a:extLst>
                </p:cNvPr>
                <p:cNvSpPr/>
                <p:nvPr/>
              </p:nvSpPr>
              <p:spPr>
                <a:xfrm>
                  <a:off x="6699280" y="3495378"/>
                  <a:ext cx="1154151" cy="659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670" h="450850">
                      <a:moveTo>
                        <a:pt x="788670" y="225151"/>
                      </a:moveTo>
                      <a:lnTo>
                        <a:pt x="775338" y="169348"/>
                      </a:lnTo>
                      <a:lnTo>
                        <a:pt x="736834" y="113376"/>
                      </a:lnTo>
                      <a:lnTo>
                        <a:pt x="679865" y="68594"/>
                      </a:lnTo>
                      <a:lnTo>
                        <a:pt x="645739" y="50400"/>
                      </a:lnTo>
                      <a:lnTo>
                        <a:pt x="608536" y="35004"/>
                      </a:lnTo>
                      <a:lnTo>
                        <a:pt x="568768" y="22406"/>
                      </a:lnTo>
                      <a:lnTo>
                        <a:pt x="526948" y="12606"/>
                      </a:lnTo>
                      <a:lnTo>
                        <a:pt x="483590" y="5605"/>
                      </a:lnTo>
                      <a:lnTo>
                        <a:pt x="439207" y="1403"/>
                      </a:lnTo>
                      <a:lnTo>
                        <a:pt x="394311" y="0"/>
                      </a:lnTo>
                      <a:lnTo>
                        <a:pt x="349415" y="1395"/>
                      </a:lnTo>
                      <a:lnTo>
                        <a:pt x="305032" y="5590"/>
                      </a:lnTo>
                      <a:lnTo>
                        <a:pt x="261676" y="12584"/>
                      </a:lnTo>
                      <a:lnTo>
                        <a:pt x="219859" y="22378"/>
                      </a:lnTo>
                      <a:lnTo>
                        <a:pt x="180094" y="34971"/>
                      </a:lnTo>
                      <a:lnTo>
                        <a:pt x="142894" y="50364"/>
                      </a:lnTo>
                      <a:lnTo>
                        <a:pt x="108772" y="68557"/>
                      </a:lnTo>
                      <a:lnTo>
                        <a:pt x="51814" y="113344"/>
                      </a:lnTo>
                      <a:lnTo>
                        <a:pt x="13323" y="169334"/>
                      </a:lnTo>
                      <a:lnTo>
                        <a:pt x="761" y="212959"/>
                      </a:lnTo>
                      <a:lnTo>
                        <a:pt x="0" y="225151"/>
                      </a:lnTo>
                      <a:lnTo>
                        <a:pt x="762" y="236581"/>
                      </a:lnTo>
                      <a:lnTo>
                        <a:pt x="2286" y="248011"/>
                      </a:lnTo>
                      <a:lnTo>
                        <a:pt x="4572" y="259441"/>
                      </a:lnTo>
                      <a:lnTo>
                        <a:pt x="7620" y="268585"/>
                      </a:lnTo>
                      <a:lnTo>
                        <a:pt x="7620" y="225151"/>
                      </a:lnTo>
                      <a:lnTo>
                        <a:pt x="8382" y="213721"/>
                      </a:lnTo>
                      <a:lnTo>
                        <a:pt x="19811" y="171049"/>
                      </a:lnTo>
                      <a:lnTo>
                        <a:pt x="24383" y="161905"/>
                      </a:lnTo>
                      <a:lnTo>
                        <a:pt x="24383" y="161143"/>
                      </a:lnTo>
                      <a:lnTo>
                        <a:pt x="30479" y="150475"/>
                      </a:lnTo>
                      <a:lnTo>
                        <a:pt x="30479" y="151237"/>
                      </a:lnTo>
                      <a:lnTo>
                        <a:pt x="37337" y="140569"/>
                      </a:lnTo>
                      <a:lnTo>
                        <a:pt x="37337" y="141331"/>
                      </a:lnTo>
                      <a:lnTo>
                        <a:pt x="44957" y="132326"/>
                      </a:lnTo>
                      <a:lnTo>
                        <a:pt x="44957" y="131425"/>
                      </a:lnTo>
                      <a:lnTo>
                        <a:pt x="53339" y="122345"/>
                      </a:lnTo>
                      <a:lnTo>
                        <a:pt x="63245" y="112375"/>
                      </a:lnTo>
                      <a:lnTo>
                        <a:pt x="63245" y="113137"/>
                      </a:lnTo>
                      <a:lnTo>
                        <a:pt x="73151" y="103993"/>
                      </a:lnTo>
                      <a:lnTo>
                        <a:pt x="114451" y="74964"/>
                      </a:lnTo>
                      <a:lnTo>
                        <a:pt x="160286" y="51625"/>
                      </a:lnTo>
                      <a:lnTo>
                        <a:pt x="209429" y="33603"/>
                      </a:lnTo>
                      <a:lnTo>
                        <a:pt x="260652" y="20525"/>
                      </a:lnTo>
                      <a:lnTo>
                        <a:pt x="312728" y="12017"/>
                      </a:lnTo>
                      <a:lnTo>
                        <a:pt x="364429" y="7706"/>
                      </a:lnTo>
                      <a:lnTo>
                        <a:pt x="414528" y="7219"/>
                      </a:lnTo>
                      <a:lnTo>
                        <a:pt x="433578" y="7952"/>
                      </a:lnTo>
                      <a:lnTo>
                        <a:pt x="434340" y="8040"/>
                      </a:lnTo>
                      <a:lnTo>
                        <a:pt x="453390" y="9505"/>
                      </a:lnTo>
                      <a:lnTo>
                        <a:pt x="491490" y="14077"/>
                      </a:lnTo>
                      <a:lnTo>
                        <a:pt x="528066" y="20173"/>
                      </a:lnTo>
                      <a:lnTo>
                        <a:pt x="528066" y="20364"/>
                      </a:lnTo>
                      <a:lnTo>
                        <a:pt x="545592" y="24745"/>
                      </a:lnTo>
                      <a:lnTo>
                        <a:pt x="562356" y="28555"/>
                      </a:lnTo>
                      <a:lnTo>
                        <a:pt x="595884" y="39223"/>
                      </a:lnTo>
                      <a:lnTo>
                        <a:pt x="595884" y="39477"/>
                      </a:lnTo>
                      <a:lnTo>
                        <a:pt x="611124" y="44557"/>
                      </a:lnTo>
                      <a:lnTo>
                        <a:pt x="665811" y="69937"/>
                      </a:lnTo>
                      <a:lnTo>
                        <a:pt x="715518" y="103993"/>
                      </a:lnTo>
                      <a:lnTo>
                        <a:pt x="725424" y="113137"/>
                      </a:lnTo>
                      <a:lnTo>
                        <a:pt x="725424" y="112375"/>
                      </a:lnTo>
                      <a:lnTo>
                        <a:pt x="734568" y="122281"/>
                      </a:lnTo>
                      <a:lnTo>
                        <a:pt x="734568" y="121519"/>
                      </a:lnTo>
                      <a:lnTo>
                        <a:pt x="743712" y="131425"/>
                      </a:lnTo>
                      <a:lnTo>
                        <a:pt x="743712" y="132326"/>
                      </a:lnTo>
                      <a:lnTo>
                        <a:pt x="751332" y="141331"/>
                      </a:lnTo>
                      <a:lnTo>
                        <a:pt x="751332" y="141636"/>
                      </a:lnTo>
                      <a:lnTo>
                        <a:pt x="758190" y="151237"/>
                      </a:lnTo>
                      <a:lnTo>
                        <a:pt x="758190" y="151809"/>
                      </a:lnTo>
                      <a:lnTo>
                        <a:pt x="763524" y="161143"/>
                      </a:lnTo>
                      <a:lnTo>
                        <a:pt x="763524" y="160381"/>
                      </a:lnTo>
                      <a:lnTo>
                        <a:pt x="768858" y="171049"/>
                      </a:lnTo>
                      <a:lnTo>
                        <a:pt x="773977" y="183489"/>
                      </a:lnTo>
                      <a:lnTo>
                        <a:pt x="777687" y="197415"/>
                      </a:lnTo>
                      <a:lnTo>
                        <a:pt x="780030" y="211683"/>
                      </a:lnTo>
                      <a:lnTo>
                        <a:pt x="781050" y="225151"/>
                      </a:lnTo>
                      <a:lnTo>
                        <a:pt x="781050" y="262859"/>
                      </a:lnTo>
                      <a:lnTo>
                        <a:pt x="787908" y="236581"/>
                      </a:lnTo>
                      <a:lnTo>
                        <a:pt x="788670" y="225151"/>
                      </a:lnTo>
                      <a:close/>
                    </a:path>
                    <a:path w="788670" h="450850">
                      <a:moveTo>
                        <a:pt x="25146" y="289159"/>
                      </a:moveTo>
                      <a:lnTo>
                        <a:pt x="19812" y="278491"/>
                      </a:lnTo>
                      <a:lnTo>
                        <a:pt x="19812" y="279253"/>
                      </a:lnTo>
                      <a:lnTo>
                        <a:pt x="15240" y="268585"/>
                      </a:lnTo>
                      <a:lnTo>
                        <a:pt x="12192" y="257917"/>
                      </a:lnTo>
                      <a:lnTo>
                        <a:pt x="9906" y="246487"/>
                      </a:lnTo>
                      <a:lnTo>
                        <a:pt x="9906" y="247249"/>
                      </a:lnTo>
                      <a:lnTo>
                        <a:pt x="8382" y="235819"/>
                      </a:lnTo>
                      <a:lnTo>
                        <a:pt x="8382" y="236581"/>
                      </a:lnTo>
                      <a:lnTo>
                        <a:pt x="7620" y="225151"/>
                      </a:lnTo>
                      <a:lnTo>
                        <a:pt x="7620" y="268585"/>
                      </a:lnTo>
                      <a:lnTo>
                        <a:pt x="8382" y="270871"/>
                      </a:lnTo>
                      <a:lnTo>
                        <a:pt x="24384" y="300908"/>
                      </a:lnTo>
                      <a:lnTo>
                        <a:pt x="24384" y="289159"/>
                      </a:lnTo>
                      <a:lnTo>
                        <a:pt x="25146" y="289159"/>
                      </a:lnTo>
                      <a:close/>
                    </a:path>
                    <a:path w="788670" h="450850">
                      <a:moveTo>
                        <a:pt x="25145" y="160381"/>
                      </a:moveTo>
                      <a:lnTo>
                        <a:pt x="24383" y="161143"/>
                      </a:lnTo>
                      <a:lnTo>
                        <a:pt x="24383" y="161905"/>
                      </a:lnTo>
                      <a:lnTo>
                        <a:pt x="25145" y="160381"/>
                      </a:lnTo>
                      <a:close/>
                    </a:path>
                    <a:path w="788670" h="450850">
                      <a:moveTo>
                        <a:pt x="45720" y="318877"/>
                      </a:moveTo>
                      <a:lnTo>
                        <a:pt x="37338" y="308971"/>
                      </a:lnTo>
                      <a:lnTo>
                        <a:pt x="30480" y="299065"/>
                      </a:lnTo>
                      <a:lnTo>
                        <a:pt x="24384" y="289159"/>
                      </a:lnTo>
                      <a:lnTo>
                        <a:pt x="24384" y="300908"/>
                      </a:lnTo>
                      <a:lnTo>
                        <a:pt x="29149" y="309853"/>
                      </a:lnTo>
                      <a:lnTo>
                        <a:pt x="44958" y="328025"/>
                      </a:lnTo>
                      <a:lnTo>
                        <a:pt x="44958" y="318877"/>
                      </a:lnTo>
                      <a:lnTo>
                        <a:pt x="45720" y="318877"/>
                      </a:lnTo>
                      <a:close/>
                    </a:path>
                    <a:path w="788670" h="450850">
                      <a:moveTo>
                        <a:pt x="45719" y="131425"/>
                      </a:moveTo>
                      <a:lnTo>
                        <a:pt x="44957" y="131425"/>
                      </a:lnTo>
                      <a:lnTo>
                        <a:pt x="44957" y="132326"/>
                      </a:lnTo>
                      <a:lnTo>
                        <a:pt x="45719" y="131425"/>
                      </a:lnTo>
                      <a:close/>
                    </a:path>
                    <a:path w="788670" h="450850">
                      <a:moveTo>
                        <a:pt x="54101" y="328021"/>
                      </a:moveTo>
                      <a:lnTo>
                        <a:pt x="44958" y="318877"/>
                      </a:lnTo>
                      <a:lnTo>
                        <a:pt x="44958" y="328025"/>
                      </a:lnTo>
                      <a:lnTo>
                        <a:pt x="53340" y="337661"/>
                      </a:lnTo>
                      <a:lnTo>
                        <a:pt x="53340" y="328021"/>
                      </a:lnTo>
                      <a:lnTo>
                        <a:pt x="54101" y="328021"/>
                      </a:lnTo>
                      <a:close/>
                    </a:path>
                    <a:path w="788670" h="450850">
                      <a:moveTo>
                        <a:pt x="54101" y="121519"/>
                      </a:moveTo>
                      <a:lnTo>
                        <a:pt x="53339" y="122281"/>
                      </a:lnTo>
                      <a:lnTo>
                        <a:pt x="54101" y="121519"/>
                      </a:lnTo>
                      <a:close/>
                    </a:path>
                    <a:path w="788670" h="450850">
                      <a:moveTo>
                        <a:pt x="434340" y="449179"/>
                      </a:moveTo>
                      <a:lnTo>
                        <a:pt x="434340" y="441559"/>
                      </a:lnTo>
                      <a:lnTo>
                        <a:pt x="414528" y="442321"/>
                      </a:lnTo>
                      <a:lnTo>
                        <a:pt x="369972" y="442438"/>
                      </a:lnTo>
                      <a:lnTo>
                        <a:pt x="323339" y="439189"/>
                      </a:lnTo>
                      <a:lnTo>
                        <a:pt x="275758" y="432363"/>
                      </a:lnTo>
                      <a:lnTo>
                        <a:pt x="228361" y="421747"/>
                      </a:lnTo>
                      <a:lnTo>
                        <a:pt x="182189" y="407092"/>
                      </a:lnTo>
                      <a:lnTo>
                        <a:pt x="138647" y="388304"/>
                      </a:lnTo>
                      <a:lnTo>
                        <a:pt x="98591" y="365052"/>
                      </a:lnTo>
                      <a:lnTo>
                        <a:pt x="63246" y="337165"/>
                      </a:lnTo>
                      <a:lnTo>
                        <a:pt x="53340" y="328021"/>
                      </a:lnTo>
                      <a:lnTo>
                        <a:pt x="53340" y="337661"/>
                      </a:lnTo>
                      <a:lnTo>
                        <a:pt x="94778" y="372196"/>
                      </a:lnTo>
                      <a:lnTo>
                        <a:pt x="136537" y="396006"/>
                      </a:lnTo>
                      <a:lnTo>
                        <a:pt x="182280" y="415237"/>
                      </a:lnTo>
                      <a:lnTo>
                        <a:pt x="230182" y="430026"/>
                      </a:lnTo>
                      <a:lnTo>
                        <a:pt x="278964" y="440684"/>
                      </a:lnTo>
                      <a:lnTo>
                        <a:pt x="326984" y="447407"/>
                      </a:lnTo>
                      <a:lnTo>
                        <a:pt x="372689" y="450418"/>
                      </a:lnTo>
                      <a:lnTo>
                        <a:pt x="414528" y="449941"/>
                      </a:lnTo>
                      <a:lnTo>
                        <a:pt x="434340" y="449179"/>
                      </a:lnTo>
                      <a:close/>
                    </a:path>
                    <a:path w="788670" h="450850">
                      <a:moveTo>
                        <a:pt x="434340" y="8040"/>
                      </a:moveTo>
                      <a:lnTo>
                        <a:pt x="433578" y="7981"/>
                      </a:lnTo>
                      <a:lnTo>
                        <a:pt x="434340" y="8040"/>
                      </a:lnTo>
                      <a:close/>
                    </a:path>
                    <a:path w="788670" h="450850">
                      <a:moveTo>
                        <a:pt x="528066" y="437139"/>
                      </a:moveTo>
                      <a:lnTo>
                        <a:pt x="528066" y="429367"/>
                      </a:lnTo>
                      <a:lnTo>
                        <a:pt x="509778" y="433177"/>
                      </a:lnTo>
                      <a:lnTo>
                        <a:pt x="491490" y="436225"/>
                      </a:lnTo>
                      <a:lnTo>
                        <a:pt x="472440" y="438511"/>
                      </a:lnTo>
                      <a:lnTo>
                        <a:pt x="453390" y="440035"/>
                      </a:lnTo>
                      <a:lnTo>
                        <a:pt x="433578" y="441559"/>
                      </a:lnTo>
                      <a:lnTo>
                        <a:pt x="434340" y="441559"/>
                      </a:lnTo>
                      <a:lnTo>
                        <a:pt x="434340" y="449179"/>
                      </a:lnTo>
                      <a:lnTo>
                        <a:pt x="454152" y="447655"/>
                      </a:lnTo>
                      <a:lnTo>
                        <a:pt x="495964" y="443323"/>
                      </a:lnTo>
                      <a:lnTo>
                        <a:pt x="528066" y="437139"/>
                      </a:lnTo>
                      <a:close/>
                    </a:path>
                    <a:path w="788670" h="450850">
                      <a:moveTo>
                        <a:pt x="528066" y="20364"/>
                      </a:moveTo>
                      <a:lnTo>
                        <a:pt x="528066" y="20173"/>
                      </a:lnTo>
                      <a:lnTo>
                        <a:pt x="527304" y="20173"/>
                      </a:lnTo>
                      <a:lnTo>
                        <a:pt x="528066" y="20364"/>
                      </a:lnTo>
                      <a:close/>
                    </a:path>
                    <a:path w="788670" h="450850">
                      <a:moveTo>
                        <a:pt x="595884" y="418577"/>
                      </a:moveTo>
                      <a:lnTo>
                        <a:pt x="595884" y="411079"/>
                      </a:lnTo>
                      <a:lnTo>
                        <a:pt x="579120" y="416413"/>
                      </a:lnTo>
                      <a:lnTo>
                        <a:pt x="545592" y="425557"/>
                      </a:lnTo>
                      <a:lnTo>
                        <a:pt x="527304" y="429367"/>
                      </a:lnTo>
                      <a:lnTo>
                        <a:pt x="528066" y="429367"/>
                      </a:lnTo>
                      <a:lnTo>
                        <a:pt x="528066" y="437139"/>
                      </a:lnTo>
                      <a:lnTo>
                        <a:pt x="541833" y="434487"/>
                      </a:lnTo>
                      <a:lnTo>
                        <a:pt x="589514" y="421031"/>
                      </a:lnTo>
                      <a:lnTo>
                        <a:pt x="595884" y="418577"/>
                      </a:lnTo>
                      <a:close/>
                    </a:path>
                    <a:path w="788670" h="450850">
                      <a:moveTo>
                        <a:pt x="595884" y="39477"/>
                      </a:moveTo>
                      <a:lnTo>
                        <a:pt x="595884" y="39223"/>
                      </a:lnTo>
                      <a:lnTo>
                        <a:pt x="595122" y="39223"/>
                      </a:lnTo>
                      <a:lnTo>
                        <a:pt x="595884" y="39477"/>
                      </a:lnTo>
                      <a:close/>
                    </a:path>
                    <a:path w="788670" h="450850">
                      <a:moveTo>
                        <a:pt x="743712" y="328544"/>
                      </a:moveTo>
                      <a:lnTo>
                        <a:pt x="743712" y="318877"/>
                      </a:lnTo>
                      <a:lnTo>
                        <a:pt x="734568" y="328021"/>
                      </a:lnTo>
                      <a:lnTo>
                        <a:pt x="707611" y="352527"/>
                      </a:lnTo>
                      <a:lnTo>
                        <a:pt x="677256" y="373408"/>
                      </a:lnTo>
                      <a:lnTo>
                        <a:pt x="644696" y="390836"/>
                      </a:lnTo>
                      <a:lnTo>
                        <a:pt x="611124" y="404983"/>
                      </a:lnTo>
                      <a:lnTo>
                        <a:pt x="595122" y="411079"/>
                      </a:lnTo>
                      <a:lnTo>
                        <a:pt x="595884" y="411079"/>
                      </a:lnTo>
                      <a:lnTo>
                        <a:pt x="595884" y="418577"/>
                      </a:lnTo>
                      <a:lnTo>
                        <a:pt x="636761" y="402833"/>
                      </a:lnTo>
                      <a:lnTo>
                        <a:pt x="681329" y="379777"/>
                      </a:lnTo>
                      <a:lnTo>
                        <a:pt x="720973" y="351742"/>
                      </a:lnTo>
                      <a:lnTo>
                        <a:pt x="743712" y="328544"/>
                      </a:lnTo>
                      <a:close/>
                    </a:path>
                    <a:path w="788670" h="450850">
                      <a:moveTo>
                        <a:pt x="743712" y="132326"/>
                      </a:moveTo>
                      <a:lnTo>
                        <a:pt x="743712" y="131425"/>
                      </a:lnTo>
                      <a:lnTo>
                        <a:pt x="742950" y="131425"/>
                      </a:lnTo>
                      <a:lnTo>
                        <a:pt x="743712" y="132326"/>
                      </a:lnTo>
                      <a:close/>
                    </a:path>
                    <a:path w="788670" h="450850">
                      <a:moveTo>
                        <a:pt x="751332" y="320769"/>
                      </a:moveTo>
                      <a:lnTo>
                        <a:pt x="751332" y="308971"/>
                      </a:lnTo>
                      <a:lnTo>
                        <a:pt x="742950" y="318877"/>
                      </a:lnTo>
                      <a:lnTo>
                        <a:pt x="743712" y="318877"/>
                      </a:lnTo>
                      <a:lnTo>
                        <a:pt x="743712" y="328544"/>
                      </a:lnTo>
                      <a:lnTo>
                        <a:pt x="751332" y="320769"/>
                      </a:lnTo>
                      <a:close/>
                    </a:path>
                    <a:path w="788670" h="450850">
                      <a:moveTo>
                        <a:pt x="751332" y="141636"/>
                      </a:moveTo>
                      <a:lnTo>
                        <a:pt x="751332" y="141331"/>
                      </a:lnTo>
                      <a:lnTo>
                        <a:pt x="750570" y="140569"/>
                      </a:lnTo>
                      <a:lnTo>
                        <a:pt x="751332" y="141636"/>
                      </a:lnTo>
                      <a:close/>
                    </a:path>
                    <a:path w="788670" h="450850">
                      <a:moveTo>
                        <a:pt x="758190" y="310725"/>
                      </a:moveTo>
                      <a:lnTo>
                        <a:pt x="758190" y="299065"/>
                      </a:lnTo>
                      <a:lnTo>
                        <a:pt x="750570" y="308971"/>
                      </a:lnTo>
                      <a:lnTo>
                        <a:pt x="751332" y="308971"/>
                      </a:lnTo>
                      <a:lnTo>
                        <a:pt x="751332" y="320769"/>
                      </a:lnTo>
                      <a:lnTo>
                        <a:pt x="753447" y="318611"/>
                      </a:lnTo>
                      <a:lnTo>
                        <a:pt x="758190" y="310725"/>
                      </a:lnTo>
                      <a:close/>
                    </a:path>
                    <a:path w="788670" h="450850">
                      <a:moveTo>
                        <a:pt x="758190" y="151809"/>
                      </a:moveTo>
                      <a:lnTo>
                        <a:pt x="758190" y="151237"/>
                      </a:lnTo>
                      <a:lnTo>
                        <a:pt x="757428" y="150475"/>
                      </a:lnTo>
                      <a:lnTo>
                        <a:pt x="758190" y="151809"/>
                      </a:lnTo>
                      <a:close/>
                    </a:path>
                    <a:path w="788670" h="450850">
                      <a:moveTo>
                        <a:pt x="781050" y="262859"/>
                      </a:moveTo>
                      <a:lnTo>
                        <a:pt x="781050" y="225151"/>
                      </a:lnTo>
                      <a:lnTo>
                        <a:pt x="780288" y="236581"/>
                      </a:lnTo>
                      <a:lnTo>
                        <a:pt x="780288" y="235819"/>
                      </a:lnTo>
                      <a:lnTo>
                        <a:pt x="778764" y="247249"/>
                      </a:lnTo>
                      <a:lnTo>
                        <a:pt x="778764" y="246487"/>
                      </a:lnTo>
                      <a:lnTo>
                        <a:pt x="776478" y="257917"/>
                      </a:lnTo>
                      <a:lnTo>
                        <a:pt x="773430" y="268585"/>
                      </a:lnTo>
                      <a:lnTo>
                        <a:pt x="768858" y="279253"/>
                      </a:lnTo>
                      <a:lnTo>
                        <a:pt x="768858" y="278491"/>
                      </a:lnTo>
                      <a:lnTo>
                        <a:pt x="763524" y="289159"/>
                      </a:lnTo>
                      <a:lnTo>
                        <a:pt x="757428" y="299065"/>
                      </a:lnTo>
                      <a:lnTo>
                        <a:pt x="758190" y="299065"/>
                      </a:lnTo>
                      <a:lnTo>
                        <a:pt x="758190" y="310725"/>
                      </a:lnTo>
                      <a:lnTo>
                        <a:pt x="776507" y="280263"/>
                      </a:lnTo>
                      <a:lnTo>
                        <a:pt x="781050" y="262859"/>
                      </a:lnTo>
                      <a:close/>
                    </a:path>
                  </a:pathLst>
                </a:custGeom>
                <a:solidFill>
                  <a:srgbClr val="7788FA"/>
                </a:solidFill>
              </p:spPr>
              <p:txBody>
                <a:bodyPr wrap="square" lIns="0" tIns="0" rIns="0" bIns="0" rtlCol="0"/>
                <a:lstStyle/>
                <a:p>
                  <a:endParaRPr sz="1400"/>
                </a:p>
              </p:txBody>
            </p:sp>
            <p:sp>
              <p:nvSpPr>
                <p:cNvPr id="41" name="object 11">
                  <a:extLst>
                    <a:ext uri="{FF2B5EF4-FFF2-40B4-BE49-F238E27FC236}">
                      <a16:creationId xmlns:a16="http://schemas.microsoft.com/office/drawing/2014/main" id="{EA72CF15-F690-3195-24A9-9E544063C6D8}"/>
                    </a:ext>
                  </a:extLst>
                </p:cNvPr>
                <p:cNvSpPr txBox="1"/>
                <p:nvPr/>
              </p:nvSpPr>
              <p:spPr>
                <a:xfrm>
                  <a:off x="6894799" y="3613365"/>
                  <a:ext cx="958631" cy="402549"/>
                </a:xfrm>
                <a:prstGeom prst="rect">
                  <a:avLst/>
                </a:prstGeom>
              </p:spPr>
              <p:txBody>
                <a:bodyPr vert="horz" wrap="square" lIns="0" tIns="17656" rIns="0" bIns="0" rtlCol="0">
                  <a:spAutoFit/>
                </a:bodyPr>
                <a:lstStyle/>
                <a:p>
                  <a:pPr marL="18585" algn="ctr">
                    <a:lnSpc>
                      <a:spcPts val="1485"/>
                    </a:lnSpc>
                    <a:spcBef>
                      <a:spcPts val="139"/>
                    </a:spcBef>
                  </a:pPr>
                  <a:r>
                    <a:rPr sz="1400" spc="-7" dirty="0">
                      <a:latin typeface="Arial MT"/>
                      <a:cs typeface="Arial MT"/>
                    </a:rPr>
                    <a:t>UTM</a:t>
                  </a:r>
                  <a:endParaRPr sz="1400" dirty="0">
                    <a:latin typeface="Arial MT"/>
                    <a:cs typeface="Arial MT"/>
                  </a:endParaRPr>
                </a:p>
                <a:p>
                  <a:pPr marL="18585" algn="ctr">
                    <a:lnSpc>
                      <a:spcPts val="1485"/>
                    </a:lnSpc>
                  </a:pPr>
                  <a:r>
                    <a:rPr sz="1400" spc="-15" dirty="0">
                      <a:latin typeface="Arial MT"/>
                      <a:cs typeface="Arial MT"/>
                    </a:rPr>
                    <a:t>Solutions</a:t>
                  </a:r>
                  <a:endParaRPr sz="1400" dirty="0">
                    <a:latin typeface="Arial MT"/>
                    <a:cs typeface="Arial MT"/>
                  </a:endParaRPr>
                </a:p>
              </p:txBody>
            </p:sp>
            <p:sp>
              <p:nvSpPr>
                <p:cNvPr id="42" name="object 12">
                  <a:extLst>
                    <a:ext uri="{FF2B5EF4-FFF2-40B4-BE49-F238E27FC236}">
                      <a16:creationId xmlns:a16="http://schemas.microsoft.com/office/drawing/2014/main" id="{0B26D571-EFD6-1FDB-B276-6EE0B39F143C}"/>
                    </a:ext>
                  </a:extLst>
                </p:cNvPr>
                <p:cNvSpPr/>
                <p:nvPr/>
              </p:nvSpPr>
              <p:spPr>
                <a:xfrm>
                  <a:off x="5361134" y="3292954"/>
                  <a:ext cx="3763537" cy="1154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1750" h="788669">
                      <a:moveTo>
                        <a:pt x="963930" y="505206"/>
                      </a:moveTo>
                      <a:lnTo>
                        <a:pt x="509270" y="505206"/>
                      </a:lnTo>
                      <a:lnTo>
                        <a:pt x="507365" y="505206"/>
                      </a:lnTo>
                      <a:lnTo>
                        <a:pt x="507365" y="510667"/>
                      </a:lnTo>
                      <a:lnTo>
                        <a:pt x="505460" y="512572"/>
                      </a:lnTo>
                      <a:lnTo>
                        <a:pt x="505460" y="510667"/>
                      </a:lnTo>
                      <a:lnTo>
                        <a:pt x="507365" y="510667"/>
                      </a:lnTo>
                      <a:lnTo>
                        <a:pt x="507365" y="505206"/>
                      </a:lnTo>
                      <a:lnTo>
                        <a:pt x="505460" y="505206"/>
                      </a:lnTo>
                      <a:lnTo>
                        <a:pt x="501650" y="505206"/>
                      </a:lnTo>
                      <a:lnTo>
                        <a:pt x="501650" y="781050"/>
                      </a:lnTo>
                      <a:lnTo>
                        <a:pt x="45720" y="781050"/>
                      </a:lnTo>
                      <a:lnTo>
                        <a:pt x="45720" y="788670"/>
                      </a:lnTo>
                      <a:lnTo>
                        <a:pt x="501650" y="788670"/>
                      </a:lnTo>
                      <a:lnTo>
                        <a:pt x="505460" y="788670"/>
                      </a:lnTo>
                      <a:lnTo>
                        <a:pt x="509270" y="788670"/>
                      </a:lnTo>
                      <a:lnTo>
                        <a:pt x="509270" y="512826"/>
                      </a:lnTo>
                      <a:lnTo>
                        <a:pt x="509016" y="512826"/>
                      </a:lnTo>
                      <a:lnTo>
                        <a:pt x="509016" y="510667"/>
                      </a:lnTo>
                      <a:lnTo>
                        <a:pt x="509270" y="510667"/>
                      </a:lnTo>
                      <a:lnTo>
                        <a:pt x="509270" y="512826"/>
                      </a:lnTo>
                      <a:lnTo>
                        <a:pt x="963930" y="512826"/>
                      </a:lnTo>
                      <a:lnTo>
                        <a:pt x="963930" y="505206"/>
                      </a:lnTo>
                      <a:close/>
                    </a:path>
                    <a:path w="2571750" h="788669">
                      <a:moveTo>
                        <a:pt x="963930" y="368046"/>
                      </a:moveTo>
                      <a:lnTo>
                        <a:pt x="531876" y="368046"/>
                      </a:lnTo>
                      <a:lnTo>
                        <a:pt x="531876" y="367284"/>
                      </a:lnTo>
                      <a:lnTo>
                        <a:pt x="91440" y="367284"/>
                      </a:lnTo>
                      <a:lnTo>
                        <a:pt x="91440" y="374904"/>
                      </a:lnTo>
                      <a:lnTo>
                        <a:pt x="524256" y="374904"/>
                      </a:lnTo>
                      <a:lnTo>
                        <a:pt x="524256" y="375666"/>
                      </a:lnTo>
                      <a:lnTo>
                        <a:pt x="531876" y="375666"/>
                      </a:lnTo>
                      <a:lnTo>
                        <a:pt x="963930" y="375666"/>
                      </a:lnTo>
                      <a:lnTo>
                        <a:pt x="963930" y="368046"/>
                      </a:lnTo>
                      <a:close/>
                    </a:path>
                    <a:path w="2571750" h="788669">
                      <a:moveTo>
                        <a:pt x="963930" y="229362"/>
                      </a:moveTo>
                      <a:lnTo>
                        <a:pt x="485394" y="229362"/>
                      </a:lnTo>
                      <a:lnTo>
                        <a:pt x="485394" y="0"/>
                      </a:lnTo>
                      <a:lnTo>
                        <a:pt x="0" y="0"/>
                      </a:lnTo>
                      <a:lnTo>
                        <a:pt x="0" y="7620"/>
                      </a:lnTo>
                      <a:lnTo>
                        <a:pt x="477774" y="7620"/>
                      </a:lnTo>
                      <a:lnTo>
                        <a:pt x="477774" y="236982"/>
                      </a:lnTo>
                      <a:lnTo>
                        <a:pt x="485394" y="236982"/>
                      </a:lnTo>
                      <a:lnTo>
                        <a:pt x="963930" y="236982"/>
                      </a:lnTo>
                      <a:lnTo>
                        <a:pt x="963930" y="229362"/>
                      </a:lnTo>
                      <a:close/>
                    </a:path>
                    <a:path w="2571750" h="788669">
                      <a:moveTo>
                        <a:pt x="2526538" y="0"/>
                      </a:moveTo>
                      <a:lnTo>
                        <a:pt x="2093468" y="0"/>
                      </a:lnTo>
                      <a:lnTo>
                        <a:pt x="2091563" y="0"/>
                      </a:lnTo>
                      <a:lnTo>
                        <a:pt x="2091563" y="5461"/>
                      </a:lnTo>
                      <a:lnTo>
                        <a:pt x="2089658" y="7366"/>
                      </a:lnTo>
                      <a:lnTo>
                        <a:pt x="2089658" y="5461"/>
                      </a:lnTo>
                      <a:lnTo>
                        <a:pt x="2091563" y="5461"/>
                      </a:lnTo>
                      <a:lnTo>
                        <a:pt x="2091563" y="0"/>
                      </a:lnTo>
                      <a:lnTo>
                        <a:pt x="2089658" y="0"/>
                      </a:lnTo>
                      <a:lnTo>
                        <a:pt x="2085848" y="0"/>
                      </a:lnTo>
                      <a:lnTo>
                        <a:pt x="2085848" y="229362"/>
                      </a:lnTo>
                      <a:lnTo>
                        <a:pt x="1652778" y="229362"/>
                      </a:lnTo>
                      <a:lnTo>
                        <a:pt x="1652778" y="236982"/>
                      </a:lnTo>
                      <a:lnTo>
                        <a:pt x="2085848" y="236982"/>
                      </a:lnTo>
                      <a:lnTo>
                        <a:pt x="2089658" y="236982"/>
                      </a:lnTo>
                      <a:lnTo>
                        <a:pt x="2093468" y="236982"/>
                      </a:lnTo>
                      <a:lnTo>
                        <a:pt x="2093468" y="7620"/>
                      </a:lnTo>
                      <a:lnTo>
                        <a:pt x="2093214" y="7620"/>
                      </a:lnTo>
                      <a:lnTo>
                        <a:pt x="2093214" y="5461"/>
                      </a:lnTo>
                      <a:lnTo>
                        <a:pt x="2093468" y="5461"/>
                      </a:lnTo>
                      <a:lnTo>
                        <a:pt x="2093468" y="7620"/>
                      </a:lnTo>
                      <a:lnTo>
                        <a:pt x="2526538" y="7620"/>
                      </a:lnTo>
                      <a:lnTo>
                        <a:pt x="2526538" y="0"/>
                      </a:lnTo>
                      <a:close/>
                    </a:path>
                    <a:path w="2571750" h="788669">
                      <a:moveTo>
                        <a:pt x="2571750" y="688848"/>
                      </a:moveTo>
                      <a:lnTo>
                        <a:pt x="2116074" y="688848"/>
                      </a:lnTo>
                      <a:lnTo>
                        <a:pt x="2116074" y="505206"/>
                      </a:lnTo>
                      <a:lnTo>
                        <a:pt x="1652778" y="505206"/>
                      </a:lnTo>
                      <a:lnTo>
                        <a:pt x="1652778" y="512826"/>
                      </a:lnTo>
                      <a:lnTo>
                        <a:pt x="2108454" y="512826"/>
                      </a:lnTo>
                      <a:lnTo>
                        <a:pt x="2108454" y="696468"/>
                      </a:lnTo>
                      <a:lnTo>
                        <a:pt x="2116074" y="696468"/>
                      </a:lnTo>
                      <a:lnTo>
                        <a:pt x="2571750" y="696468"/>
                      </a:lnTo>
                      <a:lnTo>
                        <a:pt x="2571750" y="688848"/>
                      </a:lnTo>
                      <a:close/>
                    </a:path>
                    <a:path w="2571750" h="788669">
                      <a:moveTo>
                        <a:pt x="2571750" y="368046"/>
                      </a:moveTo>
                      <a:lnTo>
                        <a:pt x="2138934" y="368046"/>
                      </a:lnTo>
                      <a:lnTo>
                        <a:pt x="2138934" y="367284"/>
                      </a:lnTo>
                      <a:lnTo>
                        <a:pt x="1699260" y="367284"/>
                      </a:lnTo>
                      <a:lnTo>
                        <a:pt x="1699260" y="374904"/>
                      </a:lnTo>
                      <a:lnTo>
                        <a:pt x="2131314" y="374904"/>
                      </a:lnTo>
                      <a:lnTo>
                        <a:pt x="2131314" y="375666"/>
                      </a:lnTo>
                      <a:lnTo>
                        <a:pt x="2138934" y="375666"/>
                      </a:lnTo>
                      <a:lnTo>
                        <a:pt x="2571750" y="375666"/>
                      </a:lnTo>
                      <a:lnTo>
                        <a:pt x="2571750" y="368046"/>
                      </a:lnTo>
                      <a:close/>
                    </a:path>
                  </a:pathLst>
                </a:custGeom>
                <a:solidFill>
                  <a:srgbClr val="7788FA"/>
                </a:solidFill>
              </p:spPr>
              <p:txBody>
                <a:bodyPr wrap="square" lIns="0" tIns="0" rIns="0" bIns="0" rtlCol="0"/>
                <a:lstStyle/>
                <a:p>
                  <a:endParaRPr sz="1400"/>
                </a:p>
              </p:txBody>
            </p:sp>
            <p:sp>
              <p:nvSpPr>
                <p:cNvPr id="43" name="object 13">
                  <a:extLst>
                    <a:ext uri="{FF2B5EF4-FFF2-40B4-BE49-F238E27FC236}">
                      <a16:creationId xmlns:a16="http://schemas.microsoft.com/office/drawing/2014/main" id="{929FA1DD-0949-9708-5F89-81A87D1DA0EA}"/>
                    </a:ext>
                  </a:extLst>
                </p:cNvPr>
                <p:cNvSpPr txBox="1"/>
                <p:nvPr/>
              </p:nvSpPr>
              <p:spPr>
                <a:xfrm>
                  <a:off x="9248402" y="3150438"/>
                  <a:ext cx="1797250" cy="235149"/>
                </a:xfrm>
                <a:prstGeom prst="rect">
                  <a:avLst/>
                </a:prstGeom>
              </p:spPr>
              <p:txBody>
                <a:bodyPr vert="horz" wrap="square" lIns="0" tIns="19515" rIns="0" bIns="0" rtlCol="0">
                  <a:spAutoFit/>
                </a:bodyPr>
                <a:lstStyle/>
                <a:p>
                  <a:pPr marL="18585">
                    <a:spcBef>
                      <a:spcPts val="154"/>
                    </a:spcBef>
                  </a:pPr>
                  <a:r>
                    <a:rPr sz="1400" dirty="0">
                      <a:latin typeface="Arial MT"/>
                      <a:cs typeface="Arial MT"/>
                    </a:rPr>
                    <a:t>Network</a:t>
                  </a:r>
                  <a:r>
                    <a:rPr sz="1400" spc="-80" dirty="0">
                      <a:latin typeface="Arial MT"/>
                      <a:cs typeface="Arial MT"/>
                    </a:rPr>
                    <a:t> </a:t>
                  </a:r>
                  <a:r>
                    <a:rPr sz="1400" dirty="0">
                      <a:latin typeface="Arial MT"/>
                      <a:cs typeface="Arial MT"/>
                    </a:rPr>
                    <a:t>Firewall</a:t>
                  </a:r>
                </a:p>
              </p:txBody>
            </p:sp>
            <p:sp>
              <p:nvSpPr>
                <p:cNvPr id="44" name="object 14">
                  <a:extLst>
                    <a:ext uri="{FF2B5EF4-FFF2-40B4-BE49-F238E27FC236}">
                      <a16:creationId xmlns:a16="http://schemas.microsoft.com/office/drawing/2014/main" id="{F20491B7-F74D-A579-31D1-7211D447BDCA}"/>
                    </a:ext>
                  </a:extLst>
                </p:cNvPr>
                <p:cNvSpPr txBox="1"/>
                <p:nvPr/>
              </p:nvSpPr>
              <p:spPr>
                <a:xfrm>
                  <a:off x="3905407" y="3099558"/>
                  <a:ext cx="1484040" cy="235149"/>
                </a:xfrm>
                <a:prstGeom prst="rect">
                  <a:avLst/>
                </a:prstGeom>
              </p:spPr>
              <p:txBody>
                <a:bodyPr vert="horz" wrap="square" lIns="0" tIns="19515" rIns="0" bIns="0" rtlCol="0">
                  <a:spAutoFit/>
                </a:bodyPr>
                <a:lstStyle/>
                <a:p>
                  <a:pPr marL="18585">
                    <a:spcBef>
                      <a:spcPts val="154"/>
                    </a:spcBef>
                  </a:pPr>
                  <a:r>
                    <a:rPr sz="1400" dirty="0">
                      <a:latin typeface="Arial MT"/>
                      <a:cs typeface="Arial MT"/>
                    </a:rPr>
                    <a:t>Load</a:t>
                  </a:r>
                  <a:r>
                    <a:rPr sz="1400" spc="-88" dirty="0">
                      <a:latin typeface="Arial MT"/>
                      <a:cs typeface="Arial MT"/>
                    </a:rPr>
                    <a:t> </a:t>
                  </a:r>
                  <a:r>
                    <a:rPr sz="1400" dirty="0">
                      <a:latin typeface="Arial MT"/>
                      <a:cs typeface="Arial MT"/>
                    </a:rPr>
                    <a:t>Balancer</a:t>
                  </a:r>
                </a:p>
              </p:txBody>
            </p:sp>
            <p:sp>
              <p:nvSpPr>
                <p:cNvPr id="45" name="object 16">
                  <a:extLst>
                    <a:ext uri="{FF2B5EF4-FFF2-40B4-BE49-F238E27FC236}">
                      <a16:creationId xmlns:a16="http://schemas.microsoft.com/office/drawing/2014/main" id="{7DE386DB-2962-B5E9-7834-D696A6494ADE}"/>
                    </a:ext>
                  </a:extLst>
                </p:cNvPr>
                <p:cNvSpPr txBox="1"/>
                <p:nvPr/>
              </p:nvSpPr>
              <p:spPr>
                <a:xfrm>
                  <a:off x="4705148" y="4337067"/>
                  <a:ext cx="498088" cy="235149"/>
                </a:xfrm>
                <a:prstGeom prst="rect">
                  <a:avLst/>
                </a:prstGeom>
              </p:spPr>
              <p:txBody>
                <a:bodyPr vert="horz" wrap="square" lIns="0" tIns="19515" rIns="0" bIns="0" rtlCol="0">
                  <a:spAutoFit/>
                </a:bodyPr>
                <a:lstStyle/>
                <a:p>
                  <a:pPr marL="18585">
                    <a:spcBef>
                      <a:spcPts val="154"/>
                    </a:spcBef>
                  </a:pPr>
                  <a:r>
                    <a:rPr sz="1400" spc="-7" dirty="0">
                      <a:latin typeface="Arial MT"/>
                      <a:cs typeface="Arial MT"/>
                    </a:rPr>
                    <a:t>VPN</a:t>
                  </a:r>
                  <a:endParaRPr sz="1400" dirty="0">
                    <a:latin typeface="Arial MT"/>
                    <a:cs typeface="Arial MT"/>
                  </a:endParaRPr>
                </a:p>
              </p:txBody>
            </p:sp>
            <p:sp>
              <p:nvSpPr>
                <p:cNvPr id="46" name="object 17">
                  <a:extLst>
                    <a:ext uri="{FF2B5EF4-FFF2-40B4-BE49-F238E27FC236}">
                      <a16:creationId xmlns:a16="http://schemas.microsoft.com/office/drawing/2014/main" id="{CFA80722-3540-020C-81F4-AE4367BD0F5C}"/>
                    </a:ext>
                  </a:extLst>
                </p:cNvPr>
                <p:cNvSpPr txBox="1"/>
                <p:nvPr/>
              </p:nvSpPr>
              <p:spPr>
                <a:xfrm>
                  <a:off x="9191577" y="3548355"/>
                  <a:ext cx="1428284" cy="450593"/>
                </a:xfrm>
                <a:prstGeom prst="rect">
                  <a:avLst/>
                </a:prstGeom>
              </p:spPr>
              <p:txBody>
                <a:bodyPr vert="horz" wrap="square" lIns="0" tIns="19515" rIns="0" bIns="0" rtlCol="0">
                  <a:spAutoFit/>
                </a:bodyPr>
                <a:lstStyle/>
                <a:p>
                  <a:pPr marL="18585" marR="7434">
                    <a:spcBef>
                      <a:spcPts val="154"/>
                    </a:spcBef>
                  </a:pPr>
                  <a:r>
                    <a:rPr sz="1400" dirty="0">
                      <a:latin typeface="Arial MT"/>
                      <a:cs typeface="Arial MT"/>
                    </a:rPr>
                    <a:t>Anti</a:t>
                  </a:r>
                  <a:r>
                    <a:rPr sz="1400" spc="-59" dirty="0">
                      <a:latin typeface="Arial MT"/>
                      <a:cs typeface="Arial MT"/>
                    </a:rPr>
                    <a:t> </a:t>
                  </a:r>
                  <a:r>
                    <a:rPr sz="1400" spc="-7" dirty="0">
                      <a:latin typeface="Arial MT"/>
                      <a:cs typeface="Arial MT"/>
                    </a:rPr>
                    <a:t>Virus</a:t>
                  </a:r>
                  <a:r>
                    <a:rPr sz="1400" spc="-59" dirty="0">
                      <a:latin typeface="Arial MT"/>
                      <a:cs typeface="Arial MT"/>
                    </a:rPr>
                    <a:t> </a:t>
                  </a:r>
                  <a:r>
                    <a:rPr sz="1400" dirty="0">
                      <a:latin typeface="Arial MT"/>
                      <a:cs typeface="Arial MT"/>
                    </a:rPr>
                    <a:t>and </a:t>
                  </a:r>
                  <a:r>
                    <a:rPr sz="1400" spc="-468" dirty="0">
                      <a:latin typeface="Arial MT"/>
                      <a:cs typeface="Arial MT"/>
                    </a:rPr>
                    <a:t> </a:t>
                  </a:r>
                  <a:r>
                    <a:rPr sz="1400" dirty="0">
                      <a:latin typeface="Arial MT"/>
                      <a:cs typeface="Arial MT"/>
                    </a:rPr>
                    <a:t>Anti Spam</a:t>
                  </a:r>
                </a:p>
              </p:txBody>
            </p:sp>
          </p:grp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D5A99A9-9453-0FF9-B21C-D3124C4B3722}"/>
                </a:ext>
              </a:extLst>
            </p:cNvPr>
            <p:cNvSpPr txBox="1"/>
            <p:nvPr/>
          </p:nvSpPr>
          <p:spPr>
            <a:xfrm>
              <a:off x="10595040" y="1781242"/>
              <a:ext cx="185407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Arial MT"/>
                  <a:cs typeface="Arial MT"/>
                </a:rPr>
                <a:t>IDS/IPS</a:t>
              </a:r>
              <a:endParaRPr lang="en-US" sz="1400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838200" y="381000"/>
            <a:ext cx="10003218" cy="1600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8585">
              <a:spcBef>
                <a:spcPct val="0"/>
              </a:spcBef>
              <a:spcAft>
                <a:spcPts val="600"/>
              </a:spcAft>
            </a:pPr>
            <a:r>
              <a:rPr lang="en-US" sz="4400" b="1" spc="22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Network</a:t>
            </a:r>
            <a:r>
              <a:rPr lang="en-US" sz="44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spc="15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Security</a:t>
            </a:r>
            <a:r>
              <a:rPr lang="en-US" sz="44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spc="22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Devices</a:t>
            </a:r>
            <a:r>
              <a:rPr lang="en-US" sz="4400" b="1" spc="15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 Firewalls</a:t>
            </a:r>
            <a:endParaRPr lang="en-US" sz="44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7004" y="2714368"/>
            <a:ext cx="5460387" cy="3981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36961" marR="7434" indent="-228600" algn="just">
              <a:lnSpc>
                <a:spcPct val="150000"/>
              </a:lnSpc>
              <a:spcBef>
                <a:spcPts val="139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237890" algn="l"/>
              </a:tabLst>
            </a:pPr>
            <a:r>
              <a:rPr lang="en-US" sz="1600" spc="15" dirty="0"/>
              <a:t>Firewall</a:t>
            </a:r>
            <a:r>
              <a:rPr lang="en-US" sz="1600" spc="37" dirty="0"/>
              <a:t> </a:t>
            </a:r>
            <a:r>
              <a:rPr lang="en-US" sz="1600" spc="15" dirty="0"/>
              <a:t>is</a:t>
            </a:r>
            <a:r>
              <a:rPr lang="en-US" sz="1600" spc="44" dirty="0"/>
              <a:t> </a:t>
            </a:r>
            <a:r>
              <a:rPr lang="en-US" sz="1600" spc="29" dirty="0"/>
              <a:t>a</a:t>
            </a:r>
            <a:r>
              <a:rPr lang="en-US" sz="1600" spc="483" dirty="0"/>
              <a:t> </a:t>
            </a:r>
            <a:r>
              <a:rPr lang="en-US" sz="1600" spc="22" dirty="0"/>
              <a:t>software</a:t>
            </a:r>
            <a:r>
              <a:rPr lang="en-US" sz="1600" spc="29" dirty="0"/>
              <a:t> </a:t>
            </a:r>
            <a:r>
              <a:rPr lang="en-US" sz="1600" spc="22" dirty="0"/>
              <a:t>or</a:t>
            </a:r>
            <a:r>
              <a:rPr lang="en-US" sz="1600" spc="29" dirty="0"/>
              <a:t> </a:t>
            </a:r>
            <a:r>
              <a:rPr lang="en-US" sz="1600" spc="22" dirty="0"/>
              <a:t>hardware</a:t>
            </a:r>
            <a:r>
              <a:rPr lang="en-US" sz="1600" spc="29" dirty="0"/>
              <a:t> </a:t>
            </a:r>
            <a:r>
              <a:rPr lang="en-US" sz="1600" spc="22" dirty="0"/>
              <a:t>or</a:t>
            </a:r>
            <a:r>
              <a:rPr lang="en-US" sz="1600" spc="29" dirty="0"/>
              <a:t> </a:t>
            </a:r>
            <a:r>
              <a:rPr lang="en-US" sz="1600" spc="22" dirty="0"/>
              <a:t>combination</a:t>
            </a:r>
            <a:r>
              <a:rPr lang="en-US" sz="1600" spc="29" dirty="0"/>
              <a:t> </a:t>
            </a:r>
            <a:r>
              <a:rPr lang="en-US" sz="1600" spc="22" dirty="0"/>
              <a:t>of</a:t>
            </a:r>
            <a:r>
              <a:rPr lang="en-US" sz="1600" spc="29" dirty="0"/>
              <a:t> </a:t>
            </a:r>
            <a:r>
              <a:rPr lang="en-US" sz="1600" spc="15" dirty="0"/>
              <a:t>both,</a:t>
            </a:r>
            <a:r>
              <a:rPr lang="en-US" sz="1600" spc="37" dirty="0"/>
              <a:t> </a:t>
            </a:r>
            <a:r>
              <a:rPr lang="en-US" sz="1600" spc="22" dirty="0"/>
              <a:t>which</a:t>
            </a:r>
            <a:r>
              <a:rPr lang="en-US" sz="1600" spc="37" dirty="0"/>
              <a:t> </a:t>
            </a:r>
            <a:r>
              <a:rPr lang="en-US" sz="1600" spc="15" dirty="0"/>
              <a:t>is</a:t>
            </a:r>
            <a:r>
              <a:rPr lang="en-US" sz="1600" spc="37" dirty="0"/>
              <a:t> </a:t>
            </a:r>
            <a:r>
              <a:rPr lang="en-US" sz="1600" spc="22" dirty="0"/>
              <a:t>generally</a:t>
            </a:r>
            <a:r>
              <a:rPr lang="en-US" sz="1600" spc="29" dirty="0"/>
              <a:t> </a:t>
            </a:r>
            <a:r>
              <a:rPr lang="en-US" sz="1600" spc="22" dirty="0"/>
              <a:t>used</a:t>
            </a:r>
            <a:r>
              <a:rPr lang="en-US" sz="1600" spc="37" dirty="0"/>
              <a:t> </a:t>
            </a:r>
            <a:r>
              <a:rPr lang="en-US" sz="1600" spc="15" dirty="0"/>
              <a:t>to </a:t>
            </a:r>
            <a:r>
              <a:rPr lang="en-US" sz="1600" spc="-410" dirty="0"/>
              <a:t> </a:t>
            </a:r>
            <a:r>
              <a:rPr lang="en-US" sz="1600" spc="22" dirty="0"/>
              <a:t>separate</a:t>
            </a:r>
            <a:r>
              <a:rPr lang="en-US" sz="1600" spc="-15" dirty="0"/>
              <a:t> </a:t>
            </a:r>
            <a:r>
              <a:rPr lang="en-US" sz="1600" spc="29" dirty="0"/>
              <a:t>a</a:t>
            </a:r>
            <a:r>
              <a:rPr lang="en-US" sz="1600" spc="15" dirty="0"/>
              <a:t> </a:t>
            </a:r>
            <a:r>
              <a:rPr lang="en-US" sz="1600" spc="22" dirty="0"/>
              <a:t>protected</a:t>
            </a:r>
            <a:r>
              <a:rPr lang="en-US" sz="1600" spc="-15" dirty="0"/>
              <a:t> </a:t>
            </a:r>
            <a:r>
              <a:rPr lang="en-US" sz="1600" spc="22" dirty="0"/>
              <a:t>network</a:t>
            </a:r>
            <a:r>
              <a:rPr lang="en-US" sz="1600" spc="-7" dirty="0"/>
              <a:t> </a:t>
            </a:r>
            <a:r>
              <a:rPr lang="en-US" sz="1600" spc="22" dirty="0"/>
              <a:t>from</a:t>
            </a:r>
            <a:r>
              <a:rPr lang="en-US" sz="1600" spc="7" dirty="0"/>
              <a:t> </a:t>
            </a:r>
            <a:r>
              <a:rPr lang="en-US" sz="1600" spc="29" dirty="0"/>
              <a:t>an</a:t>
            </a:r>
            <a:r>
              <a:rPr lang="en-US" sz="1600" dirty="0"/>
              <a:t> </a:t>
            </a:r>
            <a:r>
              <a:rPr lang="en-US" sz="1600" spc="22" dirty="0"/>
              <a:t>unprotected</a:t>
            </a:r>
            <a:r>
              <a:rPr lang="en-US" sz="1600" spc="-15" dirty="0"/>
              <a:t> </a:t>
            </a:r>
            <a:r>
              <a:rPr lang="en-US" sz="1600" spc="22" dirty="0"/>
              <a:t>public</a:t>
            </a:r>
            <a:r>
              <a:rPr lang="en-US" sz="1600" spc="-7" dirty="0"/>
              <a:t> </a:t>
            </a:r>
            <a:r>
              <a:rPr lang="en-US" sz="1600" spc="22" dirty="0"/>
              <a:t>network</a:t>
            </a:r>
            <a:endParaRPr lang="en-US" sz="1600" dirty="0"/>
          </a:p>
          <a:p>
            <a:pPr marL="236961" marR="7434" indent="-228600" algn="just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237890" algn="l"/>
              </a:tabLst>
            </a:pPr>
            <a:r>
              <a:rPr lang="en-US" sz="1600" spc="15" dirty="0"/>
              <a:t>It</a:t>
            </a:r>
            <a:r>
              <a:rPr lang="en-US" sz="1600" spc="154" dirty="0"/>
              <a:t> </a:t>
            </a:r>
            <a:r>
              <a:rPr lang="en-US" sz="1600" spc="22" dirty="0"/>
              <a:t>monitors</a:t>
            </a:r>
            <a:r>
              <a:rPr lang="en-US" sz="1600" spc="139" dirty="0"/>
              <a:t> </a:t>
            </a:r>
            <a:r>
              <a:rPr lang="en-US" sz="1600" spc="22" dirty="0"/>
              <a:t>and</a:t>
            </a:r>
            <a:r>
              <a:rPr lang="en-US" sz="1600" spc="146" dirty="0"/>
              <a:t> </a:t>
            </a:r>
            <a:r>
              <a:rPr lang="en-US" sz="1600" spc="15" dirty="0"/>
              <a:t>filters</a:t>
            </a:r>
            <a:r>
              <a:rPr lang="en-US" sz="1600" spc="146" dirty="0"/>
              <a:t> </a:t>
            </a:r>
            <a:r>
              <a:rPr lang="en-US" sz="1600" spc="22" dirty="0"/>
              <a:t>the</a:t>
            </a:r>
            <a:r>
              <a:rPr lang="en-US" sz="1600" spc="139" dirty="0"/>
              <a:t> </a:t>
            </a:r>
            <a:r>
              <a:rPr lang="en-US" sz="1600" spc="22" dirty="0"/>
              <a:t>incoming</a:t>
            </a:r>
            <a:r>
              <a:rPr lang="en-US" sz="1600" spc="139" dirty="0"/>
              <a:t> </a:t>
            </a:r>
            <a:r>
              <a:rPr lang="en-US" sz="1600" spc="22" dirty="0"/>
              <a:t>and</a:t>
            </a:r>
            <a:r>
              <a:rPr lang="en-US" sz="1600" spc="139" dirty="0"/>
              <a:t> </a:t>
            </a:r>
            <a:r>
              <a:rPr lang="en-US" sz="1600" spc="15" dirty="0"/>
              <a:t>outgoing</a:t>
            </a:r>
            <a:r>
              <a:rPr lang="en-US" sz="1600" spc="146" dirty="0"/>
              <a:t> </a:t>
            </a:r>
            <a:r>
              <a:rPr lang="en-US" sz="1600" spc="7" dirty="0"/>
              <a:t>traffic</a:t>
            </a:r>
            <a:r>
              <a:rPr lang="en-US" sz="1600" spc="154" dirty="0"/>
              <a:t> </a:t>
            </a:r>
            <a:r>
              <a:rPr lang="en-US" sz="1600" spc="22" dirty="0"/>
              <a:t>of</a:t>
            </a:r>
            <a:r>
              <a:rPr lang="en-US" sz="1600" spc="132" dirty="0"/>
              <a:t> </a:t>
            </a:r>
            <a:r>
              <a:rPr lang="en-US" sz="1600" spc="22" dirty="0"/>
              <a:t>the</a:t>
            </a:r>
            <a:r>
              <a:rPr lang="en-US" sz="1600" spc="139" dirty="0"/>
              <a:t> </a:t>
            </a:r>
            <a:r>
              <a:rPr lang="en-US" sz="1600" spc="22" dirty="0"/>
              <a:t>network</a:t>
            </a:r>
            <a:r>
              <a:rPr lang="en-US" sz="1600" spc="139" dirty="0"/>
              <a:t> </a:t>
            </a:r>
            <a:r>
              <a:rPr lang="en-US" sz="1600" spc="22" dirty="0"/>
              <a:t>and</a:t>
            </a:r>
            <a:r>
              <a:rPr lang="en-US" sz="1600" spc="139" dirty="0"/>
              <a:t> </a:t>
            </a:r>
            <a:r>
              <a:rPr lang="en-US" sz="1600" spc="15" dirty="0"/>
              <a:t>prevents </a:t>
            </a:r>
            <a:r>
              <a:rPr lang="en-US" sz="1600" spc="-410" dirty="0"/>
              <a:t> </a:t>
            </a:r>
            <a:r>
              <a:rPr lang="en-US" sz="1600" spc="22" dirty="0"/>
              <a:t>unauthorized</a:t>
            </a:r>
            <a:r>
              <a:rPr lang="en-US" sz="1600" spc="-7" dirty="0"/>
              <a:t> </a:t>
            </a:r>
            <a:r>
              <a:rPr lang="en-US" sz="1600" spc="22" dirty="0"/>
              <a:t>access</a:t>
            </a:r>
            <a:r>
              <a:rPr lang="en-US" sz="1600" spc="-22" dirty="0"/>
              <a:t> </a:t>
            </a:r>
            <a:r>
              <a:rPr lang="en-US" sz="1600" spc="22" dirty="0"/>
              <a:t>to</a:t>
            </a:r>
            <a:r>
              <a:rPr lang="en-US" sz="1600" spc="15" dirty="0"/>
              <a:t> </a:t>
            </a:r>
            <a:r>
              <a:rPr lang="en-US" sz="1600" spc="22" dirty="0"/>
              <a:t>private</a:t>
            </a:r>
            <a:r>
              <a:rPr lang="en-US" sz="1600" spc="-7" dirty="0"/>
              <a:t> </a:t>
            </a:r>
            <a:r>
              <a:rPr lang="en-US" sz="1600" spc="22" dirty="0"/>
              <a:t>networks</a:t>
            </a:r>
            <a:endParaRPr lang="en-US" sz="1600" dirty="0"/>
          </a:p>
          <a:p>
            <a:pPr marL="236961" indent="-228600" algn="just">
              <a:lnSpc>
                <a:spcPct val="150000"/>
              </a:lnSpc>
              <a:spcBef>
                <a:spcPts val="7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237890" algn="l"/>
                <a:tab pos="3361130" algn="l"/>
              </a:tabLst>
            </a:pPr>
            <a:r>
              <a:rPr lang="en-US" sz="1600" spc="15" dirty="0"/>
              <a:t>It</a:t>
            </a:r>
            <a:r>
              <a:rPr lang="en-US" sz="1600" spc="22" dirty="0"/>
              <a:t> works</a:t>
            </a:r>
            <a:r>
              <a:rPr lang="en-US" sz="1600" spc="7" dirty="0"/>
              <a:t> </a:t>
            </a:r>
            <a:r>
              <a:rPr lang="en-US" sz="1600" spc="22" dirty="0"/>
              <a:t>at</a:t>
            </a:r>
            <a:r>
              <a:rPr lang="en-US" sz="1600" spc="15" dirty="0"/>
              <a:t> </a:t>
            </a:r>
            <a:r>
              <a:rPr lang="en-US" sz="1600" spc="22" dirty="0"/>
              <a:t>the</a:t>
            </a:r>
            <a:r>
              <a:rPr lang="en-US" sz="1600" spc="15" dirty="0"/>
              <a:t> </a:t>
            </a:r>
            <a:r>
              <a:rPr lang="en-US" sz="1600" spc="22" dirty="0"/>
              <a:t>network layer of the </a:t>
            </a:r>
            <a:r>
              <a:rPr lang="en-US" sz="1600" spc="29" dirty="0"/>
              <a:t>OSI</a:t>
            </a:r>
            <a:r>
              <a:rPr lang="en-US" sz="1600" dirty="0"/>
              <a:t> </a:t>
            </a:r>
            <a:r>
              <a:rPr lang="en-US" sz="1600" spc="22" dirty="0"/>
              <a:t>model</a:t>
            </a:r>
            <a:r>
              <a:rPr lang="en-US" sz="1600" spc="-15" dirty="0"/>
              <a:t> </a:t>
            </a:r>
            <a:r>
              <a:rPr lang="en-US" sz="1600" spc="22" dirty="0"/>
              <a:t>or</a:t>
            </a:r>
            <a:r>
              <a:rPr lang="en-US" sz="1600" spc="7" dirty="0"/>
              <a:t> </a:t>
            </a:r>
            <a:r>
              <a:rPr lang="en-US" sz="1600" spc="22" dirty="0"/>
              <a:t>the</a:t>
            </a:r>
            <a:r>
              <a:rPr lang="en-US" sz="1600" spc="7" dirty="0"/>
              <a:t> </a:t>
            </a:r>
            <a:r>
              <a:rPr lang="en-US" sz="1600" spc="15" dirty="0"/>
              <a:t>IP</a:t>
            </a:r>
            <a:r>
              <a:rPr lang="en-US" sz="1600" spc="-22" dirty="0"/>
              <a:t> </a:t>
            </a:r>
            <a:r>
              <a:rPr lang="en-US" sz="1600" spc="15" dirty="0"/>
              <a:t>layer</a:t>
            </a:r>
            <a:r>
              <a:rPr lang="en-US" sz="1600" spc="7" dirty="0"/>
              <a:t> </a:t>
            </a:r>
            <a:r>
              <a:rPr lang="en-US" sz="1600" spc="22" dirty="0"/>
              <a:t>of</a:t>
            </a:r>
            <a:r>
              <a:rPr lang="en-US" sz="1600" spc="7" dirty="0"/>
              <a:t> </a:t>
            </a:r>
            <a:r>
              <a:rPr lang="en-US" sz="1600" spc="22" dirty="0"/>
              <a:t>the</a:t>
            </a:r>
            <a:r>
              <a:rPr lang="en-US" sz="1600" spc="-22" dirty="0"/>
              <a:t> </a:t>
            </a:r>
            <a:r>
              <a:rPr lang="en-US" sz="1600" spc="22" dirty="0"/>
              <a:t>TCP/IP</a:t>
            </a:r>
            <a:endParaRPr lang="en-US" sz="16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E89D759-0E08-09A6-41E0-30B92FFC45D9}"/>
              </a:ext>
            </a:extLst>
          </p:cNvPr>
          <p:cNvGrpSpPr/>
          <p:nvPr/>
        </p:nvGrpSpPr>
        <p:grpSpPr>
          <a:xfrm>
            <a:off x="5911347" y="3114643"/>
            <a:ext cx="6053649" cy="3109176"/>
            <a:chOff x="1525924" y="2812512"/>
            <a:chExt cx="8884837" cy="4094847"/>
          </a:xfrm>
        </p:grpSpPr>
        <p:pic>
          <p:nvPicPr>
            <p:cNvPr id="24" name="object 6" descr="A brick wall next to a globe&#10;&#10;Description automatically generated">
              <a:extLst>
                <a:ext uri="{FF2B5EF4-FFF2-40B4-BE49-F238E27FC236}">
                  <a16:creationId xmlns:a16="http://schemas.microsoft.com/office/drawing/2014/main" id="{D9EFFB28-951C-CA72-3DC8-FA7F4DC4E6A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24258" y="3702005"/>
              <a:ext cx="2878667" cy="2218009"/>
            </a:xfrm>
            <a:prstGeom prst="rect">
              <a:avLst/>
            </a:prstGeom>
          </p:spPr>
        </p:pic>
        <p:sp>
          <p:nvSpPr>
            <p:cNvPr id="25" name="object 9">
              <a:extLst>
                <a:ext uri="{FF2B5EF4-FFF2-40B4-BE49-F238E27FC236}">
                  <a16:creationId xmlns:a16="http://schemas.microsoft.com/office/drawing/2014/main" id="{3E772764-3089-E438-52BF-A092DD6A170D}"/>
                </a:ext>
              </a:extLst>
            </p:cNvPr>
            <p:cNvSpPr txBox="1"/>
            <p:nvPr/>
          </p:nvSpPr>
          <p:spPr>
            <a:xfrm>
              <a:off x="3830638" y="2812512"/>
              <a:ext cx="1331641" cy="21800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defTabSz="566928">
                <a:lnSpc>
                  <a:spcPts val="1084"/>
                </a:lnSpc>
                <a:spcAft>
                  <a:spcPts val="600"/>
                </a:spcAft>
              </a:pPr>
              <a:r>
                <a:rPr sz="953" kern="1200" spc="14">
                  <a:solidFill>
                    <a:schemeClr val="tx1"/>
                  </a:solidFill>
                  <a:latin typeface="Arial MT"/>
                  <a:ea typeface="+mn-ea"/>
                  <a:cs typeface="+mn-cs"/>
                </a:rPr>
                <a:t>ork</a:t>
              </a:r>
              <a:r>
                <a:rPr sz="953" kern="1200" spc="-27">
                  <a:solidFill>
                    <a:schemeClr val="tx1"/>
                  </a:solidFill>
                  <a:latin typeface="Arial MT"/>
                  <a:ea typeface="+mn-ea"/>
                  <a:cs typeface="+mn-cs"/>
                </a:rPr>
                <a:t> </a:t>
              </a:r>
              <a:r>
                <a:rPr sz="953" kern="1200" spc="14">
                  <a:solidFill>
                    <a:schemeClr val="tx1"/>
                  </a:solidFill>
                  <a:latin typeface="Arial MT"/>
                  <a:ea typeface="+mn-ea"/>
                  <a:cs typeface="+mn-cs"/>
                </a:rPr>
                <a:t>layer</a:t>
              </a:r>
              <a:r>
                <a:rPr sz="953" kern="1200" spc="-18">
                  <a:solidFill>
                    <a:schemeClr val="tx1"/>
                  </a:solidFill>
                  <a:latin typeface="Arial MT"/>
                  <a:ea typeface="+mn-ea"/>
                  <a:cs typeface="+mn-cs"/>
                </a:rPr>
                <a:t> </a:t>
              </a:r>
              <a:r>
                <a:rPr sz="953" kern="1200" spc="14">
                  <a:solidFill>
                    <a:schemeClr val="tx1"/>
                  </a:solidFill>
                  <a:latin typeface="Arial MT"/>
                  <a:ea typeface="+mn-ea"/>
                  <a:cs typeface="+mn-cs"/>
                </a:rPr>
                <a:t>of</a:t>
              </a:r>
              <a:r>
                <a:rPr sz="953" kern="1200" spc="-23">
                  <a:solidFill>
                    <a:schemeClr val="tx1"/>
                  </a:solidFill>
                  <a:latin typeface="Arial MT"/>
                  <a:ea typeface="+mn-ea"/>
                  <a:cs typeface="+mn-cs"/>
                </a:rPr>
                <a:t> </a:t>
              </a:r>
              <a:r>
                <a:rPr sz="953" kern="1200" spc="14">
                  <a:solidFill>
                    <a:schemeClr val="tx1"/>
                  </a:solidFill>
                  <a:latin typeface="Arial MT"/>
                  <a:ea typeface="+mn-ea"/>
                  <a:cs typeface="+mn-cs"/>
                </a:rPr>
                <a:t>the</a:t>
              </a:r>
              <a:endParaRPr sz="1537">
                <a:latin typeface="Arial MT"/>
                <a:cs typeface="Arial MT"/>
              </a:endParaRPr>
            </a:p>
          </p:txBody>
        </p:sp>
        <p:grpSp>
          <p:nvGrpSpPr>
            <p:cNvPr id="26" name="object 11">
              <a:extLst>
                <a:ext uri="{FF2B5EF4-FFF2-40B4-BE49-F238E27FC236}">
                  <a16:creationId xmlns:a16="http://schemas.microsoft.com/office/drawing/2014/main" id="{746758A5-780A-8CED-5D49-915497806C11}"/>
                </a:ext>
              </a:extLst>
            </p:cNvPr>
            <p:cNvGrpSpPr/>
            <p:nvPr/>
          </p:nvGrpSpPr>
          <p:grpSpPr>
            <a:xfrm>
              <a:off x="1525924" y="2869504"/>
              <a:ext cx="4713062" cy="4037855"/>
              <a:chOff x="380" y="1927098"/>
              <a:chExt cx="3220593" cy="2759201"/>
            </a:xfrm>
          </p:grpSpPr>
          <p:pic>
            <p:nvPicPr>
              <p:cNvPr id="33" name="object 12" descr="A group of black computer monitors&#10;&#10;Description automatically generated">
                <a:extLst>
                  <a:ext uri="{FF2B5EF4-FFF2-40B4-BE49-F238E27FC236}">
                    <a16:creationId xmlns:a16="http://schemas.microsoft.com/office/drawing/2014/main" id="{1847499C-F2A5-F73B-1042-55B4DB45BCD2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80" y="2018538"/>
                <a:ext cx="1429893" cy="2667761"/>
              </a:xfrm>
              <a:prstGeom prst="rect">
                <a:avLst/>
              </a:prstGeom>
            </p:spPr>
          </p:pic>
          <p:pic>
            <p:nvPicPr>
              <p:cNvPr id="34" name="object 13" descr="A computer screen with a white screen&#10;&#10;Description automatically generated">
                <a:extLst>
                  <a:ext uri="{FF2B5EF4-FFF2-40B4-BE49-F238E27FC236}">
                    <a16:creationId xmlns:a16="http://schemas.microsoft.com/office/drawing/2014/main" id="{A99894A5-45A5-75D3-CD29-695B476E4360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12569" y="3810000"/>
                <a:ext cx="927353" cy="876299"/>
              </a:xfrm>
              <a:prstGeom prst="rect">
                <a:avLst/>
              </a:prstGeom>
            </p:spPr>
          </p:pic>
          <p:pic>
            <p:nvPicPr>
              <p:cNvPr id="35" name="object 14" descr="A black computer monitor with a white screen&#10;&#10;Description automatically generated">
                <a:extLst>
                  <a:ext uri="{FF2B5EF4-FFF2-40B4-BE49-F238E27FC236}">
                    <a16:creationId xmlns:a16="http://schemas.microsoft.com/office/drawing/2014/main" id="{B5954D9D-E4BB-E614-FDD1-CA4B05E4BC20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512569" y="1927098"/>
                <a:ext cx="927353" cy="1247394"/>
              </a:xfrm>
              <a:prstGeom prst="rect">
                <a:avLst/>
              </a:prstGeom>
            </p:spPr>
          </p:pic>
          <p:pic>
            <p:nvPicPr>
              <p:cNvPr id="36" name="object 15" descr="A white and black router&#10;&#10;Description automatically generated">
                <a:extLst>
                  <a:ext uri="{FF2B5EF4-FFF2-40B4-BE49-F238E27FC236}">
                    <a16:creationId xmlns:a16="http://schemas.microsoft.com/office/drawing/2014/main" id="{35AB16B5-82AD-B993-438A-762B56E2D2D8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883663" y="2759202"/>
                <a:ext cx="1337310" cy="938783"/>
              </a:xfrm>
              <a:prstGeom prst="rect">
                <a:avLst/>
              </a:prstGeom>
            </p:spPr>
          </p:pic>
        </p:grpSp>
        <p:sp>
          <p:nvSpPr>
            <p:cNvPr id="27" name="object 16">
              <a:extLst>
                <a:ext uri="{FF2B5EF4-FFF2-40B4-BE49-F238E27FC236}">
                  <a16:creationId xmlns:a16="http://schemas.microsoft.com/office/drawing/2014/main" id="{D575C63D-BC5D-D71F-5590-C9D2F77C79DB}"/>
                </a:ext>
              </a:extLst>
            </p:cNvPr>
            <p:cNvSpPr txBox="1"/>
            <p:nvPr/>
          </p:nvSpPr>
          <p:spPr>
            <a:xfrm>
              <a:off x="1686065" y="3582143"/>
              <a:ext cx="859573" cy="830312"/>
            </a:xfrm>
            <a:prstGeom prst="rect">
              <a:avLst/>
            </a:prstGeom>
          </p:spPr>
          <p:txBody>
            <a:bodyPr vert="horz" wrap="square" lIns="0" tIns="19515" rIns="0" bIns="0" rtlCol="0">
              <a:spAutoFit/>
            </a:bodyPr>
            <a:lstStyle/>
            <a:p>
              <a:pPr marL="11523" marR="4609" defTabSz="566928">
                <a:spcBef>
                  <a:spcPts val="95"/>
                </a:spcBef>
              </a:pPr>
              <a:r>
                <a:rPr sz="1089" kern="1200">
                  <a:solidFill>
                    <a:schemeClr val="tx1"/>
                  </a:solidFill>
                  <a:latin typeface="Arial MT"/>
                  <a:ea typeface="+mn-ea"/>
                  <a:cs typeface="+mn-cs"/>
                </a:rPr>
                <a:t>Local </a:t>
              </a:r>
              <a:r>
                <a:rPr sz="1089" kern="1200" spc="4">
                  <a:solidFill>
                    <a:schemeClr val="tx1"/>
                  </a:solidFill>
                  <a:latin typeface="Arial MT"/>
                  <a:ea typeface="+mn-ea"/>
                  <a:cs typeface="+mn-cs"/>
                </a:rPr>
                <a:t> </a:t>
              </a:r>
              <a:r>
                <a:rPr sz="1089" kern="1200">
                  <a:solidFill>
                    <a:schemeClr val="tx1"/>
                  </a:solidFill>
                  <a:latin typeface="Arial MT"/>
                  <a:ea typeface="+mn-ea"/>
                  <a:cs typeface="+mn-cs"/>
                </a:rPr>
                <a:t>Area </a:t>
              </a:r>
              <a:r>
                <a:rPr sz="1089" kern="1200" spc="4">
                  <a:solidFill>
                    <a:schemeClr val="tx1"/>
                  </a:solidFill>
                  <a:latin typeface="Arial MT"/>
                  <a:ea typeface="+mn-ea"/>
                  <a:cs typeface="+mn-cs"/>
                </a:rPr>
                <a:t> </a:t>
              </a:r>
              <a:r>
                <a:rPr sz="1089" kern="1200">
                  <a:solidFill>
                    <a:schemeClr val="tx1"/>
                  </a:solidFill>
                  <a:latin typeface="Arial MT"/>
                  <a:ea typeface="+mn-ea"/>
                  <a:cs typeface="+mn-cs"/>
                </a:rPr>
                <a:t>Network</a:t>
              </a:r>
              <a:endParaRPr sz="1756">
                <a:latin typeface="Arial MT"/>
                <a:cs typeface="Arial MT"/>
              </a:endParaRPr>
            </a:p>
          </p:txBody>
        </p:sp>
        <p:sp>
          <p:nvSpPr>
            <p:cNvPr id="28" name="object 17">
              <a:extLst>
                <a:ext uri="{FF2B5EF4-FFF2-40B4-BE49-F238E27FC236}">
                  <a16:creationId xmlns:a16="http://schemas.microsoft.com/office/drawing/2014/main" id="{5ECEE1BC-E404-5B30-39AA-A4DE84539606}"/>
                </a:ext>
              </a:extLst>
            </p:cNvPr>
            <p:cNvSpPr txBox="1"/>
            <p:nvPr/>
          </p:nvSpPr>
          <p:spPr>
            <a:xfrm>
              <a:off x="4307712" y="5127697"/>
              <a:ext cx="785232" cy="289908"/>
            </a:xfrm>
            <a:prstGeom prst="rect">
              <a:avLst/>
            </a:prstGeom>
          </p:spPr>
          <p:txBody>
            <a:bodyPr vert="horz" wrap="square" lIns="0" tIns="19515" rIns="0" bIns="0" rtlCol="0">
              <a:spAutoFit/>
            </a:bodyPr>
            <a:lstStyle/>
            <a:p>
              <a:pPr marL="11523" defTabSz="566928">
                <a:spcBef>
                  <a:spcPts val="95"/>
                </a:spcBef>
              </a:pPr>
              <a:r>
                <a:rPr sz="1089" kern="1200">
                  <a:solidFill>
                    <a:schemeClr val="tx1"/>
                  </a:solidFill>
                  <a:latin typeface="Arial MT"/>
                  <a:ea typeface="+mn-ea"/>
                  <a:cs typeface="+mn-cs"/>
                </a:rPr>
                <a:t>Modem</a:t>
              </a:r>
              <a:endParaRPr sz="1756">
                <a:latin typeface="Arial MT"/>
                <a:cs typeface="Arial MT"/>
              </a:endParaRPr>
            </a:p>
          </p:txBody>
        </p:sp>
        <p:sp>
          <p:nvSpPr>
            <p:cNvPr id="29" name="object 18">
              <a:extLst>
                <a:ext uri="{FF2B5EF4-FFF2-40B4-BE49-F238E27FC236}">
                  <a16:creationId xmlns:a16="http://schemas.microsoft.com/office/drawing/2014/main" id="{FE96842F-D92E-8824-79F5-8B4FCB0D1E99}"/>
                </a:ext>
              </a:extLst>
            </p:cNvPr>
            <p:cNvSpPr txBox="1"/>
            <p:nvPr/>
          </p:nvSpPr>
          <p:spPr>
            <a:xfrm>
              <a:off x="6794428" y="4725142"/>
              <a:ext cx="812180" cy="289908"/>
            </a:xfrm>
            <a:prstGeom prst="rect">
              <a:avLst/>
            </a:prstGeom>
          </p:spPr>
          <p:txBody>
            <a:bodyPr vert="horz" wrap="square" lIns="0" tIns="19515" rIns="0" bIns="0" rtlCol="0">
              <a:spAutoFit/>
            </a:bodyPr>
            <a:lstStyle/>
            <a:p>
              <a:pPr marL="11523" defTabSz="566928">
                <a:spcBef>
                  <a:spcPts val="95"/>
                </a:spcBef>
              </a:pPr>
              <a:r>
                <a:rPr sz="1089" kern="1200">
                  <a:solidFill>
                    <a:schemeClr val="tx1"/>
                  </a:solidFill>
                  <a:latin typeface="Arial MT"/>
                  <a:ea typeface="+mn-ea"/>
                  <a:cs typeface="+mn-cs"/>
                </a:rPr>
                <a:t>Firewall</a:t>
              </a:r>
              <a:endParaRPr sz="1756">
                <a:latin typeface="Arial MT"/>
                <a:cs typeface="Arial MT"/>
              </a:endParaRPr>
            </a:p>
          </p:txBody>
        </p:sp>
        <p:sp>
          <p:nvSpPr>
            <p:cNvPr id="30" name="object 19">
              <a:extLst>
                <a:ext uri="{FF2B5EF4-FFF2-40B4-BE49-F238E27FC236}">
                  <a16:creationId xmlns:a16="http://schemas.microsoft.com/office/drawing/2014/main" id="{5874471D-0D2D-DCAC-D6DD-6E4CF40EFE60}"/>
                </a:ext>
              </a:extLst>
            </p:cNvPr>
            <p:cNvSpPr txBox="1"/>
            <p:nvPr/>
          </p:nvSpPr>
          <p:spPr>
            <a:xfrm>
              <a:off x="8877468" y="3515238"/>
              <a:ext cx="1533293" cy="289908"/>
            </a:xfrm>
            <a:prstGeom prst="rect">
              <a:avLst/>
            </a:prstGeom>
          </p:spPr>
          <p:txBody>
            <a:bodyPr vert="horz" wrap="square" lIns="0" tIns="19515" rIns="0" bIns="0" rtlCol="0">
              <a:spAutoFit/>
            </a:bodyPr>
            <a:lstStyle/>
            <a:p>
              <a:pPr marL="11523" defTabSz="566928">
                <a:spcBef>
                  <a:spcPts val="95"/>
                </a:spcBef>
              </a:pPr>
              <a:r>
                <a:rPr sz="1089" kern="1200">
                  <a:solidFill>
                    <a:schemeClr val="tx1"/>
                  </a:solidFill>
                  <a:latin typeface="Arial MT"/>
                  <a:ea typeface="+mn-ea"/>
                  <a:cs typeface="+mn-cs"/>
                </a:rPr>
                <a:t>Public</a:t>
              </a:r>
              <a:r>
                <a:rPr sz="1089" kern="1200" spc="-50">
                  <a:solidFill>
                    <a:schemeClr val="tx1"/>
                  </a:solidFill>
                  <a:latin typeface="Arial MT"/>
                  <a:ea typeface="+mn-ea"/>
                  <a:cs typeface="+mn-cs"/>
                </a:rPr>
                <a:t> </a:t>
              </a:r>
              <a:r>
                <a:rPr sz="1089" kern="1200">
                  <a:solidFill>
                    <a:schemeClr val="tx1"/>
                  </a:solidFill>
                  <a:latin typeface="Arial MT"/>
                  <a:ea typeface="+mn-ea"/>
                  <a:cs typeface="+mn-cs"/>
                </a:rPr>
                <a:t>Network</a:t>
              </a:r>
              <a:endParaRPr sz="1756">
                <a:latin typeface="Arial MT"/>
                <a:cs typeface="Arial MT"/>
              </a:endParaRPr>
            </a:p>
          </p:txBody>
        </p:sp>
        <p:sp>
          <p:nvSpPr>
            <p:cNvPr id="31" name="object 20">
              <a:extLst>
                <a:ext uri="{FF2B5EF4-FFF2-40B4-BE49-F238E27FC236}">
                  <a16:creationId xmlns:a16="http://schemas.microsoft.com/office/drawing/2014/main" id="{6A0B8723-B624-2C4B-0966-948A8FD4064D}"/>
                </a:ext>
              </a:extLst>
            </p:cNvPr>
            <p:cNvSpPr txBox="1"/>
            <p:nvPr/>
          </p:nvSpPr>
          <p:spPr>
            <a:xfrm>
              <a:off x="8877468" y="5127697"/>
              <a:ext cx="799171" cy="289908"/>
            </a:xfrm>
            <a:prstGeom prst="rect">
              <a:avLst/>
            </a:prstGeom>
          </p:spPr>
          <p:txBody>
            <a:bodyPr vert="horz" wrap="square" lIns="0" tIns="19515" rIns="0" bIns="0" rtlCol="0">
              <a:spAutoFit/>
            </a:bodyPr>
            <a:lstStyle/>
            <a:p>
              <a:pPr marL="11523" defTabSz="566928">
                <a:spcBef>
                  <a:spcPts val="95"/>
                </a:spcBef>
              </a:pPr>
              <a:r>
                <a:rPr sz="1089" kern="1200">
                  <a:solidFill>
                    <a:schemeClr val="tx1"/>
                  </a:solidFill>
                  <a:latin typeface="Arial MT"/>
                  <a:ea typeface="+mn-ea"/>
                  <a:cs typeface="+mn-cs"/>
                </a:rPr>
                <a:t>Internet</a:t>
              </a:r>
              <a:endParaRPr sz="1756">
                <a:latin typeface="Arial MT"/>
                <a:cs typeface="Arial MT"/>
              </a:endParaRPr>
            </a:p>
          </p:txBody>
        </p:sp>
        <p:pic>
          <p:nvPicPr>
            <p:cNvPr id="32" name="object 21" descr="A blue lines with points on a black background&#10;&#10;Description automatically generated">
              <a:extLst>
                <a:ext uri="{FF2B5EF4-FFF2-40B4-BE49-F238E27FC236}">
                  <a16:creationId xmlns:a16="http://schemas.microsoft.com/office/drawing/2014/main" id="{9E20AC43-24FD-2E2A-D83A-4711939A911B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73296" y="3970950"/>
              <a:ext cx="1711712" cy="20161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8585"/>
            <a:r>
              <a:rPr lang="en-US" spc="29"/>
              <a:t>UTM</a:t>
            </a:r>
            <a:r>
              <a:rPr lang="en-US" spc="-139"/>
              <a:t> </a:t>
            </a:r>
            <a:r>
              <a:rPr lang="en-US" spc="15"/>
              <a:t>Appliances</a:t>
            </a:r>
          </a:p>
        </p:txBody>
      </p:sp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1D99B77E-88AD-AE47-7D1C-F8CE31198F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238947"/>
              </p:ext>
            </p:extLst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8585"/>
            <a:r>
              <a:rPr lang="en-US" spc="22" dirty="0"/>
              <a:t>Network</a:t>
            </a:r>
            <a:r>
              <a:rPr lang="en-US" dirty="0"/>
              <a:t> </a:t>
            </a:r>
            <a:r>
              <a:rPr lang="en-US" spc="15" dirty="0"/>
              <a:t>Security</a:t>
            </a:r>
            <a:r>
              <a:rPr lang="en-US" dirty="0"/>
              <a:t> </a:t>
            </a:r>
            <a:r>
              <a:rPr lang="en-US" spc="22" dirty="0"/>
              <a:t>Devices</a:t>
            </a:r>
            <a:r>
              <a:rPr lang="en-US" spc="15" dirty="0"/>
              <a:t>: </a:t>
            </a:r>
            <a:r>
              <a:rPr lang="en-US" spc="22" dirty="0"/>
              <a:t>Network</a:t>
            </a:r>
            <a:r>
              <a:rPr lang="en-US" spc="-88" dirty="0"/>
              <a:t> </a:t>
            </a:r>
            <a:r>
              <a:rPr lang="en-US" spc="22" dirty="0"/>
              <a:t>Access </a:t>
            </a:r>
            <a:r>
              <a:rPr lang="en-US" spc="15" dirty="0"/>
              <a:t>Control</a:t>
            </a:r>
            <a:r>
              <a:rPr lang="en-US" spc="-15" dirty="0"/>
              <a:t> </a:t>
            </a:r>
            <a:r>
              <a:rPr lang="en-US" spc="29" dirty="0"/>
              <a:t>(NAC)</a:t>
            </a:r>
            <a:endParaRPr lang="en-US" spc="15" dirty="0"/>
          </a:p>
        </p:txBody>
      </p:sp>
      <p:sp>
        <p:nvSpPr>
          <p:cNvPr id="7" name="object 7"/>
          <p:cNvSpPr txBox="1"/>
          <p:nvPr/>
        </p:nvSpPr>
        <p:spPr>
          <a:xfrm>
            <a:off x="265471" y="2224386"/>
            <a:ext cx="8731045" cy="4464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36961" marR="7434" indent="-228600" algn="just">
              <a:spcBef>
                <a:spcPts val="139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237890" algn="l"/>
              </a:tabLst>
            </a:pPr>
            <a:r>
              <a:rPr lang="en-US" sz="1600" spc="22" dirty="0">
                <a:solidFill>
                  <a:schemeClr val="accent1"/>
                </a:solidFill>
              </a:rPr>
              <a:t>Network Access </a:t>
            </a:r>
            <a:r>
              <a:rPr lang="en-US" sz="1600" spc="15" dirty="0">
                <a:solidFill>
                  <a:schemeClr val="accent1"/>
                </a:solidFill>
              </a:rPr>
              <a:t>control </a:t>
            </a:r>
            <a:r>
              <a:rPr lang="en-US" sz="1600" spc="22" dirty="0">
                <a:solidFill>
                  <a:schemeClr val="accent1"/>
                </a:solidFill>
              </a:rPr>
              <a:t>also known as Network Admission Control (NAC) are </a:t>
            </a:r>
            <a:r>
              <a:rPr lang="en-US" sz="1600" spc="15" dirty="0">
                <a:solidFill>
                  <a:schemeClr val="accent1"/>
                </a:solidFill>
              </a:rPr>
              <a:t>appliances </a:t>
            </a:r>
            <a:r>
              <a:rPr lang="en-US" sz="1600" spc="22" dirty="0">
                <a:solidFill>
                  <a:schemeClr val="accent1"/>
                </a:solidFill>
              </a:rPr>
              <a:t>or </a:t>
            </a:r>
            <a:r>
              <a:rPr lang="en-US" sz="1600" spc="29" dirty="0">
                <a:solidFill>
                  <a:schemeClr val="accent1"/>
                </a:solidFill>
              </a:rPr>
              <a:t> </a:t>
            </a:r>
            <a:r>
              <a:rPr lang="en-US" sz="1600" spc="15" dirty="0">
                <a:solidFill>
                  <a:schemeClr val="accent1"/>
                </a:solidFill>
              </a:rPr>
              <a:t>solutions</a:t>
            </a:r>
            <a:r>
              <a:rPr lang="en-US" sz="1600" spc="154" dirty="0">
                <a:solidFill>
                  <a:schemeClr val="accent1"/>
                </a:solidFill>
              </a:rPr>
              <a:t> </a:t>
            </a:r>
            <a:r>
              <a:rPr lang="en-US" sz="1600" spc="15" dirty="0">
                <a:solidFill>
                  <a:schemeClr val="accent1"/>
                </a:solidFill>
              </a:rPr>
              <a:t>that</a:t>
            </a:r>
            <a:r>
              <a:rPr lang="en-US" sz="1600" spc="146" dirty="0">
                <a:solidFill>
                  <a:schemeClr val="accent1"/>
                </a:solidFill>
              </a:rPr>
              <a:t> </a:t>
            </a:r>
            <a:r>
              <a:rPr lang="en-US" sz="1600" spc="22" dirty="0">
                <a:solidFill>
                  <a:schemeClr val="accent1"/>
                </a:solidFill>
              </a:rPr>
              <a:t>attempt</a:t>
            </a:r>
            <a:r>
              <a:rPr lang="en-US" sz="1600" spc="154" dirty="0">
                <a:solidFill>
                  <a:schemeClr val="accent1"/>
                </a:solidFill>
              </a:rPr>
              <a:t> </a:t>
            </a:r>
            <a:r>
              <a:rPr lang="en-US" sz="1600" spc="15" dirty="0">
                <a:solidFill>
                  <a:schemeClr val="accent1"/>
                </a:solidFill>
              </a:rPr>
              <a:t>to</a:t>
            </a:r>
            <a:r>
              <a:rPr lang="en-US" sz="1600" spc="154" dirty="0">
                <a:solidFill>
                  <a:schemeClr val="accent1"/>
                </a:solidFill>
              </a:rPr>
              <a:t> </a:t>
            </a:r>
            <a:r>
              <a:rPr lang="en-US" sz="1600" spc="22" dirty="0">
                <a:solidFill>
                  <a:schemeClr val="accent1"/>
                </a:solidFill>
              </a:rPr>
              <a:t>protect</a:t>
            </a:r>
            <a:r>
              <a:rPr lang="en-US" sz="1600" spc="154" dirty="0">
                <a:solidFill>
                  <a:schemeClr val="accent1"/>
                </a:solidFill>
              </a:rPr>
              <a:t> </a:t>
            </a:r>
            <a:r>
              <a:rPr lang="en-US" sz="1600" spc="22" dirty="0">
                <a:solidFill>
                  <a:schemeClr val="accent1"/>
                </a:solidFill>
              </a:rPr>
              <a:t>the</a:t>
            </a:r>
            <a:r>
              <a:rPr lang="en-US" sz="1600" spc="154" dirty="0">
                <a:solidFill>
                  <a:schemeClr val="accent1"/>
                </a:solidFill>
              </a:rPr>
              <a:t> </a:t>
            </a:r>
            <a:r>
              <a:rPr lang="en-US" sz="1600" spc="22" dirty="0">
                <a:solidFill>
                  <a:schemeClr val="accent1"/>
                </a:solidFill>
              </a:rPr>
              <a:t>network</a:t>
            </a:r>
            <a:r>
              <a:rPr lang="en-US" sz="1600" spc="161" dirty="0">
                <a:solidFill>
                  <a:schemeClr val="accent1"/>
                </a:solidFill>
              </a:rPr>
              <a:t> </a:t>
            </a:r>
            <a:r>
              <a:rPr lang="en-US" sz="1600" spc="22" dirty="0">
                <a:solidFill>
                  <a:schemeClr val="accent1"/>
                </a:solidFill>
              </a:rPr>
              <a:t>by</a:t>
            </a:r>
            <a:r>
              <a:rPr lang="en-US" sz="1600" spc="146" dirty="0">
                <a:solidFill>
                  <a:schemeClr val="accent1"/>
                </a:solidFill>
              </a:rPr>
              <a:t> </a:t>
            </a:r>
            <a:r>
              <a:rPr lang="en-US" sz="1600" spc="15" dirty="0">
                <a:solidFill>
                  <a:schemeClr val="accent1"/>
                </a:solidFill>
              </a:rPr>
              <a:t>restricting</a:t>
            </a:r>
            <a:r>
              <a:rPr lang="en-US" sz="1600" spc="154" dirty="0">
                <a:solidFill>
                  <a:schemeClr val="accent1"/>
                </a:solidFill>
              </a:rPr>
              <a:t> </a:t>
            </a:r>
            <a:r>
              <a:rPr lang="en-US" sz="1600" spc="22" dirty="0">
                <a:solidFill>
                  <a:schemeClr val="accent1"/>
                </a:solidFill>
              </a:rPr>
              <a:t>the</a:t>
            </a:r>
            <a:r>
              <a:rPr lang="en-US" sz="1600" spc="154" dirty="0">
                <a:solidFill>
                  <a:schemeClr val="accent1"/>
                </a:solidFill>
              </a:rPr>
              <a:t> </a:t>
            </a:r>
            <a:r>
              <a:rPr lang="en-US" sz="1600" spc="22" dirty="0">
                <a:solidFill>
                  <a:schemeClr val="accent1"/>
                </a:solidFill>
              </a:rPr>
              <a:t>connection</a:t>
            </a:r>
            <a:r>
              <a:rPr lang="en-US" sz="1600" spc="161" dirty="0">
                <a:solidFill>
                  <a:schemeClr val="accent1"/>
                </a:solidFill>
              </a:rPr>
              <a:t> </a:t>
            </a:r>
            <a:r>
              <a:rPr lang="en-US" sz="1600" spc="22" dirty="0">
                <a:solidFill>
                  <a:schemeClr val="accent1"/>
                </a:solidFill>
              </a:rPr>
              <a:t>of</a:t>
            </a:r>
            <a:r>
              <a:rPr lang="en-US" sz="1600" spc="146" dirty="0">
                <a:solidFill>
                  <a:schemeClr val="accent1"/>
                </a:solidFill>
              </a:rPr>
              <a:t> </a:t>
            </a:r>
            <a:r>
              <a:rPr lang="en-US" sz="1600" spc="22" dirty="0">
                <a:solidFill>
                  <a:schemeClr val="accent1"/>
                </a:solidFill>
              </a:rPr>
              <a:t>an</a:t>
            </a:r>
            <a:r>
              <a:rPr lang="en-US" sz="1600" spc="161" dirty="0">
                <a:solidFill>
                  <a:schemeClr val="accent1"/>
                </a:solidFill>
              </a:rPr>
              <a:t> </a:t>
            </a:r>
            <a:r>
              <a:rPr lang="en-US" sz="1600" spc="22" dirty="0">
                <a:solidFill>
                  <a:schemeClr val="accent1"/>
                </a:solidFill>
              </a:rPr>
              <a:t>end</a:t>
            </a:r>
            <a:r>
              <a:rPr lang="en-US" sz="1600" spc="154" dirty="0">
                <a:solidFill>
                  <a:schemeClr val="accent1"/>
                </a:solidFill>
              </a:rPr>
              <a:t> </a:t>
            </a:r>
            <a:r>
              <a:rPr lang="en-US" sz="1600" spc="22" dirty="0">
                <a:solidFill>
                  <a:schemeClr val="accent1"/>
                </a:solidFill>
              </a:rPr>
              <a:t>user</a:t>
            </a:r>
            <a:r>
              <a:rPr lang="en-US" sz="1600" spc="154" dirty="0">
                <a:solidFill>
                  <a:schemeClr val="accent1"/>
                </a:solidFill>
              </a:rPr>
              <a:t> </a:t>
            </a:r>
            <a:r>
              <a:rPr lang="en-US" sz="1600" spc="22" dirty="0">
                <a:solidFill>
                  <a:schemeClr val="accent1"/>
                </a:solidFill>
              </a:rPr>
              <a:t>to </a:t>
            </a:r>
            <a:r>
              <a:rPr lang="en-US" sz="1600" spc="-410" dirty="0">
                <a:solidFill>
                  <a:schemeClr val="accent1"/>
                </a:solidFill>
              </a:rPr>
              <a:t> </a:t>
            </a:r>
            <a:r>
              <a:rPr lang="en-US" sz="1600" spc="22" dirty="0">
                <a:solidFill>
                  <a:schemeClr val="accent1"/>
                </a:solidFill>
              </a:rPr>
              <a:t>the</a:t>
            </a:r>
            <a:r>
              <a:rPr lang="en-US" sz="1600" spc="-7" dirty="0">
                <a:solidFill>
                  <a:schemeClr val="accent1"/>
                </a:solidFill>
              </a:rPr>
              <a:t> </a:t>
            </a:r>
            <a:r>
              <a:rPr lang="en-US" sz="1600" spc="22" dirty="0">
                <a:solidFill>
                  <a:schemeClr val="accent1"/>
                </a:solidFill>
              </a:rPr>
              <a:t>network</a:t>
            </a:r>
            <a:r>
              <a:rPr lang="en-US" sz="1600" spc="-7" dirty="0">
                <a:solidFill>
                  <a:schemeClr val="accent1"/>
                </a:solidFill>
              </a:rPr>
              <a:t> </a:t>
            </a:r>
            <a:r>
              <a:rPr lang="en-US" sz="1600" spc="22" dirty="0">
                <a:solidFill>
                  <a:schemeClr val="accent1"/>
                </a:solidFill>
              </a:rPr>
              <a:t>based</a:t>
            </a:r>
            <a:r>
              <a:rPr lang="en-US" sz="1600" spc="-15" dirty="0">
                <a:solidFill>
                  <a:schemeClr val="accent1"/>
                </a:solidFill>
              </a:rPr>
              <a:t> </a:t>
            </a:r>
            <a:r>
              <a:rPr lang="en-US" sz="1600" spc="29" dirty="0">
                <a:solidFill>
                  <a:schemeClr val="accent1"/>
                </a:solidFill>
              </a:rPr>
              <a:t>upon</a:t>
            </a:r>
            <a:r>
              <a:rPr lang="en-US" sz="1600" spc="-7" dirty="0">
                <a:solidFill>
                  <a:schemeClr val="accent1"/>
                </a:solidFill>
              </a:rPr>
              <a:t> </a:t>
            </a:r>
            <a:r>
              <a:rPr lang="en-US" sz="1600" spc="29" dirty="0">
                <a:solidFill>
                  <a:schemeClr val="accent1"/>
                </a:solidFill>
              </a:rPr>
              <a:t>a</a:t>
            </a:r>
            <a:r>
              <a:rPr lang="en-US" sz="1600" spc="15" dirty="0">
                <a:solidFill>
                  <a:schemeClr val="accent1"/>
                </a:solidFill>
              </a:rPr>
              <a:t> </a:t>
            </a:r>
            <a:r>
              <a:rPr lang="en-US" sz="1600" spc="22" dirty="0">
                <a:solidFill>
                  <a:schemeClr val="accent1"/>
                </a:solidFill>
              </a:rPr>
              <a:t>security</a:t>
            </a:r>
            <a:r>
              <a:rPr lang="en-US" sz="1600" spc="-7" dirty="0">
                <a:solidFill>
                  <a:schemeClr val="accent1"/>
                </a:solidFill>
              </a:rPr>
              <a:t> </a:t>
            </a:r>
            <a:r>
              <a:rPr lang="en-US" sz="1600" spc="22" dirty="0">
                <a:solidFill>
                  <a:schemeClr val="accent1"/>
                </a:solidFill>
              </a:rPr>
              <a:t>policy</a:t>
            </a:r>
            <a:endParaRPr lang="en-US" sz="1600" dirty="0">
              <a:solidFill>
                <a:schemeClr val="accent1"/>
              </a:solidFill>
            </a:endParaRPr>
          </a:p>
          <a:p>
            <a:pPr marL="236961" marR="7434" indent="-228600" algn="just">
              <a:spcBef>
                <a:spcPts val="468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237890" algn="l"/>
              </a:tabLst>
            </a:pPr>
            <a:r>
              <a:rPr lang="en-US" sz="1600" spc="22" dirty="0">
                <a:solidFill>
                  <a:schemeClr val="accent1"/>
                </a:solidFill>
              </a:rPr>
              <a:t>The preinstalled</a:t>
            </a:r>
            <a:r>
              <a:rPr lang="en-US" sz="1600" spc="15" dirty="0">
                <a:solidFill>
                  <a:schemeClr val="accent1"/>
                </a:solidFill>
              </a:rPr>
              <a:t> </a:t>
            </a:r>
            <a:r>
              <a:rPr lang="en-US" sz="1600" spc="22" dirty="0">
                <a:solidFill>
                  <a:schemeClr val="accent1"/>
                </a:solidFill>
              </a:rPr>
              <a:t>software agent may </a:t>
            </a:r>
            <a:r>
              <a:rPr lang="en-US" sz="1600" spc="15" dirty="0">
                <a:solidFill>
                  <a:schemeClr val="accent1"/>
                </a:solidFill>
              </a:rPr>
              <a:t>inspect several </a:t>
            </a:r>
            <a:r>
              <a:rPr lang="en-US" sz="1600" spc="22" dirty="0">
                <a:solidFill>
                  <a:schemeClr val="accent1"/>
                </a:solidFill>
              </a:rPr>
              <a:t>items before </a:t>
            </a:r>
            <a:r>
              <a:rPr lang="en-US" sz="1600" spc="15" dirty="0">
                <a:solidFill>
                  <a:schemeClr val="accent1"/>
                </a:solidFill>
              </a:rPr>
              <a:t>admitting </a:t>
            </a:r>
            <a:r>
              <a:rPr lang="en-US" sz="1600" spc="22" dirty="0">
                <a:solidFill>
                  <a:schemeClr val="accent1"/>
                </a:solidFill>
              </a:rPr>
              <a:t>the </a:t>
            </a:r>
            <a:r>
              <a:rPr lang="en-US" sz="1600" spc="15" dirty="0">
                <a:solidFill>
                  <a:schemeClr val="accent1"/>
                </a:solidFill>
              </a:rPr>
              <a:t>device </a:t>
            </a:r>
            <a:r>
              <a:rPr lang="en-US" sz="1600" spc="22" dirty="0">
                <a:solidFill>
                  <a:schemeClr val="accent1"/>
                </a:solidFill>
              </a:rPr>
              <a:t>and </a:t>
            </a:r>
            <a:r>
              <a:rPr lang="en-US" sz="1600" spc="29" dirty="0">
                <a:solidFill>
                  <a:schemeClr val="accent1"/>
                </a:solidFill>
              </a:rPr>
              <a:t> may</a:t>
            </a:r>
            <a:r>
              <a:rPr lang="en-US" sz="1600" spc="7" dirty="0">
                <a:solidFill>
                  <a:schemeClr val="accent1"/>
                </a:solidFill>
              </a:rPr>
              <a:t> </a:t>
            </a:r>
            <a:r>
              <a:rPr lang="en-US" sz="1600" spc="15" dirty="0">
                <a:solidFill>
                  <a:schemeClr val="accent1"/>
                </a:solidFill>
              </a:rPr>
              <a:t>restrict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spc="22" dirty="0">
                <a:solidFill>
                  <a:schemeClr val="accent1"/>
                </a:solidFill>
              </a:rPr>
              <a:t>where</a:t>
            </a:r>
            <a:r>
              <a:rPr lang="en-US" sz="1600" spc="-7" dirty="0">
                <a:solidFill>
                  <a:schemeClr val="accent1"/>
                </a:solidFill>
              </a:rPr>
              <a:t> </a:t>
            </a:r>
            <a:r>
              <a:rPr lang="en-US" sz="1600" spc="22" dirty="0">
                <a:solidFill>
                  <a:schemeClr val="accent1"/>
                </a:solidFill>
              </a:rPr>
              <a:t>the</a:t>
            </a:r>
            <a:r>
              <a:rPr lang="en-US" sz="1600" spc="15" dirty="0">
                <a:solidFill>
                  <a:schemeClr val="accent1"/>
                </a:solidFill>
              </a:rPr>
              <a:t> </a:t>
            </a:r>
            <a:r>
              <a:rPr lang="en-US" sz="1600" spc="22" dirty="0">
                <a:solidFill>
                  <a:schemeClr val="accent1"/>
                </a:solidFill>
              </a:rPr>
              <a:t>device</a:t>
            </a:r>
            <a:r>
              <a:rPr lang="en-US" sz="1600" spc="-15" dirty="0">
                <a:solidFill>
                  <a:schemeClr val="accent1"/>
                </a:solidFill>
              </a:rPr>
              <a:t> </a:t>
            </a:r>
            <a:r>
              <a:rPr lang="en-US" sz="1600" spc="29" dirty="0">
                <a:solidFill>
                  <a:schemeClr val="accent1"/>
                </a:solidFill>
              </a:rPr>
              <a:t>may</a:t>
            </a:r>
            <a:r>
              <a:rPr lang="en-US" sz="1600" spc="7" dirty="0">
                <a:solidFill>
                  <a:schemeClr val="accent1"/>
                </a:solidFill>
              </a:rPr>
              <a:t> </a:t>
            </a:r>
            <a:r>
              <a:rPr lang="en-US" sz="1600" spc="29" dirty="0">
                <a:solidFill>
                  <a:schemeClr val="accent1"/>
                </a:solidFill>
              </a:rPr>
              <a:t>be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spc="22" dirty="0">
                <a:solidFill>
                  <a:schemeClr val="accent1"/>
                </a:solidFill>
              </a:rPr>
              <a:t>connected</a:t>
            </a:r>
            <a:endParaRPr lang="en-US" sz="1600" dirty="0">
              <a:solidFill>
                <a:schemeClr val="accent1"/>
              </a:solidFill>
            </a:endParaRPr>
          </a:p>
          <a:p>
            <a:pPr indent="-228600" algn="just">
              <a:spcBef>
                <a:spcPts val="59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1"/>
              </a:solidFill>
            </a:endParaRPr>
          </a:p>
          <a:p>
            <a:pPr marL="236961" indent="-228600" algn="just"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237890" algn="l"/>
              </a:tabLst>
            </a:pPr>
            <a:r>
              <a:rPr lang="en-US" sz="1600" b="1" spc="29" dirty="0">
                <a:solidFill>
                  <a:schemeClr val="accent1"/>
                </a:solidFill>
              </a:rPr>
              <a:t>What</a:t>
            </a:r>
            <a:r>
              <a:rPr lang="en-US" sz="1600" b="1" spc="-37" dirty="0">
                <a:solidFill>
                  <a:schemeClr val="accent1"/>
                </a:solidFill>
              </a:rPr>
              <a:t> </a:t>
            </a:r>
            <a:r>
              <a:rPr lang="en-US" sz="1600" b="1" spc="37" dirty="0">
                <a:solidFill>
                  <a:schemeClr val="accent1"/>
                </a:solidFill>
              </a:rPr>
              <a:t>NAC</a:t>
            </a:r>
            <a:r>
              <a:rPr lang="en-US" sz="1600" b="1" spc="-29" dirty="0">
                <a:solidFill>
                  <a:schemeClr val="accent1"/>
                </a:solidFill>
              </a:rPr>
              <a:t> </a:t>
            </a:r>
            <a:r>
              <a:rPr lang="en-US" sz="1600" b="1" spc="22" dirty="0">
                <a:solidFill>
                  <a:schemeClr val="accent1"/>
                </a:solidFill>
              </a:rPr>
              <a:t>does?</a:t>
            </a:r>
            <a:endParaRPr lang="en-US" sz="1600" b="1" dirty="0">
              <a:solidFill>
                <a:schemeClr val="accent1"/>
              </a:solidFill>
            </a:endParaRPr>
          </a:p>
          <a:p>
            <a:pPr marL="694161" lvl="1" indent="-228600" algn="just">
              <a:spcBef>
                <a:spcPts val="534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237890" algn="l"/>
              </a:tabLst>
            </a:pPr>
            <a:r>
              <a:rPr lang="en-US" sz="1600" spc="22" dirty="0">
                <a:solidFill>
                  <a:schemeClr val="accent1"/>
                </a:solidFill>
              </a:rPr>
              <a:t>Authentication</a:t>
            </a:r>
            <a:r>
              <a:rPr lang="en-US" sz="1600" spc="-15" dirty="0">
                <a:solidFill>
                  <a:schemeClr val="accent1"/>
                </a:solidFill>
              </a:rPr>
              <a:t> </a:t>
            </a:r>
            <a:r>
              <a:rPr lang="en-US" sz="1600" spc="22" dirty="0">
                <a:solidFill>
                  <a:schemeClr val="accent1"/>
                </a:solidFill>
              </a:rPr>
              <a:t>of</a:t>
            </a:r>
            <a:r>
              <a:rPr lang="en-US" sz="1600" spc="7" dirty="0">
                <a:solidFill>
                  <a:schemeClr val="accent1"/>
                </a:solidFill>
              </a:rPr>
              <a:t> </a:t>
            </a:r>
            <a:r>
              <a:rPr lang="en-US" sz="1600" spc="22" dirty="0">
                <a:solidFill>
                  <a:schemeClr val="accent1"/>
                </a:solidFill>
              </a:rPr>
              <a:t>users</a:t>
            </a:r>
            <a:r>
              <a:rPr lang="en-US" sz="1600" spc="-7" dirty="0">
                <a:solidFill>
                  <a:schemeClr val="accent1"/>
                </a:solidFill>
              </a:rPr>
              <a:t> </a:t>
            </a:r>
            <a:r>
              <a:rPr lang="en-US" sz="1600" spc="22" dirty="0">
                <a:solidFill>
                  <a:schemeClr val="accent1"/>
                </a:solidFill>
              </a:rPr>
              <a:t>connected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spc="15" dirty="0">
                <a:solidFill>
                  <a:schemeClr val="accent1"/>
                </a:solidFill>
              </a:rPr>
              <a:t>to</a:t>
            </a:r>
            <a:r>
              <a:rPr lang="en-US" sz="1600" spc="439" dirty="0">
                <a:solidFill>
                  <a:schemeClr val="accent1"/>
                </a:solidFill>
              </a:rPr>
              <a:t> </a:t>
            </a:r>
            <a:r>
              <a:rPr lang="en-US" sz="1600" spc="22" dirty="0">
                <a:solidFill>
                  <a:schemeClr val="accent1"/>
                </a:solidFill>
              </a:rPr>
              <a:t>network</a:t>
            </a:r>
            <a:r>
              <a:rPr lang="en-US" sz="1600" spc="-15" dirty="0">
                <a:solidFill>
                  <a:schemeClr val="accent1"/>
                </a:solidFill>
              </a:rPr>
              <a:t> </a:t>
            </a:r>
            <a:r>
              <a:rPr lang="en-US" sz="1600" spc="22" dirty="0">
                <a:solidFill>
                  <a:schemeClr val="accent1"/>
                </a:solidFill>
              </a:rPr>
              <a:t>resources</a:t>
            </a:r>
            <a:endParaRPr lang="en-US" sz="1600" dirty="0">
              <a:solidFill>
                <a:schemeClr val="accent1"/>
              </a:solidFill>
            </a:endParaRPr>
          </a:p>
          <a:p>
            <a:pPr marL="694161" lvl="1" indent="-228600" algn="just">
              <a:spcBef>
                <a:spcPts val="534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237890" algn="l"/>
              </a:tabLst>
            </a:pPr>
            <a:r>
              <a:rPr lang="en-US" sz="1600" spc="22" dirty="0">
                <a:solidFill>
                  <a:schemeClr val="accent1"/>
                </a:solidFill>
              </a:rPr>
              <a:t>Defining</a:t>
            </a:r>
            <a:r>
              <a:rPr lang="en-US" sz="1600" spc="-15" dirty="0">
                <a:solidFill>
                  <a:schemeClr val="accent1"/>
                </a:solidFill>
              </a:rPr>
              <a:t> </a:t>
            </a:r>
            <a:r>
              <a:rPr lang="en-US" sz="1600" spc="29" dirty="0">
                <a:solidFill>
                  <a:schemeClr val="accent1"/>
                </a:solidFill>
              </a:rPr>
              <a:t>a</a:t>
            </a:r>
            <a:r>
              <a:rPr lang="en-US" sz="1600" spc="7" dirty="0">
                <a:solidFill>
                  <a:schemeClr val="accent1"/>
                </a:solidFill>
              </a:rPr>
              <a:t> </a:t>
            </a:r>
            <a:r>
              <a:rPr lang="en-US" sz="1600" spc="22" dirty="0">
                <a:solidFill>
                  <a:schemeClr val="accent1"/>
                </a:solidFill>
              </a:rPr>
              <a:t>connection</a:t>
            </a:r>
            <a:r>
              <a:rPr lang="en-US" sz="1600" spc="-22" dirty="0">
                <a:solidFill>
                  <a:schemeClr val="accent1"/>
                </a:solidFill>
              </a:rPr>
              <a:t> </a:t>
            </a:r>
            <a:r>
              <a:rPr lang="en-US" sz="1600" spc="22" dirty="0">
                <a:solidFill>
                  <a:schemeClr val="accent1"/>
                </a:solidFill>
              </a:rPr>
              <a:t>point</a:t>
            </a:r>
            <a:r>
              <a:rPr lang="en-US" sz="1600" spc="-7" dirty="0">
                <a:solidFill>
                  <a:schemeClr val="accent1"/>
                </a:solidFill>
              </a:rPr>
              <a:t> </a:t>
            </a:r>
            <a:r>
              <a:rPr lang="en-US" sz="1600" spc="22" dirty="0">
                <a:solidFill>
                  <a:schemeClr val="accent1"/>
                </a:solidFill>
              </a:rPr>
              <a:t>of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spc="22" dirty="0">
                <a:solidFill>
                  <a:schemeClr val="accent1"/>
                </a:solidFill>
              </a:rPr>
              <a:t>network</a:t>
            </a:r>
            <a:r>
              <a:rPr lang="en-US" sz="1600" spc="-7" dirty="0">
                <a:solidFill>
                  <a:schemeClr val="accent1"/>
                </a:solidFill>
              </a:rPr>
              <a:t> </a:t>
            </a:r>
            <a:r>
              <a:rPr lang="en-US" sz="1600" spc="22" dirty="0">
                <a:solidFill>
                  <a:schemeClr val="accent1"/>
                </a:solidFill>
              </a:rPr>
              <a:t>devices</a:t>
            </a:r>
            <a:endParaRPr lang="en-US" sz="1600" dirty="0">
              <a:solidFill>
                <a:schemeClr val="accent1"/>
              </a:solidFill>
            </a:endParaRPr>
          </a:p>
          <a:p>
            <a:pPr marL="694161" lvl="1" indent="-228600" algn="just">
              <a:spcBef>
                <a:spcPts val="534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237890" algn="l"/>
              </a:tabLst>
            </a:pPr>
            <a:r>
              <a:rPr lang="en-US" sz="1600" spc="15" dirty="0">
                <a:solidFill>
                  <a:schemeClr val="accent1"/>
                </a:solidFill>
              </a:rPr>
              <a:t>Identification</a:t>
            </a:r>
            <a:r>
              <a:rPr lang="en-US" sz="1600" spc="-15" dirty="0">
                <a:solidFill>
                  <a:schemeClr val="accent1"/>
                </a:solidFill>
              </a:rPr>
              <a:t> </a:t>
            </a:r>
            <a:r>
              <a:rPr lang="en-US" sz="1600" spc="22" dirty="0">
                <a:solidFill>
                  <a:schemeClr val="accent1"/>
                </a:solidFill>
              </a:rPr>
              <a:t>of</a:t>
            </a:r>
            <a:r>
              <a:rPr lang="en-US" sz="1600" spc="15" dirty="0">
                <a:solidFill>
                  <a:schemeClr val="accent1"/>
                </a:solidFill>
              </a:rPr>
              <a:t> </a:t>
            </a:r>
            <a:r>
              <a:rPr lang="en-US" sz="1600" spc="22" dirty="0">
                <a:solidFill>
                  <a:schemeClr val="accent1"/>
                </a:solidFill>
              </a:rPr>
              <a:t>devices,</a:t>
            </a:r>
            <a:r>
              <a:rPr lang="en-US" sz="1600" spc="-15" dirty="0">
                <a:solidFill>
                  <a:schemeClr val="accent1"/>
                </a:solidFill>
              </a:rPr>
              <a:t> </a:t>
            </a:r>
            <a:r>
              <a:rPr lang="en-US" sz="1600" spc="22" dirty="0">
                <a:solidFill>
                  <a:schemeClr val="accent1"/>
                </a:solidFill>
              </a:rPr>
              <a:t>platforms</a:t>
            </a:r>
            <a:r>
              <a:rPr lang="en-US" sz="1600" spc="15" dirty="0">
                <a:solidFill>
                  <a:schemeClr val="accent1"/>
                </a:solidFill>
              </a:rPr>
              <a:t> </a:t>
            </a:r>
            <a:r>
              <a:rPr lang="en-US" sz="1600" spc="29" dirty="0">
                <a:solidFill>
                  <a:schemeClr val="accent1"/>
                </a:solidFill>
              </a:rPr>
              <a:t>and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spc="22" dirty="0">
                <a:solidFill>
                  <a:schemeClr val="accent1"/>
                </a:solidFill>
              </a:rPr>
              <a:t>operating</a:t>
            </a:r>
            <a:r>
              <a:rPr lang="en-US" sz="1600" spc="-15" dirty="0">
                <a:solidFill>
                  <a:schemeClr val="accent1"/>
                </a:solidFill>
              </a:rPr>
              <a:t> </a:t>
            </a:r>
            <a:r>
              <a:rPr lang="en-US" sz="1600" spc="22" dirty="0">
                <a:solidFill>
                  <a:schemeClr val="accent1"/>
                </a:solidFill>
              </a:rPr>
              <a:t>systems</a:t>
            </a:r>
            <a:endParaRPr lang="en-US" sz="1600" dirty="0">
              <a:solidFill>
                <a:schemeClr val="accent1"/>
              </a:solidFill>
            </a:endParaRPr>
          </a:p>
          <a:p>
            <a:pPr marL="694161" lvl="1" indent="-228600" algn="just">
              <a:spcBef>
                <a:spcPts val="541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237890" algn="l"/>
              </a:tabLst>
            </a:pPr>
            <a:r>
              <a:rPr lang="en-US" sz="1600" spc="22" dirty="0">
                <a:solidFill>
                  <a:schemeClr val="accent1"/>
                </a:solidFill>
              </a:rPr>
              <a:t>Development</a:t>
            </a:r>
            <a:r>
              <a:rPr lang="en-US" sz="1600" spc="-29" dirty="0">
                <a:solidFill>
                  <a:schemeClr val="accent1"/>
                </a:solidFill>
              </a:rPr>
              <a:t> </a:t>
            </a:r>
            <a:r>
              <a:rPr lang="en-US" sz="1600" spc="29" dirty="0">
                <a:solidFill>
                  <a:schemeClr val="accent1"/>
                </a:solidFill>
              </a:rPr>
              <a:t>and</a:t>
            </a:r>
            <a:r>
              <a:rPr lang="en-US" sz="1600" spc="-22" dirty="0">
                <a:solidFill>
                  <a:schemeClr val="accent1"/>
                </a:solidFill>
              </a:rPr>
              <a:t> </a:t>
            </a:r>
            <a:r>
              <a:rPr lang="en-US" sz="1600" spc="22" dirty="0">
                <a:solidFill>
                  <a:schemeClr val="accent1"/>
                </a:solidFill>
              </a:rPr>
              <a:t>application</a:t>
            </a:r>
            <a:r>
              <a:rPr lang="en-US" sz="1600" spc="-22" dirty="0">
                <a:solidFill>
                  <a:schemeClr val="accent1"/>
                </a:solidFill>
              </a:rPr>
              <a:t> </a:t>
            </a:r>
            <a:r>
              <a:rPr lang="en-US" sz="1600" spc="22" dirty="0">
                <a:solidFill>
                  <a:schemeClr val="accent1"/>
                </a:solidFill>
              </a:rPr>
              <a:t>of</a:t>
            </a:r>
            <a:r>
              <a:rPr lang="en-US" sz="1600" spc="-7" dirty="0">
                <a:solidFill>
                  <a:schemeClr val="accent1"/>
                </a:solidFill>
              </a:rPr>
              <a:t> </a:t>
            </a:r>
            <a:r>
              <a:rPr lang="en-US" sz="1600" spc="22" dirty="0">
                <a:solidFill>
                  <a:schemeClr val="accent1"/>
                </a:solidFill>
              </a:rPr>
              <a:t>security</a:t>
            </a:r>
            <a:r>
              <a:rPr lang="en-US" sz="1600" spc="-22" dirty="0">
                <a:solidFill>
                  <a:schemeClr val="accent1"/>
                </a:solidFill>
              </a:rPr>
              <a:t> </a:t>
            </a:r>
            <a:r>
              <a:rPr lang="en-US" sz="1600" spc="22" dirty="0">
                <a:solidFill>
                  <a:schemeClr val="accent1"/>
                </a:solidFill>
              </a:rPr>
              <a:t>policies</a:t>
            </a:r>
            <a:endParaRPr lang="en-US" sz="1600" dirty="0">
              <a:solidFill>
                <a:schemeClr val="accent1"/>
              </a:solidFill>
            </a:endParaRPr>
          </a:p>
        </p:txBody>
      </p:sp>
      <p:pic>
        <p:nvPicPr>
          <p:cNvPr id="11" name="Graphic 10" descr="Server">
            <a:extLst>
              <a:ext uri="{FF2B5EF4-FFF2-40B4-BE49-F238E27FC236}">
                <a16:creationId xmlns:a16="http://schemas.microsoft.com/office/drawing/2014/main" id="{716DDEA3-A776-AB52-95D3-7B672DAE86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36128" y="2468478"/>
            <a:ext cx="3552824" cy="355282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8585"/>
            <a:r>
              <a:rPr lang="en-US" spc="37"/>
              <a:t>NAC</a:t>
            </a:r>
            <a:r>
              <a:rPr lang="en-US" spc="-59"/>
              <a:t> </a:t>
            </a:r>
            <a:r>
              <a:rPr lang="en-US" spc="22"/>
              <a:t>Solutions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38200" y="2319416"/>
            <a:ext cx="5724832" cy="4448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36961" indent="-228600">
              <a:spcBef>
                <a:spcPts val="198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237890" algn="l"/>
              </a:tabLst>
            </a:pPr>
            <a:r>
              <a:rPr lang="en-US" sz="1600" b="1" spc="22">
                <a:solidFill>
                  <a:schemeClr val="accent1"/>
                </a:solidFill>
              </a:rPr>
              <a:t>ForeScout</a:t>
            </a:r>
            <a:r>
              <a:rPr lang="en-US" sz="1600" b="1" spc="-59">
                <a:solidFill>
                  <a:schemeClr val="accent1"/>
                </a:solidFill>
              </a:rPr>
              <a:t> </a:t>
            </a:r>
            <a:r>
              <a:rPr lang="en-US" sz="1600" b="1" spc="22">
                <a:solidFill>
                  <a:schemeClr val="accent1"/>
                </a:solidFill>
              </a:rPr>
              <a:t>CounterACT</a:t>
            </a:r>
            <a:endParaRPr lang="en-US" sz="1600" b="1">
              <a:solidFill>
                <a:schemeClr val="accent1"/>
              </a:solidFill>
            </a:endParaRPr>
          </a:p>
          <a:p>
            <a:pPr indent="-228600">
              <a:spcBef>
                <a:spcPts val="51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600" b="1">
              <a:solidFill>
                <a:schemeClr val="accent1"/>
              </a:solidFill>
            </a:endParaRPr>
          </a:p>
          <a:p>
            <a:pPr marL="236961" indent="-228600"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237890" algn="l"/>
              </a:tabLst>
            </a:pPr>
            <a:r>
              <a:rPr lang="en-US" sz="1600" b="1" spc="22">
                <a:solidFill>
                  <a:schemeClr val="accent1"/>
                </a:solidFill>
              </a:rPr>
              <a:t>Extreme</a:t>
            </a:r>
            <a:r>
              <a:rPr lang="en-US" sz="1600" b="1" spc="-37">
                <a:solidFill>
                  <a:schemeClr val="accent1"/>
                </a:solidFill>
              </a:rPr>
              <a:t> </a:t>
            </a:r>
            <a:r>
              <a:rPr lang="en-US" sz="1600" b="1" spc="22">
                <a:solidFill>
                  <a:schemeClr val="accent1"/>
                </a:solidFill>
              </a:rPr>
              <a:t>Networks</a:t>
            </a:r>
            <a:r>
              <a:rPr lang="en-US" sz="1600" b="1" spc="-37">
                <a:solidFill>
                  <a:schemeClr val="accent1"/>
                </a:solidFill>
              </a:rPr>
              <a:t> </a:t>
            </a:r>
            <a:r>
              <a:rPr lang="en-US" sz="1600" b="1" spc="37">
                <a:solidFill>
                  <a:schemeClr val="accent1"/>
                </a:solidFill>
              </a:rPr>
              <a:t>NAC</a:t>
            </a:r>
            <a:endParaRPr lang="en-US" sz="1600" b="1">
              <a:solidFill>
                <a:schemeClr val="accent1"/>
              </a:solidFill>
            </a:endParaRPr>
          </a:p>
          <a:p>
            <a:pPr indent="-228600">
              <a:spcBef>
                <a:spcPts val="59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600" b="1">
              <a:solidFill>
                <a:schemeClr val="accent1"/>
              </a:solidFill>
            </a:endParaRPr>
          </a:p>
          <a:p>
            <a:pPr marL="236961" indent="-228600"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237890" algn="l"/>
              </a:tabLst>
            </a:pPr>
            <a:r>
              <a:rPr lang="en-US" sz="1600" b="1" spc="15">
                <a:solidFill>
                  <a:schemeClr val="accent1"/>
                </a:solidFill>
              </a:rPr>
              <a:t>Trustwave</a:t>
            </a:r>
            <a:r>
              <a:rPr lang="en-US" sz="1600" b="1" spc="-22">
                <a:solidFill>
                  <a:schemeClr val="accent1"/>
                </a:solidFill>
              </a:rPr>
              <a:t> </a:t>
            </a:r>
            <a:r>
              <a:rPr lang="en-US" sz="1600" b="1" spc="22">
                <a:solidFill>
                  <a:schemeClr val="accent1"/>
                </a:solidFill>
              </a:rPr>
              <a:t>Network</a:t>
            </a:r>
            <a:r>
              <a:rPr lang="en-US" sz="1600" b="1" spc="-95">
                <a:solidFill>
                  <a:schemeClr val="accent1"/>
                </a:solidFill>
              </a:rPr>
              <a:t> </a:t>
            </a:r>
            <a:r>
              <a:rPr lang="en-US" sz="1600" b="1" spc="22">
                <a:solidFill>
                  <a:schemeClr val="accent1"/>
                </a:solidFill>
              </a:rPr>
              <a:t>Access</a:t>
            </a:r>
            <a:r>
              <a:rPr lang="en-US" sz="1600" b="1">
                <a:solidFill>
                  <a:schemeClr val="accent1"/>
                </a:solidFill>
              </a:rPr>
              <a:t> </a:t>
            </a:r>
            <a:r>
              <a:rPr lang="en-US" sz="1600" b="1" spc="22">
                <a:solidFill>
                  <a:schemeClr val="accent1"/>
                </a:solidFill>
              </a:rPr>
              <a:t>Control</a:t>
            </a:r>
            <a:endParaRPr lang="en-US" sz="1600" b="1">
              <a:solidFill>
                <a:schemeClr val="accent1"/>
              </a:solidFill>
            </a:endParaRPr>
          </a:p>
          <a:p>
            <a:pPr indent="-228600">
              <a:spcBef>
                <a:spcPts val="51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600" b="1">
              <a:solidFill>
                <a:schemeClr val="accent1"/>
              </a:solidFill>
            </a:endParaRPr>
          </a:p>
          <a:p>
            <a:pPr marL="236961" indent="-228600"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237890" algn="l"/>
              </a:tabLst>
            </a:pPr>
            <a:r>
              <a:rPr lang="en-US" sz="1600" b="1" spc="22">
                <a:solidFill>
                  <a:schemeClr val="accent1"/>
                </a:solidFill>
              </a:rPr>
              <a:t>Cisco</a:t>
            </a:r>
            <a:r>
              <a:rPr lang="en-US" sz="1600" b="1" spc="-7">
                <a:solidFill>
                  <a:schemeClr val="accent1"/>
                </a:solidFill>
              </a:rPr>
              <a:t> </a:t>
            </a:r>
            <a:r>
              <a:rPr lang="en-US" sz="1600" b="1" spc="37">
                <a:solidFill>
                  <a:schemeClr val="accent1"/>
                </a:solidFill>
              </a:rPr>
              <a:t>NAC</a:t>
            </a:r>
            <a:r>
              <a:rPr lang="en-US" sz="1600" b="1" spc="-88">
                <a:solidFill>
                  <a:schemeClr val="accent1"/>
                </a:solidFill>
              </a:rPr>
              <a:t> </a:t>
            </a:r>
            <a:r>
              <a:rPr lang="en-US" sz="1600" b="1" spc="22">
                <a:solidFill>
                  <a:schemeClr val="accent1"/>
                </a:solidFill>
              </a:rPr>
              <a:t>Appliance</a:t>
            </a:r>
            <a:endParaRPr lang="en-US" sz="1600" b="1">
              <a:solidFill>
                <a:schemeClr val="accent1"/>
              </a:solidFill>
            </a:endParaRPr>
          </a:p>
          <a:p>
            <a:pPr indent="-228600">
              <a:spcBef>
                <a:spcPts val="66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600" b="1">
              <a:solidFill>
                <a:schemeClr val="accent1"/>
              </a:solidFill>
            </a:endParaRPr>
          </a:p>
          <a:p>
            <a:pPr marL="236961" indent="-228600"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237890" algn="l"/>
              </a:tabLst>
            </a:pPr>
            <a:r>
              <a:rPr lang="en-US" sz="1600" b="1" spc="22">
                <a:solidFill>
                  <a:schemeClr val="accent1"/>
                </a:solidFill>
              </a:rPr>
              <a:t>Bradford</a:t>
            </a:r>
            <a:r>
              <a:rPr lang="en-US" sz="1600" b="1" spc="-22">
                <a:solidFill>
                  <a:schemeClr val="accent1"/>
                </a:solidFill>
              </a:rPr>
              <a:t> </a:t>
            </a:r>
            <a:r>
              <a:rPr lang="en-US" sz="1600" b="1" spc="22">
                <a:solidFill>
                  <a:schemeClr val="accent1"/>
                </a:solidFill>
              </a:rPr>
              <a:t>Network’s</a:t>
            </a:r>
            <a:r>
              <a:rPr lang="en-US" sz="1600" b="1" spc="-22">
                <a:solidFill>
                  <a:schemeClr val="accent1"/>
                </a:solidFill>
              </a:rPr>
              <a:t> </a:t>
            </a:r>
            <a:r>
              <a:rPr lang="en-US" sz="1600" b="1" spc="22">
                <a:solidFill>
                  <a:schemeClr val="accent1"/>
                </a:solidFill>
              </a:rPr>
              <a:t>Network</a:t>
            </a:r>
            <a:r>
              <a:rPr lang="en-US" sz="1600" b="1" spc="-15">
                <a:solidFill>
                  <a:schemeClr val="accent1"/>
                </a:solidFill>
              </a:rPr>
              <a:t> </a:t>
            </a:r>
            <a:r>
              <a:rPr lang="en-US" sz="1600" b="1" spc="22">
                <a:solidFill>
                  <a:schemeClr val="accent1"/>
                </a:solidFill>
              </a:rPr>
              <a:t>Sentry</a:t>
            </a:r>
            <a:r>
              <a:rPr lang="en-US" sz="1600" b="1">
                <a:solidFill>
                  <a:schemeClr val="accent1"/>
                </a:solidFill>
              </a:rPr>
              <a:t> </a:t>
            </a:r>
            <a:r>
              <a:rPr lang="en-US" sz="1600" b="1" spc="15">
                <a:solidFill>
                  <a:schemeClr val="accent1"/>
                </a:solidFill>
              </a:rPr>
              <a:t>/</a:t>
            </a:r>
            <a:r>
              <a:rPr lang="en-US" sz="1600" b="1">
                <a:solidFill>
                  <a:schemeClr val="accent1"/>
                </a:solidFill>
              </a:rPr>
              <a:t> </a:t>
            </a:r>
            <a:r>
              <a:rPr lang="en-US" sz="1600" b="1" spc="37">
                <a:solidFill>
                  <a:schemeClr val="accent1"/>
                </a:solidFill>
              </a:rPr>
              <a:t>NAC</a:t>
            </a:r>
            <a:endParaRPr lang="en-US" sz="1600" b="1">
              <a:solidFill>
                <a:schemeClr val="accent1"/>
              </a:solidFill>
            </a:endParaRPr>
          </a:p>
          <a:p>
            <a:pPr indent="-228600">
              <a:spcBef>
                <a:spcPts val="51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600" b="1">
              <a:solidFill>
                <a:schemeClr val="accent1"/>
              </a:solidFill>
            </a:endParaRPr>
          </a:p>
          <a:p>
            <a:pPr marL="236961" indent="-228600"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237890" algn="l"/>
              </a:tabLst>
            </a:pPr>
            <a:r>
              <a:rPr lang="en-US" sz="1600" b="1" spc="22">
                <a:solidFill>
                  <a:schemeClr val="accent1"/>
                </a:solidFill>
              </a:rPr>
              <a:t>PacketFence</a:t>
            </a:r>
            <a:r>
              <a:rPr lang="en-US" sz="1600" b="1" spc="-44">
                <a:solidFill>
                  <a:schemeClr val="accent1"/>
                </a:solidFill>
              </a:rPr>
              <a:t> </a:t>
            </a:r>
            <a:r>
              <a:rPr lang="en-US" sz="1600" b="1" spc="37">
                <a:solidFill>
                  <a:schemeClr val="accent1"/>
                </a:solidFill>
              </a:rPr>
              <a:t>NAC</a:t>
            </a:r>
            <a:endParaRPr lang="en-US" sz="1600" b="1">
              <a:solidFill>
                <a:schemeClr val="accent1"/>
              </a:solidFill>
            </a:endParaRPr>
          </a:p>
          <a:p>
            <a:pPr indent="-228600">
              <a:spcBef>
                <a:spcPts val="59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600" b="1">
              <a:solidFill>
                <a:schemeClr val="accent1"/>
              </a:solidFill>
            </a:endParaRPr>
          </a:p>
          <a:p>
            <a:pPr marL="236961" indent="-228600"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237890" algn="l"/>
              </a:tabLst>
            </a:pPr>
            <a:r>
              <a:rPr lang="en-US" sz="1600" b="1" spc="22">
                <a:solidFill>
                  <a:schemeClr val="accent1"/>
                </a:solidFill>
              </a:rPr>
              <a:t>Arubanetworks</a:t>
            </a:r>
            <a:r>
              <a:rPr lang="en-US" sz="1600" b="1" spc="-37">
                <a:solidFill>
                  <a:schemeClr val="accent1"/>
                </a:solidFill>
              </a:rPr>
              <a:t> </a:t>
            </a:r>
            <a:r>
              <a:rPr lang="en-US" sz="1600" b="1" spc="22">
                <a:solidFill>
                  <a:schemeClr val="accent1"/>
                </a:solidFill>
              </a:rPr>
              <a:t>ClearPass</a:t>
            </a:r>
            <a:r>
              <a:rPr lang="en-US" sz="1600" b="1" spc="-22">
                <a:solidFill>
                  <a:schemeClr val="accent1"/>
                </a:solidFill>
              </a:rPr>
              <a:t> </a:t>
            </a:r>
            <a:r>
              <a:rPr lang="en-US" sz="1600" b="1" spc="22">
                <a:solidFill>
                  <a:schemeClr val="accent1"/>
                </a:solidFill>
              </a:rPr>
              <a:t>Policy</a:t>
            </a:r>
            <a:r>
              <a:rPr lang="en-US" sz="1600" b="1" spc="-15">
                <a:solidFill>
                  <a:schemeClr val="accent1"/>
                </a:solidFill>
              </a:rPr>
              <a:t> </a:t>
            </a:r>
            <a:r>
              <a:rPr lang="en-US" sz="1600" b="1" spc="29">
                <a:solidFill>
                  <a:schemeClr val="accent1"/>
                </a:solidFill>
              </a:rPr>
              <a:t>Manager</a:t>
            </a:r>
            <a:endParaRPr lang="en-US" sz="1600" b="1">
              <a:solidFill>
                <a:schemeClr val="accent1"/>
              </a:solidFill>
            </a:endParaRPr>
          </a:p>
          <a:p>
            <a:pPr indent="-228600">
              <a:spcBef>
                <a:spcPts val="51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600" b="1">
              <a:solidFill>
                <a:schemeClr val="accent1"/>
              </a:solidFill>
            </a:endParaRPr>
          </a:p>
          <a:p>
            <a:pPr marL="236961" indent="-228600"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237890" algn="l"/>
              </a:tabLst>
            </a:pPr>
            <a:r>
              <a:rPr lang="en-US" sz="1600" b="1" spc="22">
                <a:solidFill>
                  <a:schemeClr val="accent1"/>
                </a:solidFill>
              </a:rPr>
              <a:t>Portnox</a:t>
            </a:r>
            <a:r>
              <a:rPr lang="en-US" sz="1600" b="1" spc="-15">
                <a:solidFill>
                  <a:schemeClr val="accent1"/>
                </a:solidFill>
              </a:rPr>
              <a:t> </a:t>
            </a:r>
            <a:r>
              <a:rPr lang="en-US" sz="1600" b="1" spc="22">
                <a:solidFill>
                  <a:schemeClr val="accent1"/>
                </a:solidFill>
              </a:rPr>
              <a:t>Network</a:t>
            </a:r>
            <a:r>
              <a:rPr lang="en-US" sz="1600" b="1" spc="-102">
                <a:solidFill>
                  <a:schemeClr val="accent1"/>
                </a:solidFill>
              </a:rPr>
              <a:t> </a:t>
            </a:r>
            <a:r>
              <a:rPr lang="en-US" sz="1600" b="1" spc="22">
                <a:solidFill>
                  <a:schemeClr val="accent1"/>
                </a:solidFill>
              </a:rPr>
              <a:t>Access</a:t>
            </a:r>
            <a:r>
              <a:rPr lang="en-US" sz="1600" b="1" spc="-29">
                <a:solidFill>
                  <a:schemeClr val="accent1"/>
                </a:solidFill>
              </a:rPr>
              <a:t> </a:t>
            </a:r>
            <a:r>
              <a:rPr lang="en-US" sz="1600" b="1" spc="22">
                <a:solidFill>
                  <a:schemeClr val="accent1"/>
                </a:solidFill>
              </a:rPr>
              <a:t>Control</a:t>
            </a:r>
            <a:endParaRPr lang="en-US" sz="1600" b="1">
              <a:solidFill>
                <a:schemeClr val="accent1"/>
              </a:solidFill>
            </a:endParaRPr>
          </a:p>
        </p:txBody>
      </p:sp>
      <p:pic>
        <p:nvPicPr>
          <p:cNvPr id="10" name="Graphic 9" descr="Laptop Secure">
            <a:extLst>
              <a:ext uri="{FF2B5EF4-FFF2-40B4-BE49-F238E27FC236}">
                <a16:creationId xmlns:a16="http://schemas.microsoft.com/office/drawing/2014/main" id="{FFE7A308-FBEE-2298-67F9-6E2E59C1FF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3102" y="2745362"/>
            <a:ext cx="3552824" cy="355282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  <a:prstGeom prst="rect">
            <a:avLst/>
          </a:prstGeom>
        </p:spPr>
        <p:txBody>
          <a:bodyPr vert="horz" lIns="0" tIns="25090" rIns="0" bIns="0" rtlCol="0">
            <a:normAutofit/>
          </a:bodyPr>
          <a:lstStyle/>
          <a:p>
            <a:pPr marL="18585">
              <a:spcBef>
                <a:spcPts val="198"/>
              </a:spcBef>
            </a:pPr>
            <a:r>
              <a:rPr spc="15" dirty="0"/>
              <a:t>Demilitarized</a:t>
            </a:r>
            <a:r>
              <a:rPr spc="-7" dirty="0"/>
              <a:t> </a:t>
            </a:r>
            <a:r>
              <a:rPr spc="29" dirty="0"/>
              <a:t>Zone</a:t>
            </a:r>
            <a:r>
              <a:rPr spc="-22" dirty="0"/>
              <a:t> </a:t>
            </a:r>
            <a:r>
              <a:rPr spc="29" dirty="0"/>
              <a:t>(DMZ)</a:t>
            </a:r>
            <a:endParaRPr lang="en-US" spc="29"/>
          </a:p>
        </p:txBody>
      </p:sp>
      <p:sp>
        <p:nvSpPr>
          <p:cNvPr id="6" name="object 6"/>
          <p:cNvSpPr txBox="1"/>
          <p:nvPr/>
        </p:nvSpPr>
        <p:spPr>
          <a:xfrm>
            <a:off x="838199" y="2362124"/>
            <a:ext cx="11240729" cy="3377723"/>
          </a:xfrm>
          <a:prstGeom prst="rect">
            <a:avLst/>
          </a:prstGeom>
        </p:spPr>
        <p:txBody>
          <a:bodyPr vert="horz" wrap="square" lIns="0" tIns="17656" rIns="0" bIns="0" rtlCol="0">
            <a:spAutoFit/>
          </a:bodyPr>
          <a:lstStyle/>
          <a:p>
            <a:pPr marL="457200" marR="4535" indent="-457200" algn="just" defTabSz="557784">
              <a:spcBef>
                <a:spcPts val="85"/>
              </a:spcBef>
              <a:buClr>
                <a:srgbClr val="0000FF"/>
              </a:buClr>
              <a:buChar char="•"/>
            </a:pPr>
            <a:r>
              <a:rPr lang="en-US" sz="2000" kern="1200" spc="13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Computer</a:t>
            </a:r>
            <a:r>
              <a:rPr lang="en-US" sz="2000" kern="1200" spc="129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 </a:t>
            </a:r>
            <a:r>
              <a:rPr lang="en-US" sz="2000" kern="1200" spc="13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sub</a:t>
            </a:r>
            <a:r>
              <a:rPr lang="en-US" sz="2000" kern="1200" spc="129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 </a:t>
            </a:r>
            <a:r>
              <a:rPr lang="en-US" sz="2000" kern="1200" spc="13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network</a:t>
            </a:r>
            <a:r>
              <a:rPr lang="en-US" sz="2000" kern="1200" spc="138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 </a:t>
            </a:r>
            <a:r>
              <a:rPr lang="en-US" sz="2000" kern="1200" spc="4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is</a:t>
            </a:r>
            <a:r>
              <a:rPr lang="en-US" sz="2000" kern="1200" spc="138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 </a:t>
            </a:r>
            <a:r>
              <a:rPr lang="en-US" sz="2000" kern="1200" spc="13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placed</a:t>
            </a:r>
            <a:r>
              <a:rPr lang="en-US" sz="2000" kern="1200" spc="129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 </a:t>
            </a:r>
            <a:r>
              <a:rPr lang="en-US" sz="2000" kern="1200" spc="13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between</a:t>
            </a:r>
            <a:r>
              <a:rPr lang="en-US" sz="2000" kern="1200" spc="138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 </a:t>
            </a:r>
            <a:r>
              <a:rPr lang="en-US" sz="2000" kern="1200" spc="13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the</a:t>
            </a:r>
            <a:r>
              <a:rPr lang="en-US" sz="2000" kern="1200" spc="138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 </a:t>
            </a:r>
            <a:r>
              <a:rPr lang="en-US" sz="2000" kern="1200" spc="9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organization's</a:t>
            </a:r>
            <a:r>
              <a:rPr lang="en-US" sz="2000" kern="1200" spc="129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 </a:t>
            </a:r>
            <a:r>
              <a:rPr lang="en-US" sz="2000" kern="1200" spc="9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private</a:t>
            </a:r>
            <a:r>
              <a:rPr lang="en-US" sz="2000" kern="1200" spc="138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 </a:t>
            </a:r>
            <a:r>
              <a:rPr lang="en-US" sz="2000" kern="1200" spc="13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network,</a:t>
            </a:r>
            <a:r>
              <a:rPr lang="en-US" sz="2000" kern="1200" spc="125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 </a:t>
            </a:r>
            <a:r>
              <a:rPr lang="en-US" sz="2000" kern="1200" spc="13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such</a:t>
            </a:r>
            <a:r>
              <a:rPr lang="en-US" sz="2000" kern="1200" spc="134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 </a:t>
            </a:r>
            <a:r>
              <a:rPr lang="en-US" sz="2000" kern="1200" spc="13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as</a:t>
            </a:r>
            <a:r>
              <a:rPr lang="en-US" sz="2000" kern="1200" spc="129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 </a:t>
            </a:r>
            <a:r>
              <a:rPr lang="en-US" sz="2000" kern="1200" spc="18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LAN </a:t>
            </a:r>
            <a:r>
              <a:rPr lang="en-US" sz="2000" kern="1200" spc="-245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 </a:t>
            </a:r>
            <a:r>
              <a:rPr lang="en-US" sz="2000" kern="1200" spc="18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and</a:t>
            </a:r>
            <a:r>
              <a:rPr lang="en-US" sz="2000" kern="1200" spc="-4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 </a:t>
            </a:r>
            <a:r>
              <a:rPr lang="en-US" sz="2000" kern="1200" spc="18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an</a:t>
            </a:r>
            <a:r>
              <a:rPr lang="en-US" sz="2000" kern="1200" spc="9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 </a:t>
            </a:r>
            <a:r>
              <a:rPr lang="en-US" sz="2000" kern="1200" spc="13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outside</a:t>
            </a:r>
            <a:r>
              <a:rPr lang="en-US" sz="2000" kern="1200" spc="-9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 </a:t>
            </a:r>
            <a:r>
              <a:rPr lang="en-US" sz="2000" kern="1200" spc="13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public</a:t>
            </a:r>
            <a:r>
              <a:rPr lang="en-US" sz="2000" kern="1200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 </a:t>
            </a:r>
            <a:r>
              <a:rPr lang="en-US" sz="2000" kern="1200" spc="13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network</a:t>
            </a:r>
            <a:r>
              <a:rPr lang="en-US" sz="2000" kern="1200" spc="-4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 </a:t>
            </a:r>
            <a:r>
              <a:rPr lang="en-US" sz="2000" kern="1200" spc="13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such</a:t>
            </a:r>
            <a:r>
              <a:rPr lang="en-US" sz="2000" kern="1200" spc="-4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 </a:t>
            </a:r>
            <a:r>
              <a:rPr lang="en-US" sz="2000" kern="1200" spc="13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as</a:t>
            </a:r>
            <a:r>
              <a:rPr lang="en-US" sz="2000" kern="1200" spc="4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 </a:t>
            </a:r>
            <a:r>
              <a:rPr lang="en-US" sz="2000" kern="1200" spc="13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the</a:t>
            </a:r>
            <a:r>
              <a:rPr lang="en-US" sz="2000" kern="1200" spc="4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 </a:t>
            </a:r>
            <a:r>
              <a:rPr lang="en-US" sz="2000" kern="1200" spc="9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Internet</a:t>
            </a:r>
            <a:r>
              <a:rPr lang="en-US" sz="2000" kern="1200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 </a:t>
            </a:r>
            <a:r>
              <a:rPr lang="en-US" sz="2000" kern="1200" spc="18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and</a:t>
            </a:r>
            <a:r>
              <a:rPr lang="en-US" sz="2000" kern="1200" spc="-4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 </a:t>
            </a:r>
            <a:r>
              <a:rPr lang="en-US" sz="2000" kern="1200" spc="13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acts</a:t>
            </a:r>
            <a:r>
              <a:rPr lang="en-US" sz="2000" kern="1200" spc="4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 </a:t>
            </a:r>
            <a:r>
              <a:rPr lang="en-US" sz="2000" kern="1200" spc="13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as</a:t>
            </a:r>
            <a:r>
              <a:rPr lang="en-US" sz="2000" kern="1200" spc="9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 </a:t>
            </a:r>
            <a:r>
              <a:rPr lang="en-US" sz="2000" kern="1200" spc="18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an</a:t>
            </a:r>
            <a:r>
              <a:rPr lang="en-US" sz="2000" kern="1200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 </a:t>
            </a:r>
            <a:r>
              <a:rPr lang="en-US" sz="2000" kern="1200" spc="13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additional</a:t>
            </a:r>
            <a:r>
              <a:rPr lang="en-US" sz="2000" kern="1200" spc="-13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 </a:t>
            </a:r>
            <a:r>
              <a:rPr lang="en-US" sz="2000" kern="1200" spc="13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security</a:t>
            </a:r>
            <a:r>
              <a:rPr lang="en-US" sz="2000" kern="1200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 </a:t>
            </a:r>
            <a:r>
              <a:rPr lang="en-US" sz="2000" kern="1200" spc="13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layer</a:t>
            </a:r>
            <a:endParaRPr lang="en-US" sz="2000" dirty="0">
              <a:solidFill>
                <a:schemeClr val="accent1"/>
              </a:solidFill>
              <a:latin typeface="Arial MT"/>
            </a:endParaRPr>
          </a:p>
          <a:p>
            <a:pPr marL="457200" marR="4535" indent="-457200" algn="just" defTabSz="557784">
              <a:spcBef>
                <a:spcPts val="85"/>
              </a:spcBef>
              <a:buClr>
                <a:srgbClr val="0000FF"/>
              </a:buClr>
              <a:buChar char="•"/>
            </a:pPr>
            <a:r>
              <a:rPr lang="en-US" sz="2000" kern="1200" spc="13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Contains</a:t>
            </a:r>
            <a:r>
              <a:rPr lang="en-US" sz="2000" kern="1200" spc="-9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 </a:t>
            </a:r>
            <a:r>
              <a:rPr lang="en-US" sz="2000" kern="1200" spc="13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the</a:t>
            </a:r>
            <a:r>
              <a:rPr lang="en-US" sz="2000" kern="1200" spc="4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 </a:t>
            </a:r>
            <a:r>
              <a:rPr lang="en-US" sz="2000" kern="1200" spc="13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servers</a:t>
            </a:r>
            <a:r>
              <a:rPr lang="en-US" sz="2000" kern="1200" spc="-4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 </a:t>
            </a:r>
            <a:r>
              <a:rPr lang="en-US" sz="2000" kern="1200" spc="13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which</a:t>
            </a:r>
            <a:r>
              <a:rPr lang="en-US" sz="2000" kern="1200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 </a:t>
            </a:r>
            <a:r>
              <a:rPr lang="en-US" sz="2000" kern="1200" spc="18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need</a:t>
            </a:r>
            <a:r>
              <a:rPr lang="en-US" sz="2000" kern="1200" spc="-4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 </a:t>
            </a:r>
            <a:r>
              <a:rPr lang="en-US" sz="2000" kern="1200" spc="13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to </a:t>
            </a:r>
            <a:r>
              <a:rPr lang="en-US" sz="2000" kern="1200" spc="18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be</a:t>
            </a:r>
            <a:r>
              <a:rPr lang="en-US" sz="2000" kern="1200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 </a:t>
            </a:r>
            <a:r>
              <a:rPr lang="en-US" sz="2000" kern="1200" spc="13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accessed</a:t>
            </a:r>
            <a:r>
              <a:rPr lang="en-US" sz="2000" kern="1200" spc="-9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 </a:t>
            </a:r>
            <a:r>
              <a:rPr lang="en-US" sz="2000" kern="1200" spc="13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from</a:t>
            </a:r>
            <a:r>
              <a:rPr lang="en-US" sz="2000" kern="1200" spc="4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 </a:t>
            </a:r>
            <a:r>
              <a:rPr lang="en-US" sz="2000" kern="1200" spc="18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an</a:t>
            </a:r>
            <a:r>
              <a:rPr lang="en-US" sz="2000" kern="1200" spc="4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 </a:t>
            </a:r>
            <a:r>
              <a:rPr lang="en-US" sz="2000" kern="1200" spc="13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outside</a:t>
            </a:r>
            <a:r>
              <a:rPr lang="en-US" sz="2000" kern="1200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 </a:t>
            </a:r>
            <a:r>
              <a:rPr lang="en-US" sz="2000" kern="1200" spc="13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network</a:t>
            </a:r>
            <a:endParaRPr lang="en-US" sz="2000" kern="1200" dirty="0">
              <a:solidFill>
                <a:schemeClr val="accent1"/>
              </a:solidFill>
              <a:latin typeface="Arial MT"/>
              <a:ea typeface="+mn-ea"/>
              <a:cs typeface="+mn-cs"/>
            </a:endParaRPr>
          </a:p>
          <a:p>
            <a:pPr marL="735522" lvl="2" indent="-133776" algn="just" defTabSz="557784">
              <a:spcBef>
                <a:spcPts val="308"/>
              </a:spcBef>
              <a:buChar char="•"/>
              <a:tabLst>
                <a:tab pos="278889" algn="l"/>
              </a:tabLst>
            </a:pPr>
            <a:r>
              <a:rPr lang="en-US" sz="2000" kern="1200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Web</a:t>
            </a:r>
            <a:r>
              <a:rPr lang="en-US" sz="2000" kern="1200" spc="-36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 </a:t>
            </a:r>
            <a:r>
              <a:rPr lang="en-US" sz="2000" kern="1200" spc="4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servers</a:t>
            </a:r>
            <a:endParaRPr lang="en-US" sz="2000" kern="1200" dirty="0">
              <a:solidFill>
                <a:schemeClr val="accent1"/>
              </a:solidFill>
              <a:latin typeface="Arial MT"/>
              <a:ea typeface="+mn-ea"/>
              <a:cs typeface="+mn-cs"/>
            </a:endParaRPr>
          </a:p>
          <a:p>
            <a:pPr marL="735522" lvl="2" indent="-133776" algn="just" defTabSz="557784">
              <a:spcBef>
                <a:spcPts val="272"/>
              </a:spcBef>
              <a:buChar char="•"/>
              <a:tabLst>
                <a:tab pos="278889" algn="l"/>
              </a:tabLst>
            </a:pPr>
            <a:r>
              <a:rPr lang="en-US" sz="2000" kern="1200" spc="4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Email</a:t>
            </a:r>
            <a:r>
              <a:rPr lang="en-US" sz="2000" kern="1200" spc="-40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 </a:t>
            </a:r>
            <a:r>
              <a:rPr lang="en-US" sz="2000" kern="1200" spc="4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servers</a:t>
            </a:r>
            <a:endParaRPr lang="en-US" sz="2000" kern="1200" dirty="0">
              <a:solidFill>
                <a:schemeClr val="accent1"/>
              </a:solidFill>
              <a:latin typeface="Arial MT"/>
              <a:ea typeface="+mn-ea"/>
              <a:cs typeface="+mn-cs"/>
            </a:endParaRPr>
          </a:p>
          <a:p>
            <a:pPr marL="735522" lvl="2" indent="-133776" algn="just" defTabSz="557784">
              <a:spcBef>
                <a:spcPts val="272"/>
              </a:spcBef>
              <a:buChar char="•"/>
              <a:tabLst>
                <a:tab pos="278889" algn="l"/>
              </a:tabLst>
            </a:pPr>
            <a:r>
              <a:rPr lang="en-US" sz="2000" kern="1200" spc="9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DNS</a:t>
            </a:r>
            <a:r>
              <a:rPr lang="en-US" sz="2000" kern="1200" spc="-40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 </a:t>
            </a:r>
            <a:r>
              <a:rPr lang="en-US" sz="2000" kern="1200" spc="4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servers</a:t>
            </a:r>
            <a:endParaRPr lang="en-US" sz="2000" kern="1200" dirty="0">
              <a:solidFill>
                <a:schemeClr val="accent1"/>
              </a:solidFill>
              <a:latin typeface="Arial MT"/>
              <a:ea typeface="+mn-ea"/>
              <a:cs typeface="+mn-cs"/>
            </a:endParaRPr>
          </a:p>
          <a:p>
            <a:pPr marL="144546" indent="-133776" algn="just" defTabSz="557784">
              <a:spcBef>
                <a:spcPts val="295"/>
              </a:spcBef>
              <a:buClr>
                <a:srgbClr val="0000FF"/>
              </a:buClr>
              <a:buChar char="•"/>
              <a:tabLst>
                <a:tab pos="145113" algn="l"/>
              </a:tabLst>
            </a:pPr>
            <a:r>
              <a:rPr lang="en-US" sz="2000" b="1" kern="1200" spc="23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DMZ</a:t>
            </a:r>
            <a:r>
              <a:rPr lang="en-US" sz="2000" b="1" kern="1200" spc="-36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 </a:t>
            </a:r>
            <a:r>
              <a:rPr lang="en-US" sz="2000" b="1" kern="1200" spc="13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Configurations</a:t>
            </a:r>
            <a:endParaRPr lang="en-US" sz="2000" b="1" kern="1200" dirty="0">
              <a:solidFill>
                <a:schemeClr val="accent1"/>
              </a:solidFill>
              <a:latin typeface="Arial MT"/>
              <a:ea typeface="+mn-ea"/>
              <a:cs typeface="+mn-cs"/>
            </a:endParaRPr>
          </a:p>
          <a:p>
            <a:pPr marL="735522" lvl="2" indent="-133776" algn="just" defTabSz="557784">
              <a:spcBef>
                <a:spcPts val="312"/>
              </a:spcBef>
              <a:buChar char="•"/>
              <a:tabLst>
                <a:tab pos="278889" algn="l"/>
              </a:tabLst>
            </a:pPr>
            <a:r>
              <a:rPr lang="en-US" sz="2000" kern="1200" spc="4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Both</a:t>
            </a:r>
            <a:r>
              <a:rPr lang="en-US" sz="2000" kern="1200" spc="-9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 </a:t>
            </a:r>
            <a:r>
              <a:rPr lang="en-US" sz="2000" kern="1200" spc="4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internal</a:t>
            </a:r>
            <a:r>
              <a:rPr lang="en-US" sz="2000" kern="1200" spc="-18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 </a:t>
            </a:r>
            <a:r>
              <a:rPr lang="en-US" sz="2000" kern="1200" spc="4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and</a:t>
            </a:r>
            <a:r>
              <a:rPr lang="en-US" sz="2000" kern="1200" spc="-9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 </a:t>
            </a:r>
            <a:r>
              <a:rPr lang="en-US" sz="2000" kern="1200" spc="4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external</a:t>
            </a:r>
            <a:r>
              <a:rPr lang="en-US" sz="2000" kern="1200" spc="-18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 </a:t>
            </a:r>
            <a:r>
              <a:rPr lang="en-US" sz="2000" kern="1200" spc="4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networks</a:t>
            </a:r>
            <a:r>
              <a:rPr lang="en-US" sz="2000" kern="1200" spc="-9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 </a:t>
            </a:r>
            <a:r>
              <a:rPr lang="en-US" sz="2000" kern="1200" spc="4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can</a:t>
            </a:r>
            <a:r>
              <a:rPr lang="en-US" sz="2000" kern="1200" spc="-9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 </a:t>
            </a:r>
            <a:r>
              <a:rPr lang="en-US" sz="2000" kern="1200" spc="4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connect</a:t>
            </a:r>
            <a:r>
              <a:rPr lang="en-US" sz="2000" kern="1200" spc="-13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 </a:t>
            </a:r>
            <a:r>
              <a:rPr lang="en-US" sz="2000" kern="1200" spc="4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to </a:t>
            </a:r>
            <a:r>
              <a:rPr lang="en-US" sz="2000" kern="1200" spc="9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DMZ</a:t>
            </a:r>
            <a:endParaRPr lang="en-US" sz="2000" kern="1200" dirty="0">
              <a:solidFill>
                <a:schemeClr val="accent1"/>
              </a:solidFill>
              <a:latin typeface="Arial MT"/>
              <a:ea typeface="+mn-ea"/>
              <a:cs typeface="+mn-cs"/>
            </a:endParaRPr>
          </a:p>
          <a:p>
            <a:pPr marL="735522" lvl="2" indent="-133776" algn="just" defTabSz="557784">
              <a:spcBef>
                <a:spcPts val="272"/>
              </a:spcBef>
              <a:buChar char="•"/>
              <a:tabLst>
                <a:tab pos="278889" algn="l"/>
              </a:tabLst>
            </a:pPr>
            <a:r>
              <a:rPr lang="en-US" sz="2000" kern="1200" spc="4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Hosts</a:t>
            </a:r>
            <a:r>
              <a:rPr lang="en-US" sz="2000" kern="1200" spc="-9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 </a:t>
            </a:r>
            <a:r>
              <a:rPr lang="en-US" sz="2000" kern="1200" spc="4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in</a:t>
            </a:r>
            <a:r>
              <a:rPr lang="en-US" sz="2000" kern="1200" spc="-9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 </a:t>
            </a:r>
            <a:r>
              <a:rPr lang="en-US" sz="2000" kern="1200" spc="4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the</a:t>
            </a:r>
            <a:r>
              <a:rPr lang="en-US" sz="2000" kern="1200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 </a:t>
            </a:r>
            <a:r>
              <a:rPr lang="en-US" sz="2000" kern="1200" spc="4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DMZ</a:t>
            </a:r>
            <a:r>
              <a:rPr lang="en-US" sz="2000" kern="1200" spc="-4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 </a:t>
            </a:r>
            <a:r>
              <a:rPr lang="en-US" sz="2000" kern="1200" spc="4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can</a:t>
            </a:r>
            <a:r>
              <a:rPr lang="en-US" sz="2000" kern="1200" spc="-9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 </a:t>
            </a:r>
            <a:r>
              <a:rPr lang="en-US" sz="2000" kern="1200" spc="4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connect</a:t>
            </a:r>
            <a:r>
              <a:rPr lang="en-US" sz="2000" kern="1200" spc="-9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 </a:t>
            </a:r>
            <a:r>
              <a:rPr lang="en-US" sz="2000" kern="1200" spc="4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to</a:t>
            </a:r>
            <a:r>
              <a:rPr lang="en-US" sz="2000" kern="1200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 </a:t>
            </a:r>
            <a:r>
              <a:rPr lang="en-US" sz="2000" kern="1200" spc="4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external</a:t>
            </a:r>
            <a:r>
              <a:rPr lang="en-US" sz="2000" kern="1200" spc="-4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 </a:t>
            </a:r>
            <a:r>
              <a:rPr lang="en-US" sz="2000" kern="1200" spc="4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networks</a:t>
            </a:r>
            <a:endParaRPr lang="en-US" sz="2000" kern="1200" dirty="0">
              <a:solidFill>
                <a:schemeClr val="accent1"/>
              </a:solidFill>
              <a:latin typeface="Arial MT"/>
              <a:ea typeface="+mn-ea"/>
              <a:cs typeface="+mn-cs"/>
            </a:endParaRPr>
          </a:p>
          <a:p>
            <a:pPr marL="735522" lvl="2" indent="-133776" algn="just" defTabSz="557784">
              <a:spcBef>
                <a:spcPts val="272"/>
              </a:spcBef>
              <a:buChar char="•"/>
              <a:tabLst>
                <a:tab pos="278889" algn="l"/>
              </a:tabLst>
            </a:pPr>
            <a:r>
              <a:rPr lang="en-US" sz="2000" kern="1200" spc="4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But</a:t>
            </a:r>
            <a:r>
              <a:rPr lang="en-US" sz="2000" kern="1200" spc="-4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 </a:t>
            </a:r>
            <a:r>
              <a:rPr lang="en-US" sz="2000" kern="1200" spc="4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hosts</a:t>
            </a:r>
            <a:r>
              <a:rPr lang="en-US" sz="2000" kern="1200" spc="-9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 </a:t>
            </a:r>
            <a:r>
              <a:rPr lang="en-US" sz="2000" kern="1200" spc="4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in</a:t>
            </a:r>
            <a:r>
              <a:rPr lang="en-US" sz="2000" kern="1200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 </a:t>
            </a:r>
            <a:r>
              <a:rPr lang="en-US" sz="2000" kern="1200" spc="4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the</a:t>
            </a:r>
            <a:r>
              <a:rPr lang="en-US" sz="2000" kern="1200" spc="-4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 </a:t>
            </a:r>
            <a:r>
              <a:rPr lang="en-US" sz="2000" kern="1200" spc="4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DMZ</a:t>
            </a:r>
            <a:r>
              <a:rPr lang="en-US" sz="2000" kern="1200" spc="-4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 </a:t>
            </a:r>
            <a:r>
              <a:rPr lang="en-US" sz="2000" kern="1200" spc="4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cannot</a:t>
            </a:r>
            <a:r>
              <a:rPr lang="en-US" sz="2000" kern="1200" spc="-4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 </a:t>
            </a:r>
            <a:r>
              <a:rPr lang="en-US" sz="2000" kern="1200" spc="4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connect</a:t>
            </a:r>
            <a:r>
              <a:rPr lang="en-US" sz="2000" kern="1200" spc="-13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 </a:t>
            </a:r>
            <a:r>
              <a:rPr lang="en-US" sz="2000" kern="1200" spc="4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to</a:t>
            </a:r>
            <a:r>
              <a:rPr lang="en-US" sz="2000" kern="1200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 </a:t>
            </a:r>
            <a:r>
              <a:rPr lang="en-US" sz="2000" kern="1200" spc="4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internal</a:t>
            </a:r>
            <a:r>
              <a:rPr lang="en-US" sz="2000" kern="1200" spc="-13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 </a:t>
            </a:r>
            <a:r>
              <a:rPr lang="en-US" sz="2000" kern="1200" spc="4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networks</a:t>
            </a:r>
            <a:endParaRPr lang="en-US" sz="2000" dirty="0">
              <a:solidFill>
                <a:schemeClr val="accent1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6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6B0FCFA-8A2E-4F10-87BD-34565BD7C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2DA72A5-2775-4FE6-9A97-1C8DEE0E0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8966E53-3C41-4F5A-A432-755BFE5D7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33400"/>
            <a:ext cx="2438400" cy="24384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47F75BB-A3CB-4161-B316-A2A9C88F7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>
            <a:off x="10820400" y="3144779"/>
            <a:ext cx="1371600" cy="2548349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3616696" y="669391"/>
            <a:ext cx="7391400" cy="616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 marL="18585">
              <a:spcBef>
                <a:spcPct val="0"/>
              </a:spcBef>
              <a:spcAft>
                <a:spcPts val="600"/>
              </a:spcAft>
            </a:pPr>
            <a:r>
              <a:rPr lang="en-US" sz="5200" b="1" spc="29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DMZ</a:t>
            </a:r>
            <a:endParaRPr lang="en-US" sz="52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5B677E-A5A4-CBA9-2AB0-8242FC0F3541}"/>
              </a:ext>
            </a:extLst>
          </p:cNvPr>
          <p:cNvGrpSpPr/>
          <p:nvPr/>
        </p:nvGrpSpPr>
        <p:grpSpPr>
          <a:xfrm>
            <a:off x="2732499" y="1496568"/>
            <a:ext cx="8604095" cy="4649129"/>
            <a:chOff x="1663949" y="1276814"/>
            <a:chExt cx="8604095" cy="4649129"/>
          </a:xfrm>
        </p:grpSpPr>
        <p:grpSp>
          <p:nvGrpSpPr>
            <p:cNvPr id="30" name="object 5">
              <a:extLst>
                <a:ext uri="{FF2B5EF4-FFF2-40B4-BE49-F238E27FC236}">
                  <a16:creationId xmlns:a16="http://schemas.microsoft.com/office/drawing/2014/main" id="{4EF71740-354C-3EA2-165F-BA7FA05EAE6F}"/>
                </a:ext>
              </a:extLst>
            </p:cNvPr>
            <p:cNvGrpSpPr/>
            <p:nvPr/>
          </p:nvGrpSpPr>
          <p:grpSpPr>
            <a:xfrm>
              <a:off x="1663949" y="1276814"/>
              <a:ext cx="8604095" cy="4649129"/>
              <a:chOff x="381" y="872489"/>
              <a:chExt cx="5879465" cy="3176905"/>
            </a:xfrm>
          </p:grpSpPr>
          <p:sp>
            <p:nvSpPr>
              <p:cNvPr id="40" name="object 6">
                <a:extLst>
                  <a:ext uri="{FF2B5EF4-FFF2-40B4-BE49-F238E27FC236}">
                    <a16:creationId xmlns:a16="http://schemas.microsoft.com/office/drawing/2014/main" id="{A7CF0C85-D231-C8A4-F96D-07FBCF34DF80}"/>
                  </a:ext>
                </a:extLst>
              </p:cNvPr>
              <p:cNvSpPr/>
              <p:nvPr/>
            </p:nvSpPr>
            <p:spPr>
              <a:xfrm>
                <a:off x="381" y="2663189"/>
                <a:ext cx="3263900" cy="1386205"/>
              </a:xfrm>
              <a:custGeom>
                <a:avLst/>
                <a:gdLst/>
                <a:ahLst/>
                <a:cxnLst/>
                <a:rect l="l" t="t" r="r" b="b"/>
                <a:pathLst>
                  <a:path w="3263900" h="1386204">
                    <a:moveTo>
                      <a:pt x="25399" y="572262"/>
                    </a:moveTo>
                    <a:lnTo>
                      <a:pt x="25399" y="556253"/>
                    </a:lnTo>
                    <a:lnTo>
                      <a:pt x="12699" y="577376"/>
                    </a:lnTo>
                    <a:lnTo>
                      <a:pt x="0" y="621792"/>
                    </a:lnTo>
                    <a:lnTo>
                      <a:pt x="0" y="623316"/>
                    </a:lnTo>
                    <a:lnTo>
                      <a:pt x="12699" y="606552"/>
                    </a:lnTo>
                    <a:lnTo>
                      <a:pt x="12699" y="589788"/>
                    </a:lnTo>
                    <a:lnTo>
                      <a:pt x="25399" y="572262"/>
                    </a:lnTo>
                    <a:close/>
                  </a:path>
                  <a:path w="3263900" h="1386204">
                    <a:moveTo>
                      <a:pt x="25400" y="829016"/>
                    </a:moveTo>
                    <a:lnTo>
                      <a:pt x="25400" y="813816"/>
                    </a:lnTo>
                    <a:lnTo>
                      <a:pt x="12700" y="796290"/>
                    </a:lnTo>
                    <a:lnTo>
                      <a:pt x="12700" y="779526"/>
                    </a:lnTo>
                    <a:lnTo>
                      <a:pt x="0" y="762762"/>
                    </a:lnTo>
                    <a:lnTo>
                      <a:pt x="0" y="781812"/>
                    </a:lnTo>
                    <a:lnTo>
                      <a:pt x="25400" y="829016"/>
                    </a:lnTo>
                    <a:close/>
                  </a:path>
                  <a:path w="3263900" h="1386204">
                    <a:moveTo>
                      <a:pt x="3251200" y="640842"/>
                    </a:moveTo>
                    <a:lnTo>
                      <a:pt x="3251200" y="621792"/>
                    </a:lnTo>
                    <a:lnTo>
                      <a:pt x="3238500" y="577095"/>
                    </a:lnTo>
                    <a:lnTo>
                      <a:pt x="3213100" y="534804"/>
                    </a:lnTo>
                    <a:lnTo>
                      <a:pt x="3187700" y="494945"/>
                    </a:lnTo>
                    <a:lnTo>
                      <a:pt x="3162300" y="457542"/>
                    </a:lnTo>
                    <a:lnTo>
                      <a:pt x="3124200" y="422621"/>
                    </a:lnTo>
                    <a:lnTo>
                      <a:pt x="3098800" y="390205"/>
                    </a:lnTo>
                    <a:lnTo>
                      <a:pt x="3060700" y="360321"/>
                    </a:lnTo>
                    <a:lnTo>
                      <a:pt x="3022600" y="332994"/>
                    </a:lnTo>
                    <a:lnTo>
                      <a:pt x="2997200" y="318516"/>
                    </a:lnTo>
                    <a:lnTo>
                      <a:pt x="2971800" y="304800"/>
                    </a:lnTo>
                    <a:lnTo>
                      <a:pt x="2933700" y="280037"/>
                    </a:lnTo>
                    <a:lnTo>
                      <a:pt x="2895600" y="256636"/>
                    </a:lnTo>
                    <a:lnTo>
                      <a:pt x="2844800" y="234555"/>
                    </a:lnTo>
                    <a:lnTo>
                      <a:pt x="2806700" y="213757"/>
                    </a:lnTo>
                    <a:lnTo>
                      <a:pt x="2755900" y="194201"/>
                    </a:lnTo>
                    <a:lnTo>
                      <a:pt x="2705100" y="175849"/>
                    </a:lnTo>
                    <a:lnTo>
                      <a:pt x="2667000" y="158662"/>
                    </a:lnTo>
                    <a:lnTo>
                      <a:pt x="2616200" y="142600"/>
                    </a:lnTo>
                    <a:lnTo>
                      <a:pt x="2565400" y="127625"/>
                    </a:lnTo>
                    <a:lnTo>
                      <a:pt x="2527300" y="113697"/>
                    </a:lnTo>
                    <a:lnTo>
                      <a:pt x="2476500" y="100776"/>
                    </a:lnTo>
                    <a:lnTo>
                      <a:pt x="2425700" y="88825"/>
                    </a:lnTo>
                    <a:lnTo>
                      <a:pt x="2374900" y="77803"/>
                    </a:lnTo>
                    <a:lnTo>
                      <a:pt x="2336800" y="67672"/>
                    </a:lnTo>
                    <a:lnTo>
                      <a:pt x="2286000" y="58392"/>
                    </a:lnTo>
                    <a:lnTo>
                      <a:pt x="2235200" y="49925"/>
                    </a:lnTo>
                    <a:lnTo>
                      <a:pt x="2184400" y="42231"/>
                    </a:lnTo>
                    <a:lnTo>
                      <a:pt x="2133600" y="35270"/>
                    </a:lnTo>
                    <a:lnTo>
                      <a:pt x="2082800" y="29005"/>
                    </a:lnTo>
                    <a:lnTo>
                      <a:pt x="2032000" y="23395"/>
                    </a:lnTo>
                    <a:lnTo>
                      <a:pt x="1981200" y="18401"/>
                    </a:lnTo>
                    <a:lnTo>
                      <a:pt x="1943100" y="13985"/>
                    </a:lnTo>
                    <a:lnTo>
                      <a:pt x="1892300" y="10107"/>
                    </a:lnTo>
                    <a:lnTo>
                      <a:pt x="1841500" y="6728"/>
                    </a:lnTo>
                    <a:lnTo>
                      <a:pt x="1790700" y="3810"/>
                    </a:lnTo>
                    <a:lnTo>
                      <a:pt x="1701800" y="1524"/>
                    </a:lnTo>
                    <a:lnTo>
                      <a:pt x="1625600" y="0"/>
                    </a:lnTo>
                    <a:lnTo>
                      <a:pt x="1536700" y="1524"/>
                    </a:lnTo>
                    <a:lnTo>
                      <a:pt x="1460500" y="3810"/>
                    </a:lnTo>
                    <a:lnTo>
                      <a:pt x="1409700" y="6276"/>
                    </a:lnTo>
                    <a:lnTo>
                      <a:pt x="1358900" y="9330"/>
                    </a:lnTo>
                    <a:lnTo>
                      <a:pt x="1308100" y="13001"/>
                    </a:lnTo>
                    <a:lnTo>
                      <a:pt x="1270000" y="17314"/>
                    </a:lnTo>
                    <a:lnTo>
                      <a:pt x="1219200" y="22299"/>
                    </a:lnTo>
                    <a:lnTo>
                      <a:pt x="1168400" y="27981"/>
                    </a:lnTo>
                    <a:lnTo>
                      <a:pt x="1117600" y="34388"/>
                    </a:lnTo>
                    <a:lnTo>
                      <a:pt x="1066800" y="41547"/>
                    </a:lnTo>
                    <a:lnTo>
                      <a:pt x="1016000" y="49486"/>
                    </a:lnTo>
                    <a:lnTo>
                      <a:pt x="965200" y="58232"/>
                    </a:lnTo>
                    <a:lnTo>
                      <a:pt x="914400" y="67812"/>
                    </a:lnTo>
                    <a:lnTo>
                      <a:pt x="863600" y="78253"/>
                    </a:lnTo>
                    <a:lnTo>
                      <a:pt x="825500" y="89583"/>
                    </a:lnTo>
                    <a:lnTo>
                      <a:pt x="774700" y="101829"/>
                    </a:lnTo>
                    <a:lnTo>
                      <a:pt x="723900" y="115019"/>
                    </a:lnTo>
                    <a:lnTo>
                      <a:pt x="673100" y="129179"/>
                    </a:lnTo>
                    <a:lnTo>
                      <a:pt x="622300" y="144337"/>
                    </a:lnTo>
                    <a:lnTo>
                      <a:pt x="584200" y="160520"/>
                    </a:lnTo>
                    <a:lnTo>
                      <a:pt x="533400" y="177756"/>
                    </a:lnTo>
                    <a:lnTo>
                      <a:pt x="482600" y="196071"/>
                    </a:lnTo>
                    <a:lnTo>
                      <a:pt x="444500" y="215494"/>
                    </a:lnTo>
                    <a:lnTo>
                      <a:pt x="393699" y="236050"/>
                    </a:lnTo>
                    <a:lnTo>
                      <a:pt x="355599" y="257769"/>
                    </a:lnTo>
                    <a:lnTo>
                      <a:pt x="304799" y="280676"/>
                    </a:lnTo>
                    <a:lnTo>
                      <a:pt x="266699" y="304800"/>
                    </a:lnTo>
                    <a:lnTo>
                      <a:pt x="253999" y="318516"/>
                    </a:lnTo>
                    <a:lnTo>
                      <a:pt x="228600" y="332994"/>
                    </a:lnTo>
                    <a:lnTo>
                      <a:pt x="190499" y="360061"/>
                    </a:lnTo>
                    <a:lnTo>
                      <a:pt x="152399" y="389914"/>
                    </a:lnTo>
                    <a:lnTo>
                      <a:pt x="114299" y="422450"/>
                    </a:lnTo>
                    <a:lnTo>
                      <a:pt x="88900" y="457566"/>
                    </a:lnTo>
                    <a:lnTo>
                      <a:pt x="50800" y="495161"/>
                    </a:lnTo>
                    <a:lnTo>
                      <a:pt x="38099" y="535131"/>
                    </a:lnTo>
                    <a:lnTo>
                      <a:pt x="25399" y="556253"/>
                    </a:lnTo>
                    <a:lnTo>
                      <a:pt x="38099" y="539496"/>
                    </a:lnTo>
                    <a:lnTo>
                      <a:pt x="63500" y="497743"/>
                    </a:lnTo>
                    <a:lnTo>
                      <a:pt x="76200" y="477615"/>
                    </a:lnTo>
                    <a:lnTo>
                      <a:pt x="101599" y="458724"/>
                    </a:lnTo>
                    <a:lnTo>
                      <a:pt x="114299" y="442722"/>
                    </a:lnTo>
                    <a:lnTo>
                      <a:pt x="114299" y="443484"/>
                    </a:lnTo>
                    <a:lnTo>
                      <a:pt x="126999" y="427482"/>
                    </a:lnTo>
                    <a:lnTo>
                      <a:pt x="152399" y="399523"/>
                    </a:lnTo>
                    <a:lnTo>
                      <a:pt x="190499" y="373299"/>
                    </a:lnTo>
                    <a:lnTo>
                      <a:pt x="215900" y="348448"/>
                    </a:lnTo>
                    <a:lnTo>
                      <a:pt x="253999" y="324612"/>
                    </a:lnTo>
                    <a:lnTo>
                      <a:pt x="279399" y="310896"/>
                    </a:lnTo>
                    <a:lnTo>
                      <a:pt x="317499" y="284226"/>
                    </a:lnTo>
                    <a:lnTo>
                      <a:pt x="368299" y="258318"/>
                    </a:lnTo>
                    <a:lnTo>
                      <a:pt x="419100" y="233172"/>
                    </a:lnTo>
                    <a:lnTo>
                      <a:pt x="469900" y="209550"/>
                    </a:lnTo>
                    <a:lnTo>
                      <a:pt x="533400" y="186690"/>
                    </a:lnTo>
                    <a:lnTo>
                      <a:pt x="584200" y="165354"/>
                    </a:lnTo>
                    <a:lnTo>
                      <a:pt x="647700" y="144780"/>
                    </a:lnTo>
                    <a:lnTo>
                      <a:pt x="711200" y="125730"/>
                    </a:lnTo>
                    <a:lnTo>
                      <a:pt x="774700" y="107442"/>
                    </a:lnTo>
                    <a:lnTo>
                      <a:pt x="850900" y="90678"/>
                    </a:lnTo>
                    <a:lnTo>
                      <a:pt x="914400" y="76200"/>
                    </a:lnTo>
                    <a:lnTo>
                      <a:pt x="990600" y="61722"/>
                    </a:lnTo>
                    <a:lnTo>
                      <a:pt x="1041400" y="53579"/>
                    </a:lnTo>
                    <a:lnTo>
                      <a:pt x="1092200" y="46093"/>
                    </a:lnTo>
                    <a:lnTo>
                      <a:pt x="1143000" y="39268"/>
                    </a:lnTo>
                    <a:lnTo>
                      <a:pt x="1193800" y="33104"/>
                    </a:lnTo>
                    <a:lnTo>
                      <a:pt x="1244600" y="27606"/>
                    </a:lnTo>
                    <a:lnTo>
                      <a:pt x="1295400" y="22775"/>
                    </a:lnTo>
                    <a:lnTo>
                      <a:pt x="1333500" y="18615"/>
                    </a:lnTo>
                    <a:lnTo>
                      <a:pt x="1384300" y="15127"/>
                    </a:lnTo>
                    <a:lnTo>
                      <a:pt x="1435100" y="12315"/>
                    </a:lnTo>
                    <a:lnTo>
                      <a:pt x="1498600" y="10181"/>
                    </a:lnTo>
                    <a:lnTo>
                      <a:pt x="1549400" y="8727"/>
                    </a:lnTo>
                    <a:lnTo>
                      <a:pt x="1600200" y="7957"/>
                    </a:lnTo>
                    <a:lnTo>
                      <a:pt x="1651000" y="7873"/>
                    </a:lnTo>
                    <a:lnTo>
                      <a:pt x="1701800" y="8477"/>
                    </a:lnTo>
                    <a:lnTo>
                      <a:pt x="1752600" y="9772"/>
                    </a:lnTo>
                    <a:lnTo>
                      <a:pt x="1803400" y="11761"/>
                    </a:lnTo>
                    <a:lnTo>
                      <a:pt x="1854200" y="14445"/>
                    </a:lnTo>
                    <a:lnTo>
                      <a:pt x="1905000" y="17829"/>
                    </a:lnTo>
                    <a:lnTo>
                      <a:pt x="1955800" y="21915"/>
                    </a:lnTo>
                    <a:lnTo>
                      <a:pt x="2006600" y="26704"/>
                    </a:lnTo>
                    <a:lnTo>
                      <a:pt x="2057400" y="32200"/>
                    </a:lnTo>
                    <a:lnTo>
                      <a:pt x="2108200" y="38405"/>
                    </a:lnTo>
                    <a:lnTo>
                      <a:pt x="2159000" y="45322"/>
                    </a:lnTo>
                    <a:lnTo>
                      <a:pt x="2197100" y="52954"/>
                    </a:lnTo>
                    <a:lnTo>
                      <a:pt x="2247900" y="61303"/>
                    </a:lnTo>
                    <a:lnTo>
                      <a:pt x="2298700" y="70371"/>
                    </a:lnTo>
                    <a:lnTo>
                      <a:pt x="2349500" y="80162"/>
                    </a:lnTo>
                    <a:lnTo>
                      <a:pt x="2400300" y="90678"/>
                    </a:lnTo>
                    <a:lnTo>
                      <a:pt x="2463800" y="107442"/>
                    </a:lnTo>
                    <a:lnTo>
                      <a:pt x="2540000" y="125730"/>
                    </a:lnTo>
                    <a:lnTo>
                      <a:pt x="2590800" y="140654"/>
                    </a:lnTo>
                    <a:lnTo>
                      <a:pt x="2641600" y="156847"/>
                    </a:lnTo>
                    <a:lnTo>
                      <a:pt x="2679700" y="174351"/>
                    </a:lnTo>
                    <a:lnTo>
                      <a:pt x="2730500" y="193208"/>
                    </a:lnTo>
                    <a:lnTo>
                      <a:pt x="2781300" y="213461"/>
                    </a:lnTo>
                    <a:lnTo>
                      <a:pt x="2832100" y="235150"/>
                    </a:lnTo>
                    <a:lnTo>
                      <a:pt x="2882900" y="258318"/>
                    </a:lnTo>
                    <a:lnTo>
                      <a:pt x="2933700" y="284226"/>
                    </a:lnTo>
                    <a:lnTo>
                      <a:pt x="2971800" y="310896"/>
                    </a:lnTo>
                    <a:lnTo>
                      <a:pt x="2997200" y="324612"/>
                    </a:lnTo>
                    <a:lnTo>
                      <a:pt x="3035300" y="353568"/>
                    </a:lnTo>
                    <a:lnTo>
                      <a:pt x="3060700" y="368046"/>
                    </a:lnTo>
                    <a:lnTo>
                      <a:pt x="3086100" y="397002"/>
                    </a:lnTo>
                    <a:lnTo>
                      <a:pt x="3111500" y="412242"/>
                    </a:lnTo>
                    <a:lnTo>
                      <a:pt x="3124200" y="427482"/>
                    </a:lnTo>
                    <a:lnTo>
                      <a:pt x="3136900" y="443484"/>
                    </a:lnTo>
                    <a:lnTo>
                      <a:pt x="3136900" y="442722"/>
                    </a:lnTo>
                    <a:lnTo>
                      <a:pt x="3149600" y="458724"/>
                    </a:lnTo>
                    <a:lnTo>
                      <a:pt x="3162300" y="477634"/>
                    </a:lnTo>
                    <a:lnTo>
                      <a:pt x="3187700" y="497490"/>
                    </a:lnTo>
                    <a:lnTo>
                      <a:pt x="3200400" y="518156"/>
                    </a:lnTo>
                    <a:lnTo>
                      <a:pt x="3213100" y="539496"/>
                    </a:lnTo>
                    <a:lnTo>
                      <a:pt x="3213100" y="555498"/>
                    </a:lnTo>
                    <a:lnTo>
                      <a:pt x="3225800" y="573024"/>
                    </a:lnTo>
                    <a:lnTo>
                      <a:pt x="3225800" y="572262"/>
                    </a:lnTo>
                    <a:lnTo>
                      <a:pt x="3238500" y="589788"/>
                    </a:lnTo>
                    <a:lnTo>
                      <a:pt x="3238500" y="623316"/>
                    </a:lnTo>
                    <a:lnTo>
                      <a:pt x="3251200" y="640842"/>
                    </a:lnTo>
                    <a:close/>
                  </a:path>
                  <a:path w="3263900" h="1386204">
                    <a:moveTo>
                      <a:pt x="27256" y="832268"/>
                    </a:moveTo>
                    <a:lnTo>
                      <a:pt x="25400" y="829016"/>
                    </a:lnTo>
                    <a:lnTo>
                      <a:pt x="25400" y="829818"/>
                    </a:lnTo>
                    <a:lnTo>
                      <a:pt x="27256" y="832268"/>
                    </a:lnTo>
                    <a:close/>
                  </a:path>
                  <a:path w="3263900" h="1386204">
                    <a:moveTo>
                      <a:pt x="3251200" y="780238"/>
                    </a:moveTo>
                    <a:lnTo>
                      <a:pt x="3251200" y="745236"/>
                    </a:lnTo>
                    <a:lnTo>
                      <a:pt x="3238500" y="762762"/>
                    </a:lnTo>
                    <a:lnTo>
                      <a:pt x="3238500" y="796290"/>
                    </a:lnTo>
                    <a:lnTo>
                      <a:pt x="3225800" y="813816"/>
                    </a:lnTo>
                    <a:lnTo>
                      <a:pt x="3213100" y="830580"/>
                    </a:lnTo>
                    <a:lnTo>
                      <a:pt x="3213100" y="846582"/>
                    </a:lnTo>
                    <a:lnTo>
                      <a:pt x="3200400" y="863346"/>
                    </a:lnTo>
                    <a:lnTo>
                      <a:pt x="3187700" y="879348"/>
                    </a:lnTo>
                    <a:lnTo>
                      <a:pt x="3175000" y="896112"/>
                    </a:lnTo>
                    <a:lnTo>
                      <a:pt x="3175000" y="895350"/>
                    </a:lnTo>
                    <a:lnTo>
                      <a:pt x="3136900" y="943356"/>
                    </a:lnTo>
                    <a:lnTo>
                      <a:pt x="3111500" y="973836"/>
                    </a:lnTo>
                    <a:lnTo>
                      <a:pt x="3086100" y="989076"/>
                    </a:lnTo>
                    <a:lnTo>
                      <a:pt x="3073400" y="1003554"/>
                    </a:lnTo>
                    <a:lnTo>
                      <a:pt x="3060700" y="1018794"/>
                    </a:lnTo>
                    <a:lnTo>
                      <a:pt x="3035300" y="1033272"/>
                    </a:lnTo>
                    <a:lnTo>
                      <a:pt x="3009900" y="1046988"/>
                    </a:lnTo>
                    <a:lnTo>
                      <a:pt x="2997200" y="1061466"/>
                    </a:lnTo>
                    <a:lnTo>
                      <a:pt x="2971800" y="1075182"/>
                    </a:lnTo>
                    <a:lnTo>
                      <a:pt x="2933700" y="1101852"/>
                    </a:lnTo>
                    <a:lnTo>
                      <a:pt x="2882900" y="1127760"/>
                    </a:lnTo>
                    <a:lnTo>
                      <a:pt x="2832100" y="1152906"/>
                    </a:lnTo>
                    <a:lnTo>
                      <a:pt x="2781300" y="1176528"/>
                    </a:lnTo>
                    <a:lnTo>
                      <a:pt x="2717800" y="1199388"/>
                    </a:lnTo>
                    <a:lnTo>
                      <a:pt x="2654300" y="1221486"/>
                    </a:lnTo>
                    <a:lnTo>
                      <a:pt x="2654300" y="1220724"/>
                    </a:lnTo>
                    <a:lnTo>
                      <a:pt x="2603500" y="1241298"/>
                    </a:lnTo>
                    <a:lnTo>
                      <a:pt x="2540000" y="1260348"/>
                    </a:lnTo>
                    <a:lnTo>
                      <a:pt x="2463800" y="1278636"/>
                    </a:lnTo>
                    <a:lnTo>
                      <a:pt x="2400300" y="1295400"/>
                    </a:lnTo>
                    <a:lnTo>
                      <a:pt x="2349500" y="1305922"/>
                    </a:lnTo>
                    <a:lnTo>
                      <a:pt x="2298700" y="1315718"/>
                    </a:lnTo>
                    <a:lnTo>
                      <a:pt x="2247900" y="1324790"/>
                    </a:lnTo>
                    <a:lnTo>
                      <a:pt x="2209800" y="1333141"/>
                    </a:lnTo>
                    <a:lnTo>
                      <a:pt x="2159000" y="1340773"/>
                    </a:lnTo>
                    <a:lnTo>
                      <a:pt x="2108200" y="1347690"/>
                    </a:lnTo>
                    <a:lnTo>
                      <a:pt x="2057400" y="1353893"/>
                    </a:lnTo>
                    <a:lnTo>
                      <a:pt x="2006600" y="1359386"/>
                    </a:lnTo>
                    <a:lnTo>
                      <a:pt x="1955800" y="1364172"/>
                    </a:lnTo>
                    <a:lnTo>
                      <a:pt x="1905000" y="1368253"/>
                    </a:lnTo>
                    <a:lnTo>
                      <a:pt x="1854200" y="1371632"/>
                    </a:lnTo>
                    <a:lnTo>
                      <a:pt x="1803400" y="1374312"/>
                    </a:lnTo>
                    <a:lnTo>
                      <a:pt x="1752600" y="1376296"/>
                    </a:lnTo>
                    <a:lnTo>
                      <a:pt x="1701800" y="1377586"/>
                    </a:lnTo>
                    <a:lnTo>
                      <a:pt x="1651000" y="1378185"/>
                    </a:lnTo>
                    <a:lnTo>
                      <a:pt x="1600200" y="1378096"/>
                    </a:lnTo>
                    <a:lnTo>
                      <a:pt x="1549400" y="1377321"/>
                    </a:lnTo>
                    <a:lnTo>
                      <a:pt x="1485900" y="1375864"/>
                    </a:lnTo>
                    <a:lnTo>
                      <a:pt x="1435100" y="1373727"/>
                    </a:lnTo>
                    <a:lnTo>
                      <a:pt x="1384300" y="1370913"/>
                    </a:lnTo>
                    <a:lnTo>
                      <a:pt x="1333500" y="1367425"/>
                    </a:lnTo>
                    <a:lnTo>
                      <a:pt x="1282700" y="1363265"/>
                    </a:lnTo>
                    <a:lnTo>
                      <a:pt x="1244600" y="1358436"/>
                    </a:lnTo>
                    <a:lnTo>
                      <a:pt x="1193800" y="1352941"/>
                    </a:lnTo>
                    <a:lnTo>
                      <a:pt x="1143000" y="1346782"/>
                    </a:lnTo>
                    <a:lnTo>
                      <a:pt x="1092200" y="1339964"/>
                    </a:lnTo>
                    <a:lnTo>
                      <a:pt x="1041400" y="1332487"/>
                    </a:lnTo>
                    <a:lnTo>
                      <a:pt x="990600" y="1324356"/>
                    </a:lnTo>
                    <a:lnTo>
                      <a:pt x="914400" y="1310640"/>
                    </a:lnTo>
                    <a:lnTo>
                      <a:pt x="850900" y="1295400"/>
                    </a:lnTo>
                    <a:lnTo>
                      <a:pt x="774700" y="1278636"/>
                    </a:lnTo>
                    <a:lnTo>
                      <a:pt x="711200" y="1260348"/>
                    </a:lnTo>
                    <a:lnTo>
                      <a:pt x="647700" y="1241298"/>
                    </a:lnTo>
                    <a:lnTo>
                      <a:pt x="584200" y="1220724"/>
                    </a:lnTo>
                    <a:lnTo>
                      <a:pt x="584200" y="1221486"/>
                    </a:lnTo>
                    <a:lnTo>
                      <a:pt x="533400" y="1199388"/>
                    </a:lnTo>
                    <a:lnTo>
                      <a:pt x="469900" y="1176528"/>
                    </a:lnTo>
                    <a:lnTo>
                      <a:pt x="419100" y="1152906"/>
                    </a:lnTo>
                    <a:lnTo>
                      <a:pt x="368300" y="1127760"/>
                    </a:lnTo>
                    <a:lnTo>
                      <a:pt x="317500" y="1101852"/>
                    </a:lnTo>
                    <a:lnTo>
                      <a:pt x="279400" y="1075182"/>
                    </a:lnTo>
                    <a:lnTo>
                      <a:pt x="254000" y="1061466"/>
                    </a:lnTo>
                    <a:lnTo>
                      <a:pt x="215900" y="1035520"/>
                    </a:lnTo>
                    <a:lnTo>
                      <a:pt x="177800" y="1007607"/>
                    </a:lnTo>
                    <a:lnTo>
                      <a:pt x="139700" y="977655"/>
                    </a:lnTo>
                    <a:lnTo>
                      <a:pt x="114300" y="945594"/>
                    </a:lnTo>
                    <a:lnTo>
                      <a:pt x="76200" y="911352"/>
                    </a:lnTo>
                    <a:lnTo>
                      <a:pt x="76200" y="896112"/>
                    </a:lnTo>
                    <a:lnTo>
                      <a:pt x="63500" y="879348"/>
                    </a:lnTo>
                    <a:lnTo>
                      <a:pt x="50800" y="863346"/>
                    </a:lnTo>
                    <a:lnTo>
                      <a:pt x="27256" y="832268"/>
                    </a:lnTo>
                    <a:lnTo>
                      <a:pt x="50800" y="873507"/>
                    </a:lnTo>
                    <a:lnTo>
                      <a:pt x="76200" y="915244"/>
                    </a:lnTo>
                    <a:lnTo>
                      <a:pt x="114300" y="954190"/>
                    </a:lnTo>
                    <a:lnTo>
                      <a:pt x="152400" y="990305"/>
                    </a:lnTo>
                    <a:lnTo>
                      <a:pt x="190500" y="1023551"/>
                    </a:lnTo>
                    <a:lnTo>
                      <a:pt x="228600" y="1053888"/>
                    </a:lnTo>
                    <a:lnTo>
                      <a:pt x="266700" y="1081278"/>
                    </a:lnTo>
                    <a:lnTo>
                      <a:pt x="317500" y="1108710"/>
                    </a:lnTo>
                    <a:lnTo>
                      <a:pt x="368300" y="1134618"/>
                    </a:lnTo>
                    <a:lnTo>
                      <a:pt x="406400" y="1155804"/>
                    </a:lnTo>
                    <a:lnTo>
                      <a:pt x="457200" y="1175879"/>
                    </a:lnTo>
                    <a:lnTo>
                      <a:pt x="495300" y="1194865"/>
                    </a:lnTo>
                    <a:lnTo>
                      <a:pt x="546100" y="1212788"/>
                    </a:lnTo>
                    <a:lnTo>
                      <a:pt x="584200" y="1229669"/>
                    </a:lnTo>
                    <a:lnTo>
                      <a:pt x="635000" y="1245534"/>
                    </a:lnTo>
                    <a:lnTo>
                      <a:pt x="685800" y="1260407"/>
                    </a:lnTo>
                    <a:lnTo>
                      <a:pt x="736600" y="1274310"/>
                    </a:lnTo>
                    <a:lnTo>
                      <a:pt x="787400" y="1287268"/>
                    </a:lnTo>
                    <a:lnTo>
                      <a:pt x="825500" y="1299305"/>
                    </a:lnTo>
                    <a:lnTo>
                      <a:pt x="876300" y="1310445"/>
                    </a:lnTo>
                    <a:lnTo>
                      <a:pt x="927100" y="1320711"/>
                    </a:lnTo>
                    <a:lnTo>
                      <a:pt x="977900" y="1330128"/>
                    </a:lnTo>
                    <a:lnTo>
                      <a:pt x="1028700" y="1338718"/>
                    </a:lnTo>
                    <a:lnTo>
                      <a:pt x="1079500" y="1346507"/>
                    </a:lnTo>
                    <a:lnTo>
                      <a:pt x="1130300" y="1353518"/>
                    </a:lnTo>
                    <a:lnTo>
                      <a:pt x="1181100" y="1359774"/>
                    </a:lnTo>
                    <a:lnTo>
                      <a:pt x="1231900" y="1365300"/>
                    </a:lnTo>
                    <a:lnTo>
                      <a:pt x="1282700" y="1370120"/>
                    </a:lnTo>
                    <a:lnTo>
                      <a:pt x="1333500" y="1374257"/>
                    </a:lnTo>
                    <a:lnTo>
                      <a:pt x="1384300" y="1377735"/>
                    </a:lnTo>
                    <a:lnTo>
                      <a:pt x="1422400" y="1380578"/>
                    </a:lnTo>
                    <a:lnTo>
                      <a:pt x="1473200" y="1382810"/>
                    </a:lnTo>
                    <a:lnTo>
                      <a:pt x="1524000" y="1384455"/>
                    </a:lnTo>
                    <a:lnTo>
                      <a:pt x="1574800" y="1385536"/>
                    </a:lnTo>
                    <a:lnTo>
                      <a:pt x="1625600" y="1386078"/>
                    </a:lnTo>
                    <a:lnTo>
                      <a:pt x="1701800" y="1384554"/>
                    </a:lnTo>
                    <a:lnTo>
                      <a:pt x="1790700" y="1382268"/>
                    </a:lnTo>
                    <a:lnTo>
                      <a:pt x="1866900" y="1377696"/>
                    </a:lnTo>
                    <a:lnTo>
                      <a:pt x="1955800" y="1371600"/>
                    </a:lnTo>
                    <a:lnTo>
                      <a:pt x="2006600" y="1367139"/>
                    </a:lnTo>
                    <a:lnTo>
                      <a:pt x="2044700" y="1361932"/>
                    </a:lnTo>
                    <a:lnTo>
                      <a:pt x="2095500" y="1355946"/>
                    </a:lnTo>
                    <a:lnTo>
                      <a:pt x="2146300" y="1349152"/>
                    </a:lnTo>
                    <a:lnTo>
                      <a:pt x="2197100" y="1341518"/>
                    </a:lnTo>
                    <a:lnTo>
                      <a:pt x="2247900" y="1333013"/>
                    </a:lnTo>
                    <a:lnTo>
                      <a:pt x="2298700" y="1323605"/>
                    </a:lnTo>
                    <a:lnTo>
                      <a:pt x="2349500" y="1313264"/>
                    </a:lnTo>
                    <a:lnTo>
                      <a:pt x="2400300" y="1301959"/>
                    </a:lnTo>
                    <a:lnTo>
                      <a:pt x="2451100" y="1289658"/>
                    </a:lnTo>
                    <a:lnTo>
                      <a:pt x="2501900" y="1276330"/>
                    </a:lnTo>
                    <a:lnTo>
                      <a:pt x="2552700" y="1261945"/>
                    </a:lnTo>
                    <a:lnTo>
                      <a:pt x="2603500" y="1246472"/>
                    </a:lnTo>
                    <a:lnTo>
                      <a:pt x="2654300" y="1229878"/>
                    </a:lnTo>
                    <a:lnTo>
                      <a:pt x="2705100" y="1212133"/>
                    </a:lnTo>
                    <a:lnTo>
                      <a:pt x="2755900" y="1193207"/>
                    </a:lnTo>
                    <a:lnTo>
                      <a:pt x="2806700" y="1173067"/>
                    </a:lnTo>
                    <a:lnTo>
                      <a:pt x="2844800" y="1151683"/>
                    </a:lnTo>
                    <a:lnTo>
                      <a:pt x="2895600" y="1129024"/>
                    </a:lnTo>
                    <a:lnTo>
                      <a:pt x="2933700" y="1105058"/>
                    </a:lnTo>
                    <a:lnTo>
                      <a:pt x="2984500" y="1079755"/>
                    </a:lnTo>
                    <a:lnTo>
                      <a:pt x="3022600" y="1053084"/>
                    </a:lnTo>
                    <a:lnTo>
                      <a:pt x="3035300" y="1039368"/>
                    </a:lnTo>
                    <a:lnTo>
                      <a:pt x="3060700" y="1024128"/>
                    </a:lnTo>
                    <a:lnTo>
                      <a:pt x="3098800" y="991313"/>
                    </a:lnTo>
                    <a:lnTo>
                      <a:pt x="3136900" y="955249"/>
                    </a:lnTo>
                    <a:lnTo>
                      <a:pt x="3175000" y="916022"/>
                    </a:lnTo>
                    <a:lnTo>
                      <a:pt x="3200400" y="873719"/>
                    </a:lnTo>
                    <a:lnTo>
                      <a:pt x="3225800" y="828429"/>
                    </a:lnTo>
                    <a:lnTo>
                      <a:pt x="3251200" y="780238"/>
                    </a:lnTo>
                    <a:close/>
                  </a:path>
                  <a:path w="3263900" h="1386204">
                    <a:moveTo>
                      <a:pt x="3263900" y="710946"/>
                    </a:moveTo>
                    <a:lnTo>
                      <a:pt x="3263900" y="675132"/>
                    </a:lnTo>
                    <a:lnTo>
                      <a:pt x="3251200" y="656844"/>
                    </a:lnTo>
                    <a:lnTo>
                      <a:pt x="3251200" y="729234"/>
                    </a:lnTo>
                    <a:lnTo>
                      <a:pt x="3263900" y="710946"/>
                    </a:lnTo>
                    <a:close/>
                  </a:path>
                </a:pathLst>
              </a:custGeom>
              <a:solidFill>
                <a:srgbClr val="7788FA"/>
              </a:solidFill>
            </p:spPr>
            <p:txBody>
              <a:bodyPr wrap="square" lIns="0" tIns="0" rIns="0" bIns="0" rtlCol="0"/>
              <a:lstStyle/>
              <a:p>
                <a:endParaRPr sz="2400" b="1"/>
              </a:p>
            </p:txBody>
          </p:sp>
          <p:pic>
            <p:nvPicPr>
              <p:cNvPr id="41" name="object 7">
                <a:extLst>
                  <a:ext uri="{FF2B5EF4-FFF2-40B4-BE49-F238E27FC236}">
                    <a16:creationId xmlns:a16="http://schemas.microsoft.com/office/drawing/2014/main" id="{FC760D75-1661-D10B-33C5-AE0D37E4A83F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791461" y="3448050"/>
                <a:ext cx="283463" cy="438912"/>
              </a:xfrm>
              <a:prstGeom prst="rect">
                <a:avLst/>
              </a:prstGeom>
            </p:spPr>
          </p:pic>
          <p:pic>
            <p:nvPicPr>
              <p:cNvPr id="42" name="object 8">
                <a:extLst>
                  <a:ext uri="{FF2B5EF4-FFF2-40B4-BE49-F238E27FC236}">
                    <a16:creationId xmlns:a16="http://schemas.microsoft.com/office/drawing/2014/main" id="{7E400655-8127-8CC3-2E4B-A4AE1A461EEE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194816" y="3448050"/>
                <a:ext cx="282702" cy="438912"/>
              </a:xfrm>
              <a:prstGeom prst="rect">
                <a:avLst/>
              </a:prstGeom>
            </p:spPr>
          </p:pic>
          <p:pic>
            <p:nvPicPr>
              <p:cNvPr id="43" name="object 9">
                <a:extLst>
                  <a:ext uri="{FF2B5EF4-FFF2-40B4-BE49-F238E27FC236}">
                    <a16:creationId xmlns:a16="http://schemas.microsoft.com/office/drawing/2014/main" id="{0A76D4EB-06A3-28BE-965C-059B500D8DEC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113026" y="2759201"/>
                <a:ext cx="283463" cy="438912"/>
              </a:xfrm>
              <a:prstGeom prst="rect">
                <a:avLst/>
              </a:prstGeom>
            </p:spPr>
          </p:pic>
          <p:pic>
            <p:nvPicPr>
              <p:cNvPr id="44" name="object 10">
                <a:extLst>
                  <a:ext uri="{FF2B5EF4-FFF2-40B4-BE49-F238E27FC236}">
                    <a16:creationId xmlns:a16="http://schemas.microsoft.com/office/drawing/2014/main" id="{93C3EEEE-EDF9-B554-86AC-2E4903F81F54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469897" y="2759201"/>
                <a:ext cx="283463" cy="438912"/>
              </a:xfrm>
              <a:prstGeom prst="rect">
                <a:avLst/>
              </a:prstGeom>
            </p:spPr>
          </p:pic>
          <p:pic>
            <p:nvPicPr>
              <p:cNvPr id="45" name="object 11">
                <a:extLst>
                  <a:ext uri="{FF2B5EF4-FFF2-40B4-BE49-F238E27FC236}">
                    <a16:creationId xmlns:a16="http://schemas.microsoft.com/office/drawing/2014/main" id="{B6ABA9CA-14B8-4E94-6756-41DC1FE9A039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73252" y="2759201"/>
                <a:ext cx="282702" cy="438912"/>
              </a:xfrm>
              <a:prstGeom prst="rect">
                <a:avLst/>
              </a:prstGeom>
            </p:spPr>
          </p:pic>
          <p:sp>
            <p:nvSpPr>
              <p:cNvPr id="46" name="object 12">
                <a:extLst>
                  <a:ext uri="{FF2B5EF4-FFF2-40B4-BE49-F238E27FC236}">
                    <a16:creationId xmlns:a16="http://schemas.microsoft.com/office/drawing/2014/main" id="{8398157C-0D3B-FED8-1B2F-F1F67709BACF}"/>
                  </a:ext>
                </a:extLst>
              </p:cNvPr>
              <p:cNvSpPr/>
              <p:nvPr/>
            </p:nvSpPr>
            <p:spPr>
              <a:xfrm>
                <a:off x="226314" y="872489"/>
                <a:ext cx="2346325" cy="2575560"/>
              </a:xfrm>
              <a:custGeom>
                <a:avLst/>
                <a:gdLst/>
                <a:ahLst/>
                <a:cxnLst/>
                <a:rect l="l" t="t" r="r" b="b"/>
                <a:pathLst>
                  <a:path w="2346325" h="2575560">
                    <a:moveTo>
                      <a:pt x="1155954" y="2463546"/>
                    </a:moveTo>
                    <a:lnTo>
                      <a:pt x="1148334" y="2463546"/>
                    </a:lnTo>
                    <a:lnTo>
                      <a:pt x="1144524" y="2575560"/>
                    </a:lnTo>
                    <a:lnTo>
                      <a:pt x="1152144" y="2575560"/>
                    </a:lnTo>
                    <a:lnTo>
                      <a:pt x="1155954" y="2463546"/>
                    </a:lnTo>
                    <a:close/>
                  </a:path>
                  <a:path w="2346325" h="2575560">
                    <a:moveTo>
                      <a:pt x="1612900" y="613410"/>
                    </a:moveTo>
                    <a:lnTo>
                      <a:pt x="1600200" y="580644"/>
                    </a:lnTo>
                    <a:lnTo>
                      <a:pt x="1600200" y="547878"/>
                    </a:lnTo>
                    <a:lnTo>
                      <a:pt x="1587500" y="500011"/>
                    </a:lnTo>
                    <a:lnTo>
                      <a:pt x="1574800" y="454164"/>
                    </a:lnTo>
                    <a:lnTo>
                      <a:pt x="1549400" y="410337"/>
                    </a:lnTo>
                    <a:lnTo>
                      <a:pt x="1536700" y="368579"/>
                    </a:lnTo>
                    <a:lnTo>
                      <a:pt x="1511300" y="328917"/>
                    </a:lnTo>
                    <a:lnTo>
                      <a:pt x="1473200" y="291376"/>
                    </a:lnTo>
                    <a:lnTo>
                      <a:pt x="1447800" y="255968"/>
                    </a:lnTo>
                    <a:lnTo>
                      <a:pt x="1409700" y="222745"/>
                    </a:lnTo>
                    <a:lnTo>
                      <a:pt x="1371600" y="191719"/>
                    </a:lnTo>
                    <a:lnTo>
                      <a:pt x="1333500" y="162915"/>
                    </a:lnTo>
                    <a:lnTo>
                      <a:pt x="1295400" y="136372"/>
                    </a:lnTo>
                    <a:lnTo>
                      <a:pt x="1257300" y="112102"/>
                    </a:lnTo>
                    <a:lnTo>
                      <a:pt x="1206500" y="90144"/>
                    </a:lnTo>
                    <a:lnTo>
                      <a:pt x="1168400" y="70510"/>
                    </a:lnTo>
                    <a:lnTo>
                      <a:pt x="1117600" y="53251"/>
                    </a:lnTo>
                    <a:lnTo>
                      <a:pt x="1079500" y="38379"/>
                    </a:lnTo>
                    <a:lnTo>
                      <a:pt x="1028700" y="25908"/>
                    </a:lnTo>
                    <a:lnTo>
                      <a:pt x="977900" y="15900"/>
                    </a:lnTo>
                    <a:lnTo>
                      <a:pt x="939800" y="8343"/>
                    </a:lnTo>
                    <a:lnTo>
                      <a:pt x="889000" y="3302"/>
                    </a:lnTo>
                    <a:lnTo>
                      <a:pt x="838200" y="762"/>
                    </a:lnTo>
                    <a:lnTo>
                      <a:pt x="800100" y="0"/>
                    </a:lnTo>
                    <a:lnTo>
                      <a:pt x="762000" y="762"/>
                    </a:lnTo>
                    <a:lnTo>
                      <a:pt x="711200" y="3314"/>
                    </a:lnTo>
                    <a:lnTo>
                      <a:pt x="660400" y="8382"/>
                    </a:lnTo>
                    <a:lnTo>
                      <a:pt x="622300" y="15951"/>
                    </a:lnTo>
                    <a:lnTo>
                      <a:pt x="571500" y="25984"/>
                    </a:lnTo>
                    <a:lnTo>
                      <a:pt x="520700" y="38468"/>
                    </a:lnTo>
                    <a:lnTo>
                      <a:pt x="482600" y="53352"/>
                    </a:lnTo>
                    <a:lnTo>
                      <a:pt x="431800" y="70637"/>
                    </a:lnTo>
                    <a:lnTo>
                      <a:pt x="393700" y="90271"/>
                    </a:lnTo>
                    <a:lnTo>
                      <a:pt x="342900" y="112242"/>
                    </a:lnTo>
                    <a:lnTo>
                      <a:pt x="304800" y="136512"/>
                    </a:lnTo>
                    <a:lnTo>
                      <a:pt x="266700" y="163068"/>
                    </a:lnTo>
                    <a:lnTo>
                      <a:pt x="228600" y="191871"/>
                    </a:lnTo>
                    <a:lnTo>
                      <a:pt x="190500" y="222897"/>
                    </a:lnTo>
                    <a:lnTo>
                      <a:pt x="152400" y="256120"/>
                    </a:lnTo>
                    <a:lnTo>
                      <a:pt x="127000" y="291503"/>
                    </a:lnTo>
                    <a:lnTo>
                      <a:pt x="101600" y="329044"/>
                    </a:lnTo>
                    <a:lnTo>
                      <a:pt x="76200" y="368693"/>
                    </a:lnTo>
                    <a:lnTo>
                      <a:pt x="50800" y="410425"/>
                    </a:lnTo>
                    <a:lnTo>
                      <a:pt x="25400" y="454215"/>
                    </a:lnTo>
                    <a:lnTo>
                      <a:pt x="12700" y="500049"/>
                    </a:lnTo>
                    <a:lnTo>
                      <a:pt x="0" y="547878"/>
                    </a:lnTo>
                    <a:lnTo>
                      <a:pt x="0" y="581406"/>
                    </a:lnTo>
                    <a:lnTo>
                      <a:pt x="12700" y="549402"/>
                    </a:lnTo>
                    <a:lnTo>
                      <a:pt x="12700" y="518160"/>
                    </a:lnTo>
                    <a:lnTo>
                      <a:pt x="25400" y="486918"/>
                    </a:lnTo>
                    <a:lnTo>
                      <a:pt x="38100" y="456438"/>
                    </a:lnTo>
                    <a:lnTo>
                      <a:pt x="38100" y="457200"/>
                    </a:lnTo>
                    <a:lnTo>
                      <a:pt x="50800" y="426720"/>
                    </a:lnTo>
                    <a:lnTo>
                      <a:pt x="50800" y="427482"/>
                    </a:lnTo>
                    <a:lnTo>
                      <a:pt x="63500" y="397764"/>
                    </a:lnTo>
                    <a:lnTo>
                      <a:pt x="63500" y="398526"/>
                    </a:lnTo>
                    <a:lnTo>
                      <a:pt x="76200" y="369570"/>
                    </a:lnTo>
                    <a:lnTo>
                      <a:pt x="101600" y="342138"/>
                    </a:lnTo>
                    <a:lnTo>
                      <a:pt x="114300" y="315468"/>
                    </a:lnTo>
                    <a:lnTo>
                      <a:pt x="139700" y="289560"/>
                    </a:lnTo>
                    <a:lnTo>
                      <a:pt x="165100" y="257200"/>
                    </a:lnTo>
                    <a:lnTo>
                      <a:pt x="190500" y="227812"/>
                    </a:lnTo>
                    <a:lnTo>
                      <a:pt x="228600" y="200342"/>
                    </a:lnTo>
                    <a:lnTo>
                      <a:pt x="266700" y="173736"/>
                    </a:lnTo>
                    <a:lnTo>
                      <a:pt x="292100" y="153924"/>
                    </a:lnTo>
                    <a:lnTo>
                      <a:pt x="317500" y="134874"/>
                    </a:lnTo>
                    <a:lnTo>
                      <a:pt x="368300" y="111328"/>
                    </a:lnTo>
                    <a:lnTo>
                      <a:pt x="406400" y="90246"/>
                    </a:lnTo>
                    <a:lnTo>
                      <a:pt x="457200" y="71615"/>
                    </a:lnTo>
                    <a:lnTo>
                      <a:pt x="495300" y="55422"/>
                    </a:lnTo>
                    <a:lnTo>
                      <a:pt x="546100" y="41630"/>
                    </a:lnTo>
                    <a:lnTo>
                      <a:pt x="584200" y="30200"/>
                    </a:lnTo>
                    <a:lnTo>
                      <a:pt x="635000" y="21120"/>
                    </a:lnTo>
                    <a:lnTo>
                      <a:pt x="685800" y="14363"/>
                    </a:lnTo>
                    <a:lnTo>
                      <a:pt x="736600" y="9906"/>
                    </a:lnTo>
                    <a:lnTo>
                      <a:pt x="774700" y="7721"/>
                    </a:lnTo>
                    <a:lnTo>
                      <a:pt x="825500" y="7772"/>
                    </a:lnTo>
                    <a:lnTo>
                      <a:pt x="876300" y="10033"/>
                    </a:lnTo>
                    <a:lnTo>
                      <a:pt x="927100" y="14478"/>
                    </a:lnTo>
                    <a:lnTo>
                      <a:pt x="965200" y="20574"/>
                    </a:lnTo>
                    <a:lnTo>
                      <a:pt x="1003300" y="27432"/>
                    </a:lnTo>
                    <a:lnTo>
                      <a:pt x="1041400" y="36576"/>
                    </a:lnTo>
                    <a:lnTo>
                      <a:pt x="1079500" y="46482"/>
                    </a:lnTo>
                    <a:lnTo>
                      <a:pt x="1117600" y="57912"/>
                    </a:lnTo>
                    <a:lnTo>
                      <a:pt x="1143000" y="70866"/>
                    </a:lnTo>
                    <a:lnTo>
                      <a:pt x="1181100" y="84582"/>
                    </a:lnTo>
                    <a:lnTo>
                      <a:pt x="1219200" y="99822"/>
                    </a:lnTo>
                    <a:lnTo>
                      <a:pt x="1257300" y="121424"/>
                    </a:lnTo>
                    <a:lnTo>
                      <a:pt x="1295400" y="145491"/>
                    </a:lnTo>
                    <a:lnTo>
                      <a:pt x="1333500" y="171945"/>
                    </a:lnTo>
                    <a:lnTo>
                      <a:pt x="1371600" y="200647"/>
                    </a:lnTo>
                    <a:lnTo>
                      <a:pt x="1409700" y="231521"/>
                    </a:lnTo>
                    <a:lnTo>
                      <a:pt x="1447800" y="264414"/>
                    </a:lnTo>
                    <a:lnTo>
                      <a:pt x="1460500" y="289560"/>
                    </a:lnTo>
                    <a:lnTo>
                      <a:pt x="1485900" y="315468"/>
                    </a:lnTo>
                    <a:lnTo>
                      <a:pt x="1498600" y="342138"/>
                    </a:lnTo>
                    <a:lnTo>
                      <a:pt x="1524000" y="369570"/>
                    </a:lnTo>
                    <a:lnTo>
                      <a:pt x="1536700" y="398526"/>
                    </a:lnTo>
                    <a:lnTo>
                      <a:pt x="1536700" y="397764"/>
                    </a:lnTo>
                    <a:lnTo>
                      <a:pt x="1549400" y="427482"/>
                    </a:lnTo>
                    <a:lnTo>
                      <a:pt x="1549400" y="426720"/>
                    </a:lnTo>
                    <a:lnTo>
                      <a:pt x="1562100" y="457200"/>
                    </a:lnTo>
                    <a:lnTo>
                      <a:pt x="1562100" y="456438"/>
                    </a:lnTo>
                    <a:lnTo>
                      <a:pt x="1574800" y="486918"/>
                    </a:lnTo>
                    <a:lnTo>
                      <a:pt x="1587500" y="518160"/>
                    </a:lnTo>
                    <a:lnTo>
                      <a:pt x="1587500" y="549402"/>
                    </a:lnTo>
                    <a:lnTo>
                      <a:pt x="1600200" y="581406"/>
                    </a:lnTo>
                    <a:lnTo>
                      <a:pt x="1600200" y="711708"/>
                    </a:lnTo>
                    <a:lnTo>
                      <a:pt x="1587500" y="743712"/>
                    </a:lnTo>
                    <a:lnTo>
                      <a:pt x="1587500" y="774954"/>
                    </a:lnTo>
                    <a:lnTo>
                      <a:pt x="1574800" y="806196"/>
                    </a:lnTo>
                    <a:lnTo>
                      <a:pt x="1562100" y="836676"/>
                    </a:lnTo>
                    <a:lnTo>
                      <a:pt x="1549400" y="866394"/>
                    </a:lnTo>
                    <a:lnTo>
                      <a:pt x="1549400" y="865632"/>
                    </a:lnTo>
                    <a:lnTo>
                      <a:pt x="1536700" y="895350"/>
                    </a:lnTo>
                    <a:lnTo>
                      <a:pt x="1524000" y="923544"/>
                    </a:lnTo>
                    <a:lnTo>
                      <a:pt x="1498600" y="950976"/>
                    </a:lnTo>
                    <a:lnTo>
                      <a:pt x="1485900" y="977646"/>
                    </a:lnTo>
                    <a:lnTo>
                      <a:pt x="1460500" y="1003554"/>
                    </a:lnTo>
                    <a:lnTo>
                      <a:pt x="1447800" y="1028700"/>
                    </a:lnTo>
                    <a:lnTo>
                      <a:pt x="1422400" y="1053084"/>
                    </a:lnTo>
                    <a:lnTo>
                      <a:pt x="1397000" y="1075944"/>
                    </a:lnTo>
                    <a:lnTo>
                      <a:pt x="1371600" y="1098042"/>
                    </a:lnTo>
                    <a:lnTo>
                      <a:pt x="1333500" y="1119378"/>
                    </a:lnTo>
                    <a:lnTo>
                      <a:pt x="1308100" y="1139952"/>
                    </a:lnTo>
                    <a:lnTo>
                      <a:pt x="1308100" y="1139190"/>
                    </a:lnTo>
                    <a:lnTo>
                      <a:pt x="1282700" y="1159002"/>
                    </a:lnTo>
                    <a:lnTo>
                      <a:pt x="1282700" y="1158240"/>
                    </a:lnTo>
                    <a:lnTo>
                      <a:pt x="1244600" y="1176528"/>
                    </a:lnTo>
                    <a:lnTo>
                      <a:pt x="1219200" y="1193292"/>
                    </a:lnTo>
                    <a:lnTo>
                      <a:pt x="1181100" y="1208532"/>
                    </a:lnTo>
                    <a:lnTo>
                      <a:pt x="1143000" y="1223010"/>
                    </a:lnTo>
                    <a:lnTo>
                      <a:pt x="1143000" y="1222248"/>
                    </a:lnTo>
                    <a:lnTo>
                      <a:pt x="1117600" y="1235202"/>
                    </a:lnTo>
                    <a:lnTo>
                      <a:pt x="1079500" y="1246632"/>
                    </a:lnTo>
                    <a:lnTo>
                      <a:pt x="1041400" y="1257300"/>
                    </a:lnTo>
                    <a:lnTo>
                      <a:pt x="1003300" y="1265682"/>
                    </a:lnTo>
                    <a:lnTo>
                      <a:pt x="965200" y="1272540"/>
                    </a:lnTo>
                    <a:lnTo>
                      <a:pt x="927100" y="1278636"/>
                    </a:lnTo>
                    <a:lnTo>
                      <a:pt x="876300" y="1283004"/>
                    </a:lnTo>
                    <a:lnTo>
                      <a:pt x="825500" y="1285252"/>
                    </a:lnTo>
                    <a:lnTo>
                      <a:pt x="774700" y="1285290"/>
                    </a:lnTo>
                    <a:lnTo>
                      <a:pt x="723900" y="1283055"/>
                    </a:lnTo>
                    <a:lnTo>
                      <a:pt x="685800" y="1278470"/>
                    </a:lnTo>
                    <a:lnTo>
                      <a:pt x="635000" y="1271473"/>
                    </a:lnTo>
                    <a:lnTo>
                      <a:pt x="584200" y="1261973"/>
                    </a:lnTo>
                    <a:lnTo>
                      <a:pt x="533400" y="1249908"/>
                    </a:lnTo>
                    <a:lnTo>
                      <a:pt x="495300" y="1235202"/>
                    </a:lnTo>
                    <a:lnTo>
                      <a:pt x="457200" y="1222248"/>
                    </a:lnTo>
                    <a:lnTo>
                      <a:pt x="457200" y="1223010"/>
                    </a:lnTo>
                    <a:lnTo>
                      <a:pt x="419100" y="1208532"/>
                    </a:lnTo>
                    <a:lnTo>
                      <a:pt x="381000" y="1193292"/>
                    </a:lnTo>
                    <a:lnTo>
                      <a:pt x="355600" y="1176528"/>
                    </a:lnTo>
                    <a:lnTo>
                      <a:pt x="317500" y="1158240"/>
                    </a:lnTo>
                    <a:lnTo>
                      <a:pt x="317500" y="1159002"/>
                    </a:lnTo>
                    <a:lnTo>
                      <a:pt x="292100" y="1139190"/>
                    </a:lnTo>
                    <a:lnTo>
                      <a:pt x="292100" y="1139952"/>
                    </a:lnTo>
                    <a:lnTo>
                      <a:pt x="266700" y="1119378"/>
                    </a:lnTo>
                    <a:lnTo>
                      <a:pt x="228600" y="1092784"/>
                    </a:lnTo>
                    <a:lnTo>
                      <a:pt x="190500" y="1065314"/>
                    </a:lnTo>
                    <a:lnTo>
                      <a:pt x="165100" y="1035926"/>
                    </a:lnTo>
                    <a:lnTo>
                      <a:pt x="139700" y="1003554"/>
                    </a:lnTo>
                    <a:lnTo>
                      <a:pt x="114300" y="977646"/>
                    </a:lnTo>
                    <a:lnTo>
                      <a:pt x="101600" y="950976"/>
                    </a:lnTo>
                    <a:lnTo>
                      <a:pt x="76200" y="923544"/>
                    </a:lnTo>
                    <a:lnTo>
                      <a:pt x="63500" y="895350"/>
                    </a:lnTo>
                    <a:lnTo>
                      <a:pt x="50800" y="865632"/>
                    </a:lnTo>
                    <a:lnTo>
                      <a:pt x="50800" y="866394"/>
                    </a:lnTo>
                    <a:lnTo>
                      <a:pt x="38100" y="836676"/>
                    </a:lnTo>
                    <a:lnTo>
                      <a:pt x="25400" y="806196"/>
                    </a:lnTo>
                    <a:lnTo>
                      <a:pt x="12700" y="774954"/>
                    </a:lnTo>
                    <a:lnTo>
                      <a:pt x="12700" y="743712"/>
                    </a:lnTo>
                    <a:lnTo>
                      <a:pt x="0" y="711708"/>
                    </a:lnTo>
                    <a:lnTo>
                      <a:pt x="0" y="745236"/>
                    </a:lnTo>
                    <a:lnTo>
                      <a:pt x="12700" y="777240"/>
                    </a:lnTo>
                    <a:lnTo>
                      <a:pt x="25400" y="824331"/>
                    </a:lnTo>
                    <a:lnTo>
                      <a:pt x="38100" y="869251"/>
                    </a:lnTo>
                    <a:lnTo>
                      <a:pt x="63500" y="911999"/>
                    </a:lnTo>
                    <a:lnTo>
                      <a:pt x="88900" y="952563"/>
                    </a:lnTo>
                    <a:lnTo>
                      <a:pt x="114300" y="990930"/>
                    </a:lnTo>
                    <a:lnTo>
                      <a:pt x="152400" y="1027061"/>
                    </a:lnTo>
                    <a:lnTo>
                      <a:pt x="177800" y="1060983"/>
                    </a:lnTo>
                    <a:lnTo>
                      <a:pt x="215900" y="1092644"/>
                    </a:lnTo>
                    <a:lnTo>
                      <a:pt x="254000" y="1122057"/>
                    </a:lnTo>
                    <a:lnTo>
                      <a:pt x="292100" y="1149184"/>
                    </a:lnTo>
                    <a:lnTo>
                      <a:pt x="330200" y="1174038"/>
                    </a:lnTo>
                    <a:lnTo>
                      <a:pt x="381000" y="1196581"/>
                    </a:lnTo>
                    <a:lnTo>
                      <a:pt x="419100" y="1216812"/>
                    </a:lnTo>
                    <a:lnTo>
                      <a:pt x="469900" y="1234706"/>
                    </a:lnTo>
                    <a:lnTo>
                      <a:pt x="508000" y="1250264"/>
                    </a:lnTo>
                    <a:lnTo>
                      <a:pt x="558800" y="1263472"/>
                    </a:lnTo>
                    <a:lnTo>
                      <a:pt x="609600" y="1274292"/>
                    </a:lnTo>
                    <a:lnTo>
                      <a:pt x="647700" y="1282738"/>
                    </a:lnTo>
                    <a:lnTo>
                      <a:pt x="698500" y="1288770"/>
                    </a:lnTo>
                    <a:lnTo>
                      <a:pt x="749300" y="1292402"/>
                    </a:lnTo>
                    <a:lnTo>
                      <a:pt x="800100" y="1293596"/>
                    </a:lnTo>
                    <a:lnTo>
                      <a:pt x="838200" y="1292352"/>
                    </a:lnTo>
                    <a:lnTo>
                      <a:pt x="889000" y="1290066"/>
                    </a:lnTo>
                    <a:lnTo>
                      <a:pt x="927100" y="1286256"/>
                    </a:lnTo>
                    <a:lnTo>
                      <a:pt x="965200" y="1279677"/>
                    </a:lnTo>
                    <a:lnTo>
                      <a:pt x="1016000" y="1270635"/>
                    </a:lnTo>
                    <a:lnTo>
                      <a:pt x="1066800" y="1259166"/>
                    </a:lnTo>
                    <a:lnTo>
                      <a:pt x="1104900" y="1245336"/>
                    </a:lnTo>
                    <a:lnTo>
                      <a:pt x="1155700" y="1229144"/>
                    </a:lnTo>
                    <a:lnTo>
                      <a:pt x="1193800" y="1210640"/>
                    </a:lnTo>
                    <a:lnTo>
                      <a:pt x="1244600" y="1189863"/>
                    </a:lnTo>
                    <a:lnTo>
                      <a:pt x="1282700" y="1166850"/>
                    </a:lnTo>
                    <a:lnTo>
                      <a:pt x="1320800" y="1141615"/>
                    </a:lnTo>
                    <a:lnTo>
                      <a:pt x="1358900" y="1114221"/>
                    </a:lnTo>
                    <a:lnTo>
                      <a:pt x="1397000" y="1084694"/>
                    </a:lnTo>
                    <a:lnTo>
                      <a:pt x="1435100" y="1053058"/>
                    </a:lnTo>
                    <a:lnTo>
                      <a:pt x="1460500" y="1019365"/>
                    </a:lnTo>
                    <a:lnTo>
                      <a:pt x="1485900" y="983640"/>
                    </a:lnTo>
                    <a:lnTo>
                      <a:pt x="1511300" y="945921"/>
                    </a:lnTo>
                    <a:lnTo>
                      <a:pt x="1536700" y="906246"/>
                    </a:lnTo>
                    <a:lnTo>
                      <a:pt x="1562100" y="864641"/>
                    </a:lnTo>
                    <a:lnTo>
                      <a:pt x="1574800" y="821156"/>
                    </a:lnTo>
                    <a:lnTo>
                      <a:pt x="1587500" y="775817"/>
                    </a:lnTo>
                    <a:lnTo>
                      <a:pt x="1612900" y="679704"/>
                    </a:lnTo>
                    <a:lnTo>
                      <a:pt x="1612900" y="613410"/>
                    </a:lnTo>
                    <a:close/>
                  </a:path>
                  <a:path w="2346325" h="2575560">
                    <a:moveTo>
                      <a:pt x="1710690" y="2463546"/>
                    </a:moveTo>
                    <a:lnTo>
                      <a:pt x="1703070" y="2463546"/>
                    </a:lnTo>
                    <a:lnTo>
                      <a:pt x="1699260" y="2575560"/>
                    </a:lnTo>
                    <a:lnTo>
                      <a:pt x="1706880" y="2575560"/>
                    </a:lnTo>
                    <a:lnTo>
                      <a:pt x="1710690" y="2463546"/>
                    </a:lnTo>
                    <a:close/>
                  </a:path>
                  <a:path w="2346325" h="2575560">
                    <a:moveTo>
                      <a:pt x="1986534" y="2279904"/>
                    </a:moveTo>
                    <a:lnTo>
                      <a:pt x="1978914" y="2279904"/>
                    </a:lnTo>
                    <a:lnTo>
                      <a:pt x="1975104" y="2391918"/>
                    </a:lnTo>
                    <a:lnTo>
                      <a:pt x="1982724" y="2391918"/>
                    </a:lnTo>
                    <a:lnTo>
                      <a:pt x="1986534" y="2279904"/>
                    </a:lnTo>
                    <a:close/>
                  </a:path>
                  <a:path w="2346325" h="2575560">
                    <a:moveTo>
                      <a:pt x="2346198" y="2423160"/>
                    </a:moveTo>
                    <a:lnTo>
                      <a:pt x="1336281" y="2422779"/>
                    </a:lnTo>
                    <a:lnTo>
                      <a:pt x="1339596" y="2325624"/>
                    </a:lnTo>
                    <a:lnTo>
                      <a:pt x="1331976" y="2325624"/>
                    </a:lnTo>
                    <a:lnTo>
                      <a:pt x="1328661" y="2422766"/>
                    </a:lnTo>
                    <a:lnTo>
                      <a:pt x="742696" y="2422537"/>
                    </a:lnTo>
                    <a:lnTo>
                      <a:pt x="745998" y="2325624"/>
                    </a:lnTo>
                    <a:lnTo>
                      <a:pt x="738378" y="2325624"/>
                    </a:lnTo>
                    <a:lnTo>
                      <a:pt x="735076" y="2422525"/>
                    </a:lnTo>
                    <a:lnTo>
                      <a:pt x="416814" y="2422398"/>
                    </a:lnTo>
                    <a:lnTo>
                      <a:pt x="416814" y="2452878"/>
                    </a:lnTo>
                    <a:lnTo>
                      <a:pt x="2346198" y="2454402"/>
                    </a:lnTo>
                    <a:lnTo>
                      <a:pt x="2346198" y="2423160"/>
                    </a:lnTo>
                    <a:close/>
                  </a:path>
                </a:pathLst>
              </a:custGeom>
              <a:solidFill>
                <a:srgbClr val="7788FA"/>
              </a:solidFill>
            </p:spPr>
            <p:txBody>
              <a:bodyPr wrap="square" lIns="0" tIns="0" rIns="0" bIns="0" rtlCol="0"/>
              <a:lstStyle/>
              <a:p>
                <a:endParaRPr sz="2400" b="1"/>
              </a:p>
            </p:txBody>
          </p:sp>
          <p:pic>
            <p:nvPicPr>
              <p:cNvPr id="47" name="object 13">
                <a:extLst>
                  <a:ext uri="{FF2B5EF4-FFF2-40B4-BE49-F238E27FC236}">
                    <a16:creationId xmlns:a16="http://schemas.microsoft.com/office/drawing/2014/main" id="{D873D6B3-5DA6-2097-7269-0FAF0AA5A968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26769" y="1703069"/>
                <a:ext cx="283463" cy="438912"/>
              </a:xfrm>
              <a:prstGeom prst="rect">
                <a:avLst/>
              </a:prstGeom>
            </p:spPr>
          </p:pic>
          <p:pic>
            <p:nvPicPr>
              <p:cNvPr id="48" name="object 14">
                <a:extLst>
                  <a:ext uri="{FF2B5EF4-FFF2-40B4-BE49-F238E27FC236}">
                    <a16:creationId xmlns:a16="http://schemas.microsoft.com/office/drawing/2014/main" id="{52426767-A342-2E56-48D2-EC8E282A07DE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286256" y="1059941"/>
                <a:ext cx="283463" cy="438912"/>
              </a:xfrm>
              <a:prstGeom prst="rect">
                <a:avLst/>
              </a:prstGeom>
            </p:spPr>
          </p:pic>
          <p:pic>
            <p:nvPicPr>
              <p:cNvPr id="49" name="object 15">
                <a:extLst>
                  <a:ext uri="{FF2B5EF4-FFF2-40B4-BE49-F238E27FC236}">
                    <a16:creationId xmlns:a16="http://schemas.microsoft.com/office/drawing/2014/main" id="{25382FC4-3678-F3A2-7E0A-EB25106DDEAA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51687" y="1059941"/>
                <a:ext cx="282702" cy="438912"/>
              </a:xfrm>
              <a:prstGeom prst="rect">
                <a:avLst/>
              </a:prstGeom>
            </p:spPr>
          </p:pic>
          <p:sp>
            <p:nvSpPr>
              <p:cNvPr id="50" name="object 16">
                <a:extLst>
                  <a:ext uri="{FF2B5EF4-FFF2-40B4-BE49-F238E27FC236}">
                    <a16:creationId xmlns:a16="http://schemas.microsoft.com/office/drawing/2014/main" id="{3D26311D-CBDA-7BEE-F6DD-B5A2B8AF336E}"/>
                  </a:ext>
                </a:extLst>
              </p:cNvPr>
              <p:cNvSpPr/>
              <p:nvPr/>
            </p:nvSpPr>
            <p:spPr>
              <a:xfrm>
                <a:off x="321564" y="1472958"/>
                <a:ext cx="1515745" cy="230504"/>
              </a:xfrm>
              <a:custGeom>
                <a:avLst/>
                <a:gdLst/>
                <a:ahLst/>
                <a:cxnLst/>
                <a:rect l="l" t="t" r="r" b="b"/>
                <a:pathLst>
                  <a:path w="1515745" h="230505">
                    <a:moveTo>
                      <a:pt x="1060704" y="0"/>
                    </a:moveTo>
                    <a:lnTo>
                      <a:pt x="1053084" y="0"/>
                    </a:lnTo>
                    <a:lnTo>
                      <a:pt x="1049274" y="112014"/>
                    </a:lnTo>
                    <a:lnTo>
                      <a:pt x="1056894" y="112014"/>
                    </a:lnTo>
                    <a:lnTo>
                      <a:pt x="1060704" y="0"/>
                    </a:lnTo>
                    <a:close/>
                  </a:path>
                  <a:path w="1515745" h="230505">
                    <a:moveTo>
                      <a:pt x="1515618" y="123431"/>
                    </a:moveTo>
                    <a:lnTo>
                      <a:pt x="646760" y="122999"/>
                    </a:lnTo>
                    <a:lnTo>
                      <a:pt x="646938" y="118097"/>
                    </a:lnTo>
                    <a:lnTo>
                      <a:pt x="639318" y="118097"/>
                    </a:lnTo>
                    <a:lnTo>
                      <a:pt x="639140" y="122999"/>
                    </a:lnTo>
                    <a:lnTo>
                      <a:pt x="372364" y="122859"/>
                    </a:lnTo>
                    <a:lnTo>
                      <a:pt x="375666" y="25895"/>
                    </a:lnTo>
                    <a:lnTo>
                      <a:pt x="368046" y="25895"/>
                    </a:lnTo>
                    <a:lnTo>
                      <a:pt x="364744" y="122859"/>
                    </a:lnTo>
                    <a:lnTo>
                      <a:pt x="0" y="122669"/>
                    </a:lnTo>
                    <a:lnTo>
                      <a:pt x="0" y="153149"/>
                    </a:lnTo>
                    <a:lnTo>
                      <a:pt x="638098" y="153479"/>
                    </a:lnTo>
                    <a:lnTo>
                      <a:pt x="635508" y="229349"/>
                    </a:lnTo>
                    <a:lnTo>
                      <a:pt x="643128" y="230111"/>
                    </a:lnTo>
                    <a:lnTo>
                      <a:pt x="645731" y="153479"/>
                    </a:lnTo>
                    <a:lnTo>
                      <a:pt x="1515618" y="153911"/>
                    </a:lnTo>
                    <a:lnTo>
                      <a:pt x="1515618" y="123431"/>
                    </a:lnTo>
                    <a:close/>
                  </a:path>
                </a:pathLst>
              </a:custGeom>
              <a:solidFill>
                <a:srgbClr val="7788FA"/>
              </a:solidFill>
            </p:spPr>
            <p:txBody>
              <a:bodyPr wrap="square" lIns="0" tIns="0" rIns="0" bIns="0" rtlCol="0"/>
              <a:lstStyle/>
              <a:p>
                <a:endParaRPr sz="2400" b="1"/>
              </a:p>
            </p:txBody>
          </p:sp>
          <p:pic>
            <p:nvPicPr>
              <p:cNvPr id="51" name="object 17">
                <a:extLst>
                  <a:ext uri="{FF2B5EF4-FFF2-40B4-BE49-F238E27FC236}">
                    <a16:creationId xmlns:a16="http://schemas.microsoft.com/office/drawing/2014/main" id="{006E5628-3F00-6146-0DC6-A56A88D45654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432553" y="1243583"/>
                <a:ext cx="1447038" cy="1148333"/>
              </a:xfrm>
              <a:prstGeom prst="rect">
                <a:avLst/>
              </a:prstGeom>
            </p:spPr>
          </p:pic>
          <p:sp>
            <p:nvSpPr>
              <p:cNvPr id="52" name="object 18">
                <a:extLst>
                  <a:ext uri="{FF2B5EF4-FFF2-40B4-BE49-F238E27FC236}">
                    <a16:creationId xmlns:a16="http://schemas.microsoft.com/office/drawing/2014/main" id="{D281E7FD-9535-CB2D-9BD7-1F8B63F3F3FD}"/>
                  </a:ext>
                </a:extLst>
              </p:cNvPr>
              <p:cNvSpPr/>
              <p:nvPr/>
            </p:nvSpPr>
            <p:spPr>
              <a:xfrm>
                <a:off x="1837182" y="1515617"/>
                <a:ext cx="2596515" cy="306070"/>
              </a:xfrm>
              <a:custGeom>
                <a:avLst/>
                <a:gdLst/>
                <a:ahLst/>
                <a:cxnLst/>
                <a:rect l="l" t="t" r="r" b="b"/>
                <a:pathLst>
                  <a:path w="2596515" h="306069">
                    <a:moveTo>
                      <a:pt x="23622" y="2285"/>
                    </a:moveTo>
                    <a:lnTo>
                      <a:pt x="762" y="0"/>
                    </a:lnTo>
                    <a:lnTo>
                      <a:pt x="0" y="7620"/>
                    </a:lnTo>
                    <a:lnTo>
                      <a:pt x="22860" y="9905"/>
                    </a:lnTo>
                    <a:lnTo>
                      <a:pt x="23622" y="2285"/>
                    </a:lnTo>
                    <a:close/>
                  </a:path>
                  <a:path w="2596515" h="306069">
                    <a:moveTo>
                      <a:pt x="54102" y="6095"/>
                    </a:moveTo>
                    <a:lnTo>
                      <a:pt x="31242" y="3047"/>
                    </a:lnTo>
                    <a:lnTo>
                      <a:pt x="30480" y="10667"/>
                    </a:lnTo>
                    <a:lnTo>
                      <a:pt x="53340" y="13715"/>
                    </a:lnTo>
                    <a:lnTo>
                      <a:pt x="54102" y="6095"/>
                    </a:lnTo>
                    <a:close/>
                  </a:path>
                  <a:path w="2596515" h="306069">
                    <a:moveTo>
                      <a:pt x="84582" y="9143"/>
                    </a:moveTo>
                    <a:lnTo>
                      <a:pt x="61722" y="6857"/>
                    </a:lnTo>
                    <a:lnTo>
                      <a:pt x="60960" y="14477"/>
                    </a:lnTo>
                    <a:lnTo>
                      <a:pt x="83820" y="16763"/>
                    </a:lnTo>
                    <a:lnTo>
                      <a:pt x="84582" y="9143"/>
                    </a:lnTo>
                    <a:close/>
                  </a:path>
                  <a:path w="2596515" h="306069">
                    <a:moveTo>
                      <a:pt x="115062" y="12953"/>
                    </a:moveTo>
                    <a:lnTo>
                      <a:pt x="92202" y="9905"/>
                    </a:lnTo>
                    <a:lnTo>
                      <a:pt x="91440" y="17525"/>
                    </a:lnTo>
                    <a:lnTo>
                      <a:pt x="114300" y="20573"/>
                    </a:lnTo>
                    <a:lnTo>
                      <a:pt x="115062" y="12953"/>
                    </a:lnTo>
                    <a:close/>
                  </a:path>
                  <a:path w="2596515" h="306069">
                    <a:moveTo>
                      <a:pt x="145542" y="16001"/>
                    </a:moveTo>
                    <a:lnTo>
                      <a:pt x="122682" y="13715"/>
                    </a:lnTo>
                    <a:lnTo>
                      <a:pt x="121920" y="21335"/>
                    </a:lnTo>
                    <a:lnTo>
                      <a:pt x="144018" y="23621"/>
                    </a:lnTo>
                    <a:lnTo>
                      <a:pt x="145542" y="16001"/>
                    </a:lnTo>
                    <a:close/>
                  </a:path>
                  <a:path w="2596515" h="306069">
                    <a:moveTo>
                      <a:pt x="176022" y="19811"/>
                    </a:moveTo>
                    <a:lnTo>
                      <a:pt x="153162" y="17525"/>
                    </a:lnTo>
                    <a:lnTo>
                      <a:pt x="151638" y="24383"/>
                    </a:lnTo>
                    <a:lnTo>
                      <a:pt x="174498" y="27431"/>
                    </a:lnTo>
                    <a:lnTo>
                      <a:pt x="176022" y="19811"/>
                    </a:lnTo>
                    <a:close/>
                  </a:path>
                  <a:path w="2596515" h="306069">
                    <a:moveTo>
                      <a:pt x="205740" y="23621"/>
                    </a:moveTo>
                    <a:lnTo>
                      <a:pt x="183642" y="20573"/>
                    </a:lnTo>
                    <a:lnTo>
                      <a:pt x="182118" y="28193"/>
                    </a:lnTo>
                    <a:lnTo>
                      <a:pt x="204978" y="31241"/>
                    </a:lnTo>
                    <a:lnTo>
                      <a:pt x="205740" y="23621"/>
                    </a:lnTo>
                    <a:close/>
                  </a:path>
                  <a:path w="2596515" h="306069">
                    <a:moveTo>
                      <a:pt x="236220" y="26669"/>
                    </a:moveTo>
                    <a:lnTo>
                      <a:pt x="213360" y="24383"/>
                    </a:lnTo>
                    <a:lnTo>
                      <a:pt x="212598" y="32003"/>
                    </a:lnTo>
                    <a:lnTo>
                      <a:pt x="235458" y="34289"/>
                    </a:lnTo>
                    <a:lnTo>
                      <a:pt x="236220" y="26669"/>
                    </a:lnTo>
                    <a:close/>
                  </a:path>
                  <a:path w="2596515" h="306069">
                    <a:moveTo>
                      <a:pt x="266700" y="30479"/>
                    </a:moveTo>
                    <a:lnTo>
                      <a:pt x="243840" y="27431"/>
                    </a:lnTo>
                    <a:lnTo>
                      <a:pt x="243078" y="35051"/>
                    </a:lnTo>
                    <a:lnTo>
                      <a:pt x="265938" y="38099"/>
                    </a:lnTo>
                    <a:lnTo>
                      <a:pt x="266700" y="30479"/>
                    </a:lnTo>
                    <a:close/>
                  </a:path>
                  <a:path w="2596515" h="306069">
                    <a:moveTo>
                      <a:pt x="297180" y="33527"/>
                    </a:moveTo>
                    <a:lnTo>
                      <a:pt x="274320" y="31241"/>
                    </a:lnTo>
                    <a:lnTo>
                      <a:pt x="273558" y="38861"/>
                    </a:lnTo>
                    <a:lnTo>
                      <a:pt x="296418" y="41147"/>
                    </a:lnTo>
                    <a:lnTo>
                      <a:pt x="297180" y="33527"/>
                    </a:lnTo>
                    <a:close/>
                  </a:path>
                  <a:path w="2596515" h="306069">
                    <a:moveTo>
                      <a:pt x="327660" y="37337"/>
                    </a:moveTo>
                    <a:lnTo>
                      <a:pt x="304800" y="34289"/>
                    </a:lnTo>
                    <a:lnTo>
                      <a:pt x="304038" y="41909"/>
                    </a:lnTo>
                    <a:lnTo>
                      <a:pt x="326898" y="44957"/>
                    </a:lnTo>
                    <a:lnTo>
                      <a:pt x="327660" y="37337"/>
                    </a:lnTo>
                    <a:close/>
                  </a:path>
                  <a:path w="2596515" h="306069">
                    <a:moveTo>
                      <a:pt x="358140" y="41147"/>
                    </a:moveTo>
                    <a:lnTo>
                      <a:pt x="335280" y="38099"/>
                    </a:lnTo>
                    <a:lnTo>
                      <a:pt x="334518" y="45719"/>
                    </a:lnTo>
                    <a:lnTo>
                      <a:pt x="357378" y="48005"/>
                    </a:lnTo>
                    <a:lnTo>
                      <a:pt x="358140" y="41147"/>
                    </a:lnTo>
                    <a:close/>
                  </a:path>
                  <a:path w="2596515" h="306069">
                    <a:moveTo>
                      <a:pt x="388620" y="44195"/>
                    </a:moveTo>
                    <a:lnTo>
                      <a:pt x="365760" y="41909"/>
                    </a:lnTo>
                    <a:lnTo>
                      <a:pt x="364998" y="49529"/>
                    </a:lnTo>
                    <a:lnTo>
                      <a:pt x="387858" y="51815"/>
                    </a:lnTo>
                    <a:lnTo>
                      <a:pt x="388620" y="44195"/>
                    </a:lnTo>
                    <a:close/>
                  </a:path>
                  <a:path w="2596515" h="306069">
                    <a:moveTo>
                      <a:pt x="419100" y="48005"/>
                    </a:moveTo>
                    <a:lnTo>
                      <a:pt x="396240" y="44957"/>
                    </a:lnTo>
                    <a:lnTo>
                      <a:pt x="395478" y="52577"/>
                    </a:lnTo>
                    <a:lnTo>
                      <a:pt x="418338" y="55625"/>
                    </a:lnTo>
                    <a:lnTo>
                      <a:pt x="419100" y="48005"/>
                    </a:lnTo>
                    <a:close/>
                  </a:path>
                  <a:path w="2596515" h="306069">
                    <a:moveTo>
                      <a:pt x="449580" y="51053"/>
                    </a:moveTo>
                    <a:lnTo>
                      <a:pt x="426720" y="48767"/>
                    </a:lnTo>
                    <a:lnTo>
                      <a:pt x="425958" y="56387"/>
                    </a:lnTo>
                    <a:lnTo>
                      <a:pt x="448818" y="58673"/>
                    </a:lnTo>
                    <a:lnTo>
                      <a:pt x="449580" y="51053"/>
                    </a:lnTo>
                    <a:close/>
                  </a:path>
                  <a:path w="2596515" h="306069">
                    <a:moveTo>
                      <a:pt x="480060" y="54863"/>
                    </a:moveTo>
                    <a:lnTo>
                      <a:pt x="457200" y="51815"/>
                    </a:lnTo>
                    <a:lnTo>
                      <a:pt x="456438" y="59435"/>
                    </a:lnTo>
                    <a:lnTo>
                      <a:pt x="479298" y="62483"/>
                    </a:lnTo>
                    <a:lnTo>
                      <a:pt x="480060" y="54863"/>
                    </a:lnTo>
                    <a:close/>
                  </a:path>
                  <a:path w="2596515" h="306069">
                    <a:moveTo>
                      <a:pt x="510540" y="57911"/>
                    </a:moveTo>
                    <a:lnTo>
                      <a:pt x="487680" y="55625"/>
                    </a:lnTo>
                    <a:lnTo>
                      <a:pt x="486918" y="63245"/>
                    </a:lnTo>
                    <a:lnTo>
                      <a:pt x="509778" y="65531"/>
                    </a:lnTo>
                    <a:lnTo>
                      <a:pt x="510540" y="57911"/>
                    </a:lnTo>
                    <a:close/>
                  </a:path>
                  <a:path w="2596515" h="306069">
                    <a:moveTo>
                      <a:pt x="541020" y="61721"/>
                    </a:moveTo>
                    <a:lnTo>
                      <a:pt x="518160" y="59435"/>
                    </a:lnTo>
                    <a:lnTo>
                      <a:pt x="517398" y="67055"/>
                    </a:lnTo>
                    <a:lnTo>
                      <a:pt x="539496" y="69341"/>
                    </a:lnTo>
                    <a:lnTo>
                      <a:pt x="541020" y="61721"/>
                    </a:lnTo>
                    <a:close/>
                  </a:path>
                  <a:path w="2596515" h="306069">
                    <a:moveTo>
                      <a:pt x="571500" y="65531"/>
                    </a:moveTo>
                    <a:lnTo>
                      <a:pt x="548640" y="62483"/>
                    </a:lnTo>
                    <a:lnTo>
                      <a:pt x="547116" y="70103"/>
                    </a:lnTo>
                    <a:lnTo>
                      <a:pt x="569976" y="73151"/>
                    </a:lnTo>
                    <a:lnTo>
                      <a:pt x="571500" y="65531"/>
                    </a:lnTo>
                    <a:close/>
                  </a:path>
                  <a:path w="2596515" h="306069">
                    <a:moveTo>
                      <a:pt x="601218" y="68579"/>
                    </a:moveTo>
                    <a:lnTo>
                      <a:pt x="579120" y="66293"/>
                    </a:lnTo>
                    <a:lnTo>
                      <a:pt x="577596" y="73913"/>
                    </a:lnTo>
                    <a:lnTo>
                      <a:pt x="600456" y="76199"/>
                    </a:lnTo>
                    <a:lnTo>
                      <a:pt x="601218" y="68579"/>
                    </a:lnTo>
                    <a:close/>
                  </a:path>
                  <a:path w="2596515" h="306069">
                    <a:moveTo>
                      <a:pt x="631698" y="72389"/>
                    </a:moveTo>
                    <a:lnTo>
                      <a:pt x="608838" y="69341"/>
                    </a:lnTo>
                    <a:lnTo>
                      <a:pt x="608076" y="76961"/>
                    </a:lnTo>
                    <a:lnTo>
                      <a:pt x="630936" y="80009"/>
                    </a:lnTo>
                    <a:lnTo>
                      <a:pt x="631698" y="72389"/>
                    </a:lnTo>
                    <a:close/>
                  </a:path>
                  <a:path w="2596515" h="306069">
                    <a:moveTo>
                      <a:pt x="662178" y="75437"/>
                    </a:moveTo>
                    <a:lnTo>
                      <a:pt x="639318" y="73151"/>
                    </a:lnTo>
                    <a:lnTo>
                      <a:pt x="638556" y="80771"/>
                    </a:lnTo>
                    <a:lnTo>
                      <a:pt x="661416" y="83057"/>
                    </a:lnTo>
                    <a:lnTo>
                      <a:pt x="662178" y="75437"/>
                    </a:lnTo>
                    <a:close/>
                  </a:path>
                  <a:path w="2596515" h="306069">
                    <a:moveTo>
                      <a:pt x="692658" y="79247"/>
                    </a:moveTo>
                    <a:lnTo>
                      <a:pt x="669798" y="76961"/>
                    </a:lnTo>
                    <a:lnTo>
                      <a:pt x="669036" y="84581"/>
                    </a:lnTo>
                    <a:lnTo>
                      <a:pt x="691896" y="86867"/>
                    </a:lnTo>
                    <a:lnTo>
                      <a:pt x="692658" y="79247"/>
                    </a:lnTo>
                    <a:close/>
                  </a:path>
                  <a:path w="2596515" h="306069">
                    <a:moveTo>
                      <a:pt x="723138" y="83057"/>
                    </a:moveTo>
                    <a:lnTo>
                      <a:pt x="700278" y="80009"/>
                    </a:lnTo>
                    <a:lnTo>
                      <a:pt x="699516" y="87629"/>
                    </a:lnTo>
                    <a:lnTo>
                      <a:pt x="722376" y="90677"/>
                    </a:lnTo>
                    <a:lnTo>
                      <a:pt x="723138" y="83057"/>
                    </a:lnTo>
                    <a:close/>
                  </a:path>
                  <a:path w="2596515" h="306069">
                    <a:moveTo>
                      <a:pt x="753618" y="86105"/>
                    </a:moveTo>
                    <a:lnTo>
                      <a:pt x="730758" y="83819"/>
                    </a:lnTo>
                    <a:lnTo>
                      <a:pt x="729996" y="91439"/>
                    </a:lnTo>
                    <a:lnTo>
                      <a:pt x="752856" y="93725"/>
                    </a:lnTo>
                    <a:lnTo>
                      <a:pt x="753618" y="86105"/>
                    </a:lnTo>
                    <a:close/>
                  </a:path>
                  <a:path w="2596515" h="306069">
                    <a:moveTo>
                      <a:pt x="784098" y="89915"/>
                    </a:moveTo>
                    <a:lnTo>
                      <a:pt x="761238" y="86867"/>
                    </a:lnTo>
                    <a:lnTo>
                      <a:pt x="760476" y="94487"/>
                    </a:lnTo>
                    <a:lnTo>
                      <a:pt x="783336" y="97535"/>
                    </a:lnTo>
                    <a:lnTo>
                      <a:pt x="784098" y="89915"/>
                    </a:lnTo>
                    <a:close/>
                  </a:path>
                  <a:path w="2596515" h="306069">
                    <a:moveTo>
                      <a:pt x="814578" y="92963"/>
                    </a:moveTo>
                    <a:lnTo>
                      <a:pt x="791718" y="90677"/>
                    </a:lnTo>
                    <a:lnTo>
                      <a:pt x="790956" y="98297"/>
                    </a:lnTo>
                    <a:lnTo>
                      <a:pt x="813816" y="100583"/>
                    </a:lnTo>
                    <a:lnTo>
                      <a:pt x="814578" y="92963"/>
                    </a:lnTo>
                    <a:close/>
                  </a:path>
                  <a:path w="2596515" h="306069">
                    <a:moveTo>
                      <a:pt x="845058" y="96773"/>
                    </a:moveTo>
                    <a:lnTo>
                      <a:pt x="822198" y="94487"/>
                    </a:lnTo>
                    <a:lnTo>
                      <a:pt x="821436" y="102107"/>
                    </a:lnTo>
                    <a:lnTo>
                      <a:pt x="844296" y="104393"/>
                    </a:lnTo>
                    <a:lnTo>
                      <a:pt x="845058" y="96773"/>
                    </a:lnTo>
                    <a:close/>
                  </a:path>
                  <a:path w="2596515" h="306069">
                    <a:moveTo>
                      <a:pt x="875538" y="100583"/>
                    </a:moveTo>
                    <a:lnTo>
                      <a:pt x="852678" y="97535"/>
                    </a:lnTo>
                    <a:lnTo>
                      <a:pt x="851916" y="105155"/>
                    </a:lnTo>
                    <a:lnTo>
                      <a:pt x="874776" y="108203"/>
                    </a:lnTo>
                    <a:lnTo>
                      <a:pt x="875538" y="100583"/>
                    </a:lnTo>
                    <a:close/>
                  </a:path>
                  <a:path w="2596515" h="306069">
                    <a:moveTo>
                      <a:pt x="906018" y="103631"/>
                    </a:moveTo>
                    <a:lnTo>
                      <a:pt x="883158" y="101345"/>
                    </a:lnTo>
                    <a:lnTo>
                      <a:pt x="882396" y="108965"/>
                    </a:lnTo>
                    <a:lnTo>
                      <a:pt x="904494" y="111251"/>
                    </a:lnTo>
                    <a:lnTo>
                      <a:pt x="906018" y="103631"/>
                    </a:lnTo>
                    <a:close/>
                  </a:path>
                  <a:path w="2596515" h="306069">
                    <a:moveTo>
                      <a:pt x="936498" y="107441"/>
                    </a:moveTo>
                    <a:lnTo>
                      <a:pt x="913638" y="104393"/>
                    </a:lnTo>
                    <a:lnTo>
                      <a:pt x="912114" y="112013"/>
                    </a:lnTo>
                    <a:lnTo>
                      <a:pt x="934974" y="115061"/>
                    </a:lnTo>
                    <a:lnTo>
                      <a:pt x="936498" y="107441"/>
                    </a:lnTo>
                    <a:close/>
                  </a:path>
                  <a:path w="2596515" h="306069">
                    <a:moveTo>
                      <a:pt x="966216" y="110489"/>
                    </a:moveTo>
                    <a:lnTo>
                      <a:pt x="944118" y="108203"/>
                    </a:lnTo>
                    <a:lnTo>
                      <a:pt x="942594" y="115823"/>
                    </a:lnTo>
                    <a:lnTo>
                      <a:pt x="965454" y="118109"/>
                    </a:lnTo>
                    <a:lnTo>
                      <a:pt x="966216" y="110489"/>
                    </a:lnTo>
                    <a:close/>
                  </a:path>
                  <a:path w="2596515" h="306069">
                    <a:moveTo>
                      <a:pt x="996696" y="114299"/>
                    </a:moveTo>
                    <a:lnTo>
                      <a:pt x="973836" y="112013"/>
                    </a:lnTo>
                    <a:lnTo>
                      <a:pt x="973074" y="118871"/>
                    </a:lnTo>
                    <a:lnTo>
                      <a:pt x="995934" y="121919"/>
                    </a:lnTo>
                    <a:lnTo>
                      <a:pt x="996696" y="114299"/>
                    </a:lnTo>
                    <a:close/>
                  </a:path>
                  <a:path w="2596515" h="306069">
                    <a:moveTo>
                      <a:pt x="1027176" y="118109"/>
                    </a:moveTo>
                    <a:lnTo>
                      <a:pt x="1004316" y="115061"/>
                    </a:lnTo>
                    <a:lnTo>
                      <a:pt x="1003554" y="122681"/>
                    </a:lnTo>
                    <a:lnTo>
                      <a:pt x="1026414" y="125729"/>
                    </a:lnTo>
                    <a:lnTo>
                      <a:pt x="1027176" y="118109"/>
                    </a:lnTo>
                    <a:close/>
                  </a:path>
                  <a:path w="2596515" h="306069">
                    <a:moveTo>
                      <a:pt x="1057656" y="121157"/>
                    </a:moveTo>
                    <a:lnTo>
                      <a:pt x="1034796" y="118871"/>
                    </a:lnTo>
                    <a:lnTo>
                      <a:pt x="1034034" y="126491"/>
                    </a:lnTo>
                    <a:lnTo>
                      <a:pt x="1056894" y="128777"/>
                    </a:lnTo>
                    <a:lnTo>
                      <a:pt x="1057656" y="121157"/>
                    </a:lnTo>
                    <a:close/>
                  </a:path>
                  <a:path w="2596515" h="306069">
                    <a:moveTo>
                      <a:pt x="1088136" y="124967"/>
                    </a:moveTo>
                    <a:lnTo>
                      <a:pt x="1065276" y="121919"/>
                    </a:lnTo>
                    <a:lnTo>
                      <a:pt x="1064514" y="129539"/>
                    </a:lnTo>
                    <a:lnTo>
                      <a:pt x="1087374" y="132587"/>
                    </a:lnTo>
                    <a:lnTo>
                      <a:pt x="1088136" y="124967"/>
                    </a:lnTo>
                    <a:close/>
                  </a:path>
                  <a:path w="2596515" h="306069">
                    <a:moveTo>
                      <a:pt x="1118616" y="128015"/>
                    </a:moveTo>
                    <a:lnTo>
                      <a:pt x="1095756" y="125729"/>
                    </a:lnTo>
                    <a:lnTo>
                      <a:pt x="1094994" y="133349"/>
                    </a:lnTo>
                    <a:lnTo>
                      <a:pt x="1117854" y="135635"/>
                    </a:lnTo>
                    <a:lnTo>
                      <a:pt x="1118616" y="128015"/>
                    </a:lnTo>
                    <a:close/>
                  </a:path>
                  <a:path w="2596515" h="306069">
                    <a:moveTo>
                      <a:pt x="1149096" y="131825"/>
                    </a:moveTo>
                    <a:lnTo>
                      <a:pt x="1126236" y="128777"/>
                    </a:lnTo>
                    <a:lnTo>
                      <a:pt x="1125474" y="136397"/>
                    </a:lnTo>
                    <a:lnTo>
                      <a:pt x="1148334" y="139445"/>
                    </a:lnTo>
                    <a:lnTo>
                      <a:pt x="1149096" y="131825"/>
                    </a:lnTo>
                    <a:close/>
                  </a:path>
                  <a:path w="2596515" h="306069">
                    <a:moveTo>
                      <a:pt x="1179576" y="135635"/>
                    </a:moveTo>
                    <a:lnTo>
                      <a:pt x="1156716" y="132587"/>
                    </a:lnTo>
                    <a:lnTo>
                      <a:pt x="1155954" y="140207"/>
                    </a:lnTo>
                    <a:lnTo>
                      <a:pt x="1178814" y="142493"/>
                    </a:lnTo>
                    <a:lnTo>
                      <a:pt x="1179576" y="135635"/>
                    </a:lnTo>
                    <a:close/>
                  </a:path>
                  <a:path w="2596515" h="306069">
                    <a:moveTo>
                      <a:pt x="1210056" y="138683"/>
                    </a:moveTo>
                    <a:lnTo>
                      <a:pt x="1187196" y="136397"/>
                    </a:lnTo>
                    <a:lnTo>
                      <a:pt x="1186434" y="144017"/>
                    </a:lnTo>
                    <a:lnTo>
                      <a:pt x="1209294" y="146303"/>
                    </a:lnTo>
                    <a:lnTo>
                      <a:pt x="1210056" y="138683"/>
                    </a:lnTo>
                    <a:close/>
                  </a:path>
                  <a:path w="2596515" h="306069">
                    <a:moveTo>
                      <a:pt x="1240536" y="142493"/>
                    </a:moveTo>
                    <a:lnTo>
                      <a:pt x="1217676" y="139445"/>
                    </a:lnTo>
                    <a:lnTo>
                      <a:pt x="1216914" y="147065"/>
                    </a:lnTo>
                    <a:lnTo>
                      <a:pt x="1239774" y="150113"/>
                    </a:lnTo>
                    <a:lnTo>
                      <a:pt x="1240536" y="142493"/>
                    </a:lnTo>
                    <a:close/>
                  </a:path>
                  <a:path w="2596515" h="306069">
                    <a:moveTo>
                      <a:pt x="1271016" y="145541"/>
                    </a:moveTo>
                    <a:lnTo>
                      <a:pt x="1248156" y="143255"/>
                    </a:lnTo>
                    <a:lnTo>
                      <a:pt x="1247394" y="150875"/>
                    </a:lnTo>
                    <a:lnTo>
                      <a:pt x="1270254" y="153161"/>
                    </a:lnTo>
                    <a:lnTo>
                      <a:pt x="1271016" y="145541"/>
                    </a:lnTo>
                    <a:close/>
                  </a:path>
                  <a:path w="2596515" h="306069">
                    <a:moveTo>
                      <a:pt x="1301496" y="149351"/>
                    </a:moveTo>
                    <a:lnTo>
                      <a:pt x="1278636" y="146303"/>
                    </a:lnTo>
                    <a:lnTo>
                      <a:pt x="1277874" y="153923"/>
                    </a:lnTo>
                    <a:lnTo>
                      <a:pt x="1299972" y="156971"/>
                    </a:lnTo>
                    <a:lnTo>
                      <a:pt x="1301496" y="149351"/>
                    </a:lnTo>
                    <a:close/>
                  </a:path>
                  <a:path w="2596515" h="306069">
                    <a:moveTo>
                      <a:pt x="1331976" y="152399"/>
                    </a:moveTo>
                    <a:lnTo>
                      <a:pt x="1309116" y="150113"/>
                    </a:lnTo>
                    <a:lnTo>
                      <a:pt x="1307592" y="157733"/>
                    </a:lnTo>
                    <a:lnTo>
                      <a:pt x="1330452" y="160019"/>
                    </a:lnTo>
                    <a:lnTo>
                      <a:pt x="1331976" y="152399"/>
                    </a:lnTo>
                    <a:close/>
                  </a:path>
                  <a:path w="2596515" h="306069">
                    <a:moveTo>
                      <a:pt x="1361694" y="156209"/>
                    </a:moveTo>
                    <a:lnTo>
                      <a:pt x="1338834" y="153923"/>
                    </a:lnTo>
                    <a:lnTo>
                      <a:pt x="1338072" y="161543"/>
                    </a:lnTo>
                    <a:lnTo>
                      <a:pt x="1360932" y="163829"/>
                    </a:lnTo>
                    <a:lnTo>
                      <a:pt x="1361694" y="156209"/>
                    </a:lnTo>
                    <a:close/>
                  </a:path>
                  <a:path w="2596515" h="306069">
                    <a:moveTo>
                      <a:pt x="1392174" y="160019"/>
                    </a:moveTo>
                    <a:lnTo>
                      <a:pt x="1369314" y="156971"/>
                    </a:lnTo>
                    <a:lnTo>
                      <a:pt x="1368552" y="164591"/>
                    </a:lnTo>
                    <a:lnTo>
                      <a:pt x="1391412" y="167639"/>
                    </a:lnTo>
                    <a:lnTo>
                      <a:pt x="1392174" y="160019"/>
                    </a:lnTo>
                    <a:close/>
                  </a:path>
                  <a:path w="2596515" h="306069">
                    <a:moveTo>
                      <a:pt x="1422654" y="163067"/>
                    </a:moveTo>
                    <a:lnTo>
                      <a:pt x="1399794" y="160781"/>
                    </a:lnTo>
                    <a:lnTo>
                      <a:pt x="1399032" y="168401"/>
                    </a:lnTo>
                    <a:lnTo>
                      <a:pt x="1421892" y="170687"/>
                    </a:lnTo>
                    <a:lnTo>
                      <a:pt x="1422654" y="163067"/>
                    </a:lnTo>
                    <a:close/>
                  </a:path>
                  <a:path w="2596515" h="306069">
                    <a:moveTo>
                      <a:pt x="1453134" y="166877"/>
                    </a:moveTo>
                    <a:lnTo>
                      <a:pt x="1430274" y="163829"/>
                    </a:lnTo>
                    <a:lnTo>
                      <a:pt x="1429512" y="171449"/>
                    </a:lnTo>
                    <a:lnTo>
                      <a:pt x="1452372" y="174497"/>
                    </a:lnTo>
                    <a:lnTo>
                      <a:pt x="1453134" y="166877"/>
                    </a:lnTo>
                    <a:close/>
                  </a:path>
                  <a:path w="2596515" h="306069">
                    <a:moveTo>
                      <a:pt x="1483614" y="169925"/>
                    </a:moveTo>
                    <a:lnTo>
                      <a:pt x="1460754" y="167639"/>
                    </a:lnTo>
                    <a:lnTo>
                      <a:pt x="1459992" y="175259"/>
                    </a:lnTo>
                    <a:lnTo>
                      <a:pt x="1482852" y="177545"/>
                    </a:lnTo>
                    <a:lnTo>
                      <a:pt x="1483614" y="169925"/>
                    </a:lnTo>
                    <a:close/>
                  </a:path>
                  <a:path w="2596515" h="306069">
                    <a:moveTo>
                      <a:pt x="1514094" y="173735"/>
                    </a:moveTo>
                    <a:lnTo>
                      <a:pt x="1491234" y="171449"/>
                    </a:lnTo>
                    <a:lnTo>
                      <a:pt x="1490472" y="179069"/>
                    </a:lnTo>
                    <a:lnTo>
                      <a:pt x="1513332" y="181355"/>
                    </a:lnTo>
                    <a:lnTo>
                      <a:pt x="1514094" y="173735"/>
                    </a:lnTo>
                    <a:close/>
                  </a:path>
                  <a:path w="2596515" h="306069">
                    <a:moveTo>
                      <a:pt x="1544574" y="177545"/>
                    </a:moveTo>
                    <a:lnTo>
                      <a:pt x="1521714" y="174497"/>
                    </a:lnTo>
                    <a:lnTo>
                      <a:pt x="1520952" y="182117"/>
                    </a:lnTo>
                    <a:lnTo>
                      <a:pt x="1543812" y="185165"/>
                    </a:lnTo>
                    <a:lnTo>
                      <a:pt x="1544574" y="177545"/>
                    </a:lnTo>
                    <a:close/>
                  </a:path>
                  <a:path w="2596515" h="306069">
                    <a:moveTo>
                      <a:pt x="1575054" y="180593"/>
                    </a:moveTo>
                    <a:lnTo>
                      <a:pt x="1552194" y="178307"/>
                    </a:lnTo>
                    <a:lnTo>
                      <a:pt x="1551432" y="185927"/>
                    </a:lnTo>
                    <a:lnTo>
                      <a:pt x="1574292" y="188213"/>
                    </a:lnTo>
                    <a:lnTo>
                      <a:pt x="1575054" y="180593"/>
                    </a:lnTo>
                    <a:close/>
                  </a:path>
                  <a:path w="2596515" h="306069">
                    <a:moveTo>
                      <a:pt x="1605534" y="184403"/>
                    </a:moveTo>
                    <a:lnTo>
                      <a:pt x="1582674" y="181355"/>
                    </a:lnTo>
                    <a:lnTo>
                      <a:pt x="1581912" y="188975"/>
                    </a:lnTo>
                    <a:lnTo>
                      <a:pt x="1604772" y="192023"/>
                    </a:lnTo>
                    <a:lnTo>
                      <a:pt x="1605534" y="184403"/>
                    </a:lnTo>
                    <a:close/>
                  </a:path>
                  <a:path w="2596515" h="306069">
                    <a:moveTo>
                      <a:pt x="1636014" y="187451"/>
                    </a:moveTo>
                    <a:lnTo>
                      <a:pt x="1613154" y="185165"/>
                    </a:lnTo>
                    <a:lnTo>
                      <a:pt x="1612392" y="192785"/>
                    </a:lnTo>
                    <a:lnTo>
                      <a:pt x="1635252" y="195071"/>
                    </a:lnTo>
                    <a:lnTo>
                      <a:pt x="1636014" y="187451"/>
                    </a:lnTo>
                    <a:close/>
                  </a:path>
                  <a:path w="2596515" h="306069">
                    <a:moveTo>
                      <a:pt x="1666494" y="191261"/>
                    </a:moveTo>
                    <a:lnTo>
                      <a:pt x="1643634" y="188975"/>
                    </a:lnTo>
                    <a:lnTo>
                      <a:pt x="1642872" y="196595"/>
                    </a:lnTo>
                    <a:lnTo>
                      <a:pt x="1664970" y="198881"/>
                    </a:lnTo>
                    <a:lnTo>
                      <a:pt x="1666494" y="191261"/>
                    </a:lnTo>
                    <a:close/>
                  </a:path>
                  <a:path w="2596515" h="306069">
                    <a:moveTo>
                      <a:pt x="1696974" y="195071"/>
                    </a:moveTo>
                    <a:lnTo>
                      <a:pt x="1674114" y="192023"/>
                    </a:lnTo>
                    <a:lnTo>
                      <a:pt x="1672589" y="199643"/>
                    </a:lnTo>
                    <a:lnTo>
                      <a:pt x="1695450" y="202691"/>
                    </a:lnTo>
                    <a:lnTo>
                      <a:pt x="1696974" y="195071"/>
                    </a:lnTo>
                    <a:close/>
                  </a:path>
                  <a:path w="2596515" h="306069">
                    <a:moveTo>
                      <a:pt x="1726692" y="198119"/>
                    </a:moveTo>
                    <a:lnTo>
                      <a:pt x="1704594" y="195833"/>
                    </a:lnTo>
                    <a:lnTo>
                      <a:pt x="1703070" y="203453"/>
                    </a:lnTo>
                    <a:lnTo>
                      <a:pt x="1725930" y="205739"/>
                    </a:lnTo>
                    <a:lnTo>
                      <a:pt x="1726692" y="198119"/>
                    </a:lnTo>
                    <a:close/>
                  </a:path>
                  <a:path w="2596515" h="306069">
                    <a:moveTo>
                      <a:pt x="1757172" y="201929"/>
                    </a:moveTo>
                    <a:lnTo>
                      <a:pt x="1734312" y="198881"/>
                    </a:lnTo>
                    <a:lnTo>
                      <a:pt x="1733550" y="206501"/>
                    </a:lnTo>
                    <a:lnTo>
                      <a:pt x="1756410" y="209549"/>
                    </a:lnTo>
                    <a:lnTo>
                      <a:pt x="1757172" y="201929"/>
                    </a:lnTo>
                    <a:close/>
                  </a:path>
                  <a:path w="2596515" h="306069">
                    <a:moveTo>
                      <a:pt x="1787652" y="204977"/>
                    </a:moveTo>
                    <a:lnTo>
                      <a:pt x="1764792" y="202691"/>
                    </a:lnTo>
                    <a:lnTo>
                      <a:pt x="1764030" y="210311"/>
                    </a:lnTo>
                    <a:lnTo>
                      <a:pt x="1786889" y="212597"/>
                    </a:lnTo>
                    <a:lnTo>
                      <a:pt x="1787652" y="204977"/>
                    </a:lnTo>
                    <a:close/>
                  </a:path>
                  <a:path w="2596515" h="306069">
                    <a:moveTo>
                      <a:pt x="1818132" y="208787"/>
                    </a:moveTo>
                    <a:lnTo>
                      <a:pt x="1795272" y="206501"/>
                    </a:lnTo>
                    <a:lnTo>
                      <a:pt x="1794510" y="213359"/>
                    </a:lnTo>
                    <a:lnTo>
                      <a:pt x="1817370" y="216407"/>
                    </a:lnTo>
                    <a:lnTo>
                      <a:pt x="1818132" y="208787"/>
                    </a:lnTo>
                    <a:close/>
                  </a:path>
                  <a:path w="2596515" h="306069">
                    <a:moveTo>
                      <a:pt x="1848612" y="212597"/>
                    </a:moveTo>
                    <a:lnTo>
                      <a:pt x="1825752" y="209549"/>
                    </a:lnTo>
                    <a:lnTo>
                      <a:pt x="1824989" y="217169"/>
                    </a:lnTo>
                    <a:lnTo>
                      <a:pt x="1847850" y="220217"/>
                    </a:lnTo>
                    <a:lnTo>
                      <a:pt x="1848612" y="212597"/>
                    </a:lnTo>
                    <a:close/>
                  </a:path>
                  <a:path w="2596515" h="306069">
                    <a:moveTo>
                      <a:pt x="1879092" y="215645"/>
                    </a:moveTo>
                    <a:lnTo>
                      <a:pt x="1856232" y="213359"/>
                    </a:lnTo>
                    <a:lnTo>
                      <a:pt x="1855470" y="220979"/>
                    </a:lnTo>
                    <a:lnTo>
                      <a:pt x="1878330" y="223265"/>
                    </a:lnTo>
                    <a:lnTo>
                      <a:pt x="1879092" y="215645"/>
                    </a:lnTo>
                    <a:close/>
                  </a:path>
                  <a:path w="2596515" h="306069">
                    <a:moveTo>
                      <a:pt x="1909572" y="219455"/>
                    </a:moveTo>
                    <a:lnTo>
                      <a:pt x="1886712" y="216407"/>
                    </a:lnTo>
                    <a:lnTo>
                      <a:pt x="1885950" y="224027"/>
                    </a:lnTo>
                    <a:lnTo>
                      <a:pt x="1908810" y="227075"/>
                    </a:lnTo>
                    <a:lnTo>
                      <a:pt x="1909572" y="219455"/>
                    </a:lnTo>
                    <a:close/>
                  </a:path>
                  <a:path w="2596515" h="306069">
                    <a:moveTo>
                      <a:pt x="1940052" y="222503"/>
                    </a:moveTo>
                    <a:lnTo>
                      <a:pt x="1917192" y="220217"/>
                    </a:lnTo>
                    <a:lnTo>
                      <a:pt x="1916430" y="227837"/>
                    </a:lnTo>
                    <a:lnTo>
                      <a:pt x="1939289" y="230123"/>
                    </a:lnTo>
                    <a:lnTo>
                      <a:pt x="1940052" y="222503"/>
                    </a:lnTo>
                    <a:close/>
                  </a:path>
                  <a:path w="2596515" h="306069">
                    <a:moveTo>
                      <a:pt x="1970532" y="226313"/>
                    </a:moveTo>
                    <a:lnTo>
                      <a:pt x="1947672" y="223265"/>
                    </a:lnTo>
                    <a:lnTo>
                      <a:pt x="1946910" y="230885"/>
                    </a:lnTo>
                    <a:lnTo>
                      <a:pt x="1969770" y="233933"/>
                    </a:lnTo>
                    <a:lnTo>
                      <a:pt x="1970532" y="226313"/>
                    </a:lnTo>
                    <a:close/>
                  </a:path>
                  <a:path w="2596515" h="306069">
                    <a:moveTo>
                      <a:pt x="2001012" y="229361"/>
                    </a:moveTo>
                    <a:lnTo>
                      <a:pt x="1978152" y="227075"/>
                    </a:lnTo>
                    <a:lnTo>
                      <a:pt x="1977389" y="234695"/>
                    </a:lnTo>
                    <a:lnTo>
                      <a:pt x="2000250" y="236981"/>
                    </a:lnTo>
                    <a:lnTo>
                      <a:pt x="2001012" y="229361"/>
                    </a:lnTo>
                    <a:close/>
                  </a:path>
                  <a:path w="2596515" h="306069">
                    <a:moveTo>
                      <a:pt x="2031492" y="233171"/>
                    </a:moveTo>
                    <a:lnTo>
                      <a:pt x="2008632" y="230885"/>
                    </a:lnTo>
                    <a:lnTo>
                      <a:pt x="2007870" y="238505"/>
                    </a:lnTo>
                    <a:lnTo>
                      <a:pt x="2030730" y="240791"/>
                    </a:lnTo>
                    <a:lnTo>
                      <a:pt x="2031492" y="233171"/>
                    </a:lnTo>
                    <a:close/>
                  </a:path>
                  <a:path w="2596515" h="306069">
                    <a:moveTo>
                      <a:pt x="2061972" y="236981"/>
                    </a:moveTo>
                    <a:lnTo>
                      <a:pt x="2039112" y="233933"/>
                    </a:lnTo>
                    <a:lnTo>
                      <a:pt x="2037588" y="241553"/>
                    </a:lnTo>
                    <a:lnTo>
                      <a:pt x="2060448" y="244601"/>
                    </a:lnTo>
                    <a:lnTo>
                      <a:pt x="2061972" y="236981"/>
                    </a:lnTo>
                    <a:close/>
                  </a:path>
                  <a:path w="2596515" h="306069">
                    <a:moveTo>
                      <a:pt x="2092452" y="240029"/>
                    </a:moveTo>
                    <a:lnTo>
                      <a:pt x="2069592" y="237743"/>
                    </a:lnTo>
                    <a:lnTo>
                      <a:pt x="2068068" y="245363"/>
                    </a:lnTo>
                    <a:lnTo>
                      <a:pt x="2090928" y="247649"/>
                    </a:lnTo>
                    <a:lnTo>
                      <a:pt x="2092452" y="240029"/>
                    </a:lnTo>
                    <a:close/>
                  </a:path>
                  <a:path w="2596515" h="306069">
                    <a:moveTo>
                      <a:pt x="2122170" y="243839"/>
                    </a:moveTo>
                    <a:lnTo>
                      <a:pt x="2099310" y="240791"/>
                    </a:lnTo>
                    <a:lnTo>
                      <a:pt x="2098548" y="248411"/>
                    </a:lnTo>
                    <a:lnTo>
                      <a:pt x="2121408" y="251459"/>
                    </a:lnTo>
                    <a:lnTo>
                      <a:pt x="2122170" y="243839"/>
                    </a:lnTo>
                    <a:close/>
                  </a:path>
                  <a:path w="2596515" h="306069">
                    <a:moveTo>
                      <a:pt x="2152650" y="246887"/>
                    </a:moveTo>
                    <a:lnTo>
                      <a:pt x="2129790" y="244601"/>
                    </a:lnTo>
                    <a:lnTo>
                      <a:pt x="2129028" y="252221"/>
                    </a:lnTo>
                    <a:lnTo>
                      <a:pt x="2151888" y="254507"/>
                    </a:lnTo>
                    <a:lnTo>
                      <a:pt x="2152650" y="246887"/>
                    </a:lnTo>
                    <a:close/>
                  </a:path>
                  <a:path w="2596515" h="306069">
                    <a:moveTo>
                      <a:pt x="2183130" y="250697"/>
                    </a:moveTo>
                    <a:lnTo>
                      <a:pt x="2160270" y="248411"/>
                    </a:lnTo>
                    <a:lnTo>
                      <a:pt x="2159508" y="256031"/>
                    </a:lnTo>
                    <a:lnTo>
                      <a:pt x="2182368" y="258317"/>
                    </a:lnTo>
                    <a:lnTo>
                      <a:pt x="2183130" y="250697"/>
                    </a:lnTo>
                    <a:close/>
                  </a:path>
                  <a:path w="2596515" h="306069">
                    <a:moveTo>
                      <a:pt x="2213610" y="254507"/>
                    </a:moveTo>
                    <a:lnTo>
                      <a:pt x="2190750" y="251459"/>
                    </a:lnTo>
                    <a:lnTo>
                      <a:pt x="2189988" y="259079"/>
                    </a:lnTo>
                    <a:lnTo>
                      <a:pt x="2212848" y="262127"/>
                    </a:lnTo>
                    <a:lnTo>
                      <a:pt x="2213610" y="254507"/>
                    </a:lnTo>
                    <a:close/>
                  </a:path>
                  <a:path w="2596515" h="306069">
                    <a:moveTo>
                      <a:pt x="2244090" y="257555"/>
                    </a:moveTo>
                    <a:lnTo>
                      <a:pt x="2221230" y="255269"/>
                    </a:lnTo>
                    <a:lnTo>
                      <a:pt x="2220468" y="262889"/>
                    </a:lnTo>
                    <a:lnTo>
                      <a:pt x="2243328" y="265175"/>
                    </a:lnTo>
                    <a:lnTo>
                      <a:pt x="2244090" y="257555"/>
                    </a:lnTo>
                    <a:close/>
                  </a:path>
                  <a:path w="2596515" h="306069">
                    <a:moveTo>
                      <a:pt x="2274570" y="261365"/>
                    </a:moveTo>
                    <a:lnTo>
                      <a:pt x="2251710" y="258317"/>
                    </a:lnTo>
                    <a:lnTo>
                      <a:pt x="2250948" y="265937"/>
                    </a:lnTo>
                    <a:lnTo>
                      <a:pt x="2273808" y="268985"/>
                    </a:lnTo>
                    <a:lnTo>
                      <a:pt x="2274570" y="261365"/>
                    </a:lnTo>
                    <a:close/>
                  </a:path>
                  <a:path w="2596515" h="306069">
                    <a:moveTo>
                      <a:pt x="2305050" y="264413"/>
                    </a:moveTo>
                    <a:lnTo>
                      <a:pt x="2282190" y="262127"/>
                    </a:lnTo>
                    <a:lnTo>
                      <a:pt x="2281428" y="269747"/>
                    </a:lnTo>
                    <a:lnTo>
                      <a:pt x="2304288" y="272033"/>
                    </a:lnTo>
                    <a:lnTo>
                      <a:pt x="2305050" y="264413"/>
                    </a:lnTo>
                    <a:close/>
                  </a:path>
                  <a:path w="2596515" h="306069">
                    <a:moveTo>
                      <a:pt x="2335530" y="268223"/>
                    </a:moveTo>
                    <a:lnTo>
                      <a:pt x="2312670" y="265937"/>
                    </a:lnTo>
                    <a:lnTo>
                      <a:pt x="2311908" y="273557"/>
                    </a:lnTo>
                    <a:lnTo>
                      <a:pt x="2334768" y="275843"/>
                    </a:lnTo>
                    <a:lnTo>
                      <a:pt x="2335530" y="268223"/>
                    </a:lnTo>
                    <a:close/>
                  </a:path>
                  <a:path w="2596515" h="306069">
                    <a:moveTo>
                      <a:pt x="2366010" y="272033"/>
                    </a:moveTo>
                    <a:lnTo>
                      <a:pt x="2343150" y="268985"/>
                    </a:lnTo>
                    <a:lnTo>
                      <a:pt x="2342388" y="276605"/>
                    </a:lnTo>
                    <a:lnTo>
                      <a:pt x="2365248" y="279653"/>
                    </a:lnTo>
                    <a:lnTo>
                      <a:pt x="2366010" y="272033"/>
                    </a:lnTo>
                    <a:close/>
                  </a:path>
                  <a:path w="2596515" h="306069">
                    <a:moveTo>
                      <a:pt x="2396490" y="275081"/>
                    </a:moveTo>
                    <a:lnTo>
                      <a:pt x="2373630" y="272795"/>
                    </a:lnTo>
                    <a:lnTo>
                      <a:pt x="2372868" y="280415"/>
                    </a:lnTo>
                    <a:lnTo>
                      <a:pt x="2395728" y="282701"/>
                    </a:lnTo>
                    <a:lnTo>
                      <a:pt x="2396490" y="275081"/>
                    </a:lnTo>
                    <a:close/>
                  </a:path>
                  <a:path w="2596515" h="306069">
                    <a:moveTo>
                      <a:pt x="2426970" y="278891"/>
                    </a:moveTo>
                    <a:lnTo>
                      <a:pt x="2404110" y="275843"/>
                    </a:lnTo>
                    <a:lnTo>
                      <a:pt x="2403348" y="283463"/>
                    </a:lnTo>
                    <a:lnTo>
                      <a:pt x="2425446" y="286511"/>
                    </a:lnTo>
                    <a:lnTo>
                      <a:pt x="2426970" y="278891"/>
                    </a:lnTo>
                    <a:close/>
                  </a:path>
                  <a:path w="2596515" h="306069">
                    <a:moveTo>
                      <a:pt x="2457450" y="281939"/>
                    </a:moveTo>
                    <a:lnTo>
                      <a:pt x="2434590" y="279653"/>
                    </a:lnTo>
                    <a:lnTo>
                      <a:pt x="2433066" y="287273"/>
                    </a:lnTo>
                    <a:lnTo>
                      <a:pt x="2455926" y="289559"/>
                    </a:lnTo>
                    <a:lnTo>
                      <a:pt x="2457450" y="281939"/>
                    </a:lnTo>
                    <a:close/>
                  </a:path>
                  <a:path w="2596515" h="306069">
                    <a:moveTo>
                      <a:pt x="2487168" y="285749"/>
                    </a:moveTo>
                    <a:lnTo>
                      <a:pt x="2465070" y="283463"/>
                    </a:lnTo>
                    <a:lnTo>
                      <a:pt x="2463546" y="291083"/>
                    </a:lnTo>
                    <a:lnTo>
                      <a:pt x="2486406" y="293369"/>
                    </a:lnTo>
                    <a:lnTo>
                      <a:pt x="2487168" y="285749"/>
                    </a:lnTo>
                    <a:close/>
                  </a:path>
                  <a:path w="2596515" h="306069">
                    <a:moveTo>
                      <a:pt x="2517648" y="289559"/>
                    </a:moveTo>
                    <a:lnTo>
                      <a:pt x="2494788" y="286511"/>
                    </a:lnTo>
                    <a:lnTo>
                      <a:pt x="2494026" y="294131"/>
                    </a:lnTo>
                    <a:lnTo>
                      <a:pt x="2516886" y="297179"/>
                    </a:lnTo>
                    <a:lnTo>
                      <a:pt x="2517648" y="289559"/>
                    </a:lnTo>
                    <a:close/>
                  </a:path>
                  <a:path w="2596515" h="306069">
                    <a:moveTo>
                      <a:pt x="2548128" y="292607"/>
                    </a:moveTo>
                    <a:lnTo>
                      <a:pt x="2525268" y="290321"/>
                    </a:lnTo>
                    <a:lnTo>
                      <a:pt x="2524506" y="297941"/>
                    </a:lnTo>
                    <a:lnTo>
                      <a:pt x="2547366" y="300227"/>
                    </a:lnTo>
                    <a:lnTo>
                      <a:pt x="2548128" y="292607"/>
                    </a:lnTo>
                    <a:close/>
                  </a:path>
                  <a:path w="2596515" h="306069">
                    <a:moveTo>
                      <a:pt x="2578608" y="296417"/>
                    </a:moveTo>
                    <a:lnTo>
                      <a:pt x="2555748" y="293369"/>
                    </a:lnTo>
                    <a:lnTo>
                      <a:pt x="2554986" y="300989"/>
                    </a:lnTo>
                    <a:lnTo>
                      <a:pt x="2577846" y="304037"/>
                    </a:lnTo>
                    <a:lnTo>
                      <a:pt x="2578608" y="296417"/>
                    </a:lnTo>
                    <a:close/>
                  </a:path>
                  <a:path w="2596515" h="306069">
                    <a:moveTo>
                      <a:pt x="2596134" y="297941"/>
                    </a:moveTo>
                    <a:lnTo>
                      <a:pt x="2586228" y="297179"/>
                    </a:lnTo>
                    <a:lnTo>
                      <a:pt x="2585466" y="304799"/>
                    </a:lnTo>
                    <a:lnTo>
                      <a:pt x="2594610" y="305561"/>
                    </a:lnTo>
                    <a:lnTo>
                      <a:pt x="2596134" y="297941"/>
                    </a:lnTo>
                    <a:close/>
                  </a:path>
                </a:pathLst>
              </a:custGeom>
              <a:solidFill>
                <a:srgbClr val="7788FA"/>
              </a:solidFill>
            </p:spPr>
            <p:txBody>
              <a:bodyPr wrap="square" lIns="0" tIns="0" rIns="0" bIns="0" rtlCol="0"/>
              <a:lstStyle/>
              <a:p>
                <a:endParaRPr sz="2400" b="1"/>
              </a:p>
            </p:txBody>
          </p:sp>
          <p:pic>
            <p:nvPicPr>
              <p:cNvPr id="53" name="object 19">
                <a:extLst>
                  <a:ext uri="{FF2B5EF4-FFF2-40B4-BE49-F238E27FC236}">
                    <a16:creationId xmlns:a16="http://schemas.microsoft.com/office/drawing/2014/main" id="{E2A994CD-F492-4C23-C648-914B6A86D62B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388870" y="1105661"/>
                <a:ext cx="1469897" cy="1424177"/>
              </a:xfrm>
              <a:prstGeom prst="rect">
                <a:avLst/>
              </a:prstGeom>
            </p:spPr>
          </p:pic>
          <p:sp>
            <p:nvSpPr>
              <p:cNvPr id="54" name="object 20">
                <a:extLst>
                  <a:ext uri="{FF2B5EF4-FFF2-40B4-BE49-F238E27FC236}">
                    <a16:creationId xmlns:a16="http://schemas.microsoft.com/office/drawing/2014/main" id="{ED91E2AF-24D3-5EBA-6C28-5CF07310B262}"/>
                  </a:ext>
                </a:extLst>
              </p:cNvPr>
              <p:cNvSpPr/>
              <p:nvPr/>
            </p:nvSpPr>
            <p:spPr>
              <a:xfrm>
                <a:off x="2388870" y="2288286"/>
                <a:ext cx="1653539" cy="241935"/>
              </a:xfrm>
              <a:custGeom>
                <a:avLst/>
                <a:gdLst/>
                <a:ahLst/>
                <a:cxnLst/>
                <a:rect l="l" t="t" r="r" b="b"/>
                <a:pathLst>
                  <a:path w="1653539" h="241935">
                    <a:moveTo>
                      <a:pt x="1653539" y="241554"/>
                    </a:moveTo>
                    <a:lnTo>
                      <a:pt x="1653539" y="0"/>
                    </a:lnTo>
                    <a:lnTo>
                      <a:pt x="0" y="0"/>
                    </a:lnTo>
                    <a:lnTo>
                      <a:pt x="0" y="241554"/>
                    </a:lnTo>
                    <a:lnTo>
                      <a:pt x="1653539" y="241554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2400" b="1"/>
              </a:p>
            </p:txBody>
          </p:sp>
          <p:sp>
            <p:nvSpPr>
              <p:cNvPr id="55" name="object 21">
                <a:extLst>
                  <a:ext uri="{FF2B5EF4-FFF2-40B4-BE49-F238E27FC236}">
                    <a16:creationId xmlns:a16="http://schemas.microsoft.com/office/drawing/2014/main" id="{F64C95AE-51B8-F13A-F737-B23887F1BDF0}"/>
                  </a:ext>
                </a:extLst>
              </p:cNvPr>
              <p:cNvSpPr/>
              <p:nvPr/>
            </p:nvSpPr>
            <p:spPr>
              <a:xfrm>
                <a:off x="2385060" y="2284475"/>
                <a:ext cx="1661160" cy="249554"/>
              </a:xfrm>
              <a:custGeom>
                <a:avLst/>
                <a:gdLst/>
                <a:ahLst/>
                <a:cxnLst/>
                <a:rect l="l" t="t" r="r" b="b"/>
                <a:pathLst>
                  <a:path w="1661160" h="249555">
                    <a:moveTo>
                      <a:pt x="1661160" y="249174"/>
                    </a:moveTo>
                    <a:lnTo>
                      <a:pt x="1661160" y="0"/>
                    </a:lnTo>
                    <a:lnTo>
                      <a:pt x="0" y="0"/>
                    </a:lnTo>
                    <a:lnTo>
                      <a:pt x="0" y="249174"/>
                    </a:lnTo>
                    <a:lnTo>
                      <a:pt x="3809" y="249174"/>
                    </a:lnTo>
                    <a:lnTo>
                      <a:pt x="3809" y="7620"/>
                    </a:lnTo>
                    <a:lnTo>
                      <a:pt x="7619" y="3810"/>
                    </a:lnTo>
                    <a:lnTo>
                      <a:pt x="7619" y="7620"/>
                    </a:lnTo>
                    <a:lnTo>
                      <a:pt x="1653539" y="7619"/>
                    </a:lnTo>
                    <a:lnTo>
                      <a:pt x="1653539" y="3810"/>
                    </a:lnTo>
                    <a:lnTo>
                      <a:pt x="1657350" y="7619"/>
                    </a:lnTo>
                    <a:lnTo>
                      <a:pt x="1657350" y="249174"/>
                    </a:lnTo>
                    <a:lnTo>
                      <a:pt x="1661160" y="249174"/>
                    </a:lnTo>
                    <a:close/>
                  </a:path>
                  <a:path w="1661160" h="249555">
                    <a:moveTo>
                      <a:pt x="7619" y="7620"/>
                    </a:moveTo>
                    <a:lnTo>
                      <a:pt x="7619" y="3810"/>
                    </a:lnTo>
                    <a:lnTo>
                      <a:pt x="3809" y="7620"/>
                    </a:lnTo>
                    <a:lnTo>
                      <a:pt x="7619" y="7620"/>
                    </a:lnTo>
                    <a:close/>
                  </a:path>
                  <a:path w="1661160" h="249555">
                    <a:moveTo>
                      <a:pt x="7619" y="241554"/>
                    </a:moveTo>
                    <a:lnTo>
                      <a:pt x="7619" y="7620"/>
                    </a:lnTo>
                    <a:lnTo>
                      <a:pt x="3809" y="7620"/>
                    </a:lnTo>
                    <a:lnTo>
                      <a:pt x="3809" y="241554"/>
                    </a:lnTo>
                    <a:lnTo>
                      <a:pt x="7619" y="241554"/>
                    </a:lnTo>
                    <a:close/>
                  </a:path>
                  <a:path w="1661160" h="249555">
                    <a:moveTo>
                      <a:pt x="1657350" y="241554"/>
                    </a:moveTo>
                    <a:lnTo>
                      <a:pt x="3809" y="241554"/>
                    </a:lnTo>
                    <a:lnTo>
                      <a:pt x="7619" y="245364"/>
                    </a:lnTo>
                    <a:lnTo>
                      <a:pt x="7620" y="249174"/>
                    </a:lnTo>
                    <a:lnTo>
                      <a:pt x="1653539" y="249174"/>
                    </a:lnTo>
                    <a:lnTo>
                      <a:pt x="1653539" y="245363"/>
                    </a:lnTo>
                    <a:lnTo>
                      <a:pt x="1657350" y="241554"/>
                    </a:lnTo>
                    <a:close/>
                  </a:path>
                  <a:path w="1661160" h="249555">
                    <a:moveTo>
                      <a:pt x="7620" y="249174"/>
                    </a:moveTo>
                    <a:lnTo>
                      <a:pt x="7619" y="245364"/>
                    </a:lnTo>
                    <a:lnTo>
                      <a:pt x="3809" y="241554"/>
                    </a:lnTo>
                    <a:lnTo>
                      <a:pt x="3809" y="249174"/>
                    </a:lnTo>
                    <a:lnTo>
                      <a:pt x="7620" y="249174"/>
                    </a:lnTo>
                    <a:close/>
                  </a:path>
                  <a:path w="1661160" h="249555">
                    <a:moveTo>
                      <a:pt x="1657350" y="7619"/>
                    </a:moveTo>
                    <a:lnTo>
                      <a:pt x="1653539" y="3810"/>
                    </a:lnTo>
                    <a:lnTo>
                      <a:pt x="1653539" y="7619"/>
                    </a:lnTo>
                    <a:lnTo>
                      <a:pt x="1657350" y="7619"/>
                    </a:lnTo>
                    <a:close/>
                  </a:path>
                  <a:path w="1661160" h="249555">
                    <a:moveTo>
                      <a:pt x="1657350" y="241554"/>
                    </a:moveTo>
                    <a:lnTo>
                      <a:pt x="1657350" y="7619"/>
                    </a:lnTo>
                    <a:lnTo>
                      <a:pt x="1653539" y="7619"/>
                    </a:lnTo>
                    <a:lnTo>
                      <a:pt x="1653539" y="241554"/>
                    </a:lnTo>
                    <a:lnTo>
                      <a:pt x="1657350" y="241554"/>
                    </a:lnTo>
                    <a:close/>
                  </a:path>
                  <a:path w="1661160" h="249555">
                    <a:moveTo>
                      <a:pt x="1657350" y="249174"/>
                    </a:moveTo>
                    <a:lnTo>
                      <a:pt x="1657350" y="241554"/>
                    </a:lnTo>
                    <a:lnTo>
                      <a:pt x="1653539" y="245363"/>
                    </a:lnTo>
                    <a:lnTo>
                      <a:pt x="1653539" y="249174"/>
                    </a:lnTo>
                    <a:lnTo>
                      <a:pt x="1657350" y="249174"/>
                    </a:lnTo>
                    <a:close/>
                  </a:path>
                </a:pathLst>
              </a:custGeom>
              <a:solidFill>
                <a:srgbClr val="7788FA"/>
              </a:solidFill>
            </p:spPr>
            <p:txBody>
              <a:bodyPr wrap="square" lIns="0" tIns="0" rIns="0" bIns="0" rtlCol="0"/>
              <a:lstStyle/>
              <a:p>
                <a:endParaRPr sz="2400" b="1"/>
              </a:p>
            </p:txBody>
          </p:sp>
        </p:grpSp>
        <p:sp>
          <p:nvSpPr>
            <p:cNvPr id="32" name="object 23">
              <a:extLst>
                <a:ext uri="{FF2B5EF4-FFF2-40B4-BE49-F238E27FC236}">
                  <a16:creationId xmlns:a16="http://schemas.microsoft.com/office/drawing/2014/main" id="{B5DBBF1F-6D06-264D-9455-ABDB4F61768D}"/>
                </a:ext>
              </a:extLst>
            </p:cNvPr>
            <p:cNvSpPr txBox="1"/>
            <p:nvPr/>
          </p:nvSpPr>
          <p:spPr>
            <a:xfrm>
              <a:off x="5180855" y="3364695"/>
              <a:ext cx="2193073" cy="265927"/>
            </a:xfrm>
            <a:prstGeom prst="rect">
              <a:avLst/>
            </a:prstGeom>
          </p:spPr>
          <p:txBody>
            <a:bodyPr vert="horz" wrap="square" lIns="0" tIns="19515" rIns="0" bIns="0" rtlCol="0">
              <a:spAutoFit/>
            </a:bodyPr>
            <a:lstStyle/>
            <a:p>
              <a:pPr marL="18585">
                <a:spcBef>
                  <a:spcPts val="154"/>
                </a:spcBef>
              </a:pPr>
              <a:r>
                <a:rPr lang="en-US" sz="1600" b="1" dirty="0">
                  <a:latin typeface="Arial MT"/>
                  <a:cs typeface="Arial MT"/>
                </a:rPr>
                <a:t>Three-legged</a:t>
              </a:r>
              <a:r>
                <a:rPr sz="1600" b="1" spc="-44" dirty="0">
                  <a:latin typeface="Arial MT"/>
                  <a:cs typeface="Arial MT"/>
                </a:rPr>
                <a:t> </a:t>
              </a:r>
              <a:r>
                <a:rPr sz="1600" b="1" dirty="0">
                  <a:latin typeface="Arial MT"/>
                  <a:cs typeface="Arial MT"/>
                </a:rPr>
                <a:t>Firewall</a:t>
              </a:r>
            </a:p>
          </p:txBody>
        </p:sp>
        <p:sp>
          <p:nvSpPr>
            <p:cNvPr id="34" name="object 24">
              <a:extLst>
                <a:ext uri="{FF2B5EF4-FFF2-40B4-BE49-F238E27FC236}">
                  <a16:creationId xmlns:a16="http://schemas.microsoft.com/office/drawing/2014/main" id="{C02DC289-3489-CF25-F4A9-1C7F5ADF3153}"/>
                </a:ext>
              </a:extLst>
            </p:cNvPr>
            <p:cNvSpPr/>
            <p:nvPr/>
          </p:nvSpPr>
          <p:spPr>
            <a:xfrm>
              <a:off x="4047520" y="3159140"/>
              <a:ext cx="1518424" cy="749920"/>
            </a:xfrm>
            <a:custGeom>
              <a:avLst/>
              <a:gdLst/>
              <a:ahLst/>
              <a:cxnLst/>
              <a:rect l="l" t="t" r="r" b="b"/>
              <a:pathLst>
                <a:path w="1037589" h="512444">
                  <a:moveTo>
                    <a:pt x="23622" y="502158"/>
                  </a:moveTo>
                  <a:lnTo>
                    <a:pt x="20574" y="495300"/>
                  </a:lnTo>
                  <a:lnTo>
                    <a:pt x="0" y="505206"/>
                  </a:lnTo>
                  <a:lnTo>
                    <a:pt x="3048" y="512064"/>
                  </a:lnTo>
                  <a:lnTo>
                    <a:pt x="23622" y="502158"/>
                  </a:lnTo>
                  <a:close/>
                </a:path>
                <a:path w="1037589" h="512444">
                  <a:moveTo>
                    <a:pt x="51816" y="488442"/>
                  </a:moveTo>
                  <a:lnTo>
                    <a:pt x="48006" y="481584"/>
                  </a:lnTo>
                  <a:lnTo>
                    <a:pt x="27432" y="491490"/>
                  </a:lnTo>
                  <a:lnTo>
                    <a:pt x="31242" y="498348"/>
                  </a:lnTo>
                  <a:lnTo>
                    <a:pt x="51816" y="488442"/>
                  </a:lnTo>
                  <a:close/>
                </a:path>
                <a:path w="1037589" h="512444">
                  <a:moveTo>
                    <a:pt x="79248" y="474726"/>
                  </a:moveTo>
                  <a:lnTo>
                    <a:pt x="75438" y="467868"/>
                  </a:lnTo>
                  <a:lnTo>
                    <a:pt x="54864" y="478536"/>
                  </a:lnTo>
                  <a:lnTo>
                    <a:pt x="58674" y="485394"/>
                  </a:lnTo>
                  <a:lnTo>
                    <a:pt x="79248" y="474726"/>
                  </a:lnTo>
                  <a:close/>
                </a:path>
                <a:path w="1037589" h="512444">
                  <a:moveTo>
                    <a:pt x="106680" y="461772"/>
                  </a:moveTo>
                  <a:lnTo>
                    <a:pt x="102870" y="454914"/>
                  </a:lnTo>
                  <a:lnTo>
                    <a:pt x="82296" y="464820"/>
                  </a:lnTo>
                  <a:lnTo>
                    <a:pt x="86106" y="471678"/>
                  </a:lnTo>
                  <a:lnTo>
                    <a:pt x="106680" y="461772"/>
                  </a:lnTo>
                  <a:close/>
                </a:path>
                <a:path w="1037589" h="512444">
                  <a:moveTo>
                    <a:pt x="134112" y="448056"/>
                  </a:moveTo>
                  <a:lnTo>
                    <a:pt x="130302" y="441198"/>
                  </a:lnTo>
                  <a:lnTo>
                    <a:pt x="109728" y="451104"/>
                  </a:lnTo>
                  <a:lnTo>
                    <a:pt x="113538" y="457962"/>
                  </a:lnTo>
                  <a:lnTo>
                    <a:pt x="134112" y="448056"/>
                  </a:lnTo>
                  <a:close/>
                </a:path>
                <a:path w="1037589" h="512444">
                  <a:moveTo>
                    <a:pt x="161544" y="434340"/>
                  </a:moveTo>
                  <a:lnTo>
                    <a:pt x="158496" y="427481"/>
                  </a:lnTo>
                  <a:lnTo>
                    <a:pt x="137922" y="438150"/>
                  </a:lnTo>
                  <a:lnTo>
                    <a:pt x="140970" y="445008"/>
                  </a:lnTo>
                  <a:lnTo>
                    <a:pt x="161544" y="434340"/>
                  </a:lnTo>
                  <a:close/>
                </a:path>
                <a:path w="1037589" h="512444">
                  <a:moveTo>
                    <a:pt x="188976" y="421386"/>
                  </a:moveTo>
                  <a:lnTo>
                    <a:pt x="185928" y="414528"/>
                  </a:lnTo>
                  <a:lnTo>
                    <a:pt x="165354" y="424434"/>
                  </a:lnTo>
                  <a:lnTo>
                    <a:pt x="168402" y="431292"/>
                  </a:lnTo>
                  <a:lnTo>
                    <a:pt x="188976" y="421386"/>
                  </a:lnTo>
                  <a:close/>
                </a:path>
                <a:path w="1037589" h="512444">
                  <a:moveTo>
                    <a:pt x="216408" y="407670"/>
                  </a:moveTo>
                  <a:lnTo>
                    <a:pt x="213360" y="400812"/>
                  </a:lnTo>
                  <a:lnTo>
                    <a:pt x="192786" y="410718"/>
                  </a:lnTo>
                  <a:lnTo>
                    <a:pt x="195834" y="417576"/>
                  </a:lnTo>
                  <a:lnTo>
                    <a:pt x="216408" y="407670"/>
                  </a:lnTo>
                  <a:close/>
                </a:path>
                <a:path w="1037589" h="512444">
                  <a:moveTo>
                    <a:pt x="243840" y="393954"/>
                  </a:moveTo>
                  <a:lnTo>
                    <a:pt x="240792" y="387095"/>
                  </a:lnTo>
                  <a:lnTo>
                    <a:pt x="220218" y="397764"/>
                  </a:lnTo>
                  <a:lnTo>
                    <a:pt x="223265" y="404622"/>
                  </a:lnTo>
                  <a:lnTo>
                    <a:pt x="243840" y="393954"/>
                  </a:lnTo>
                  <a:close/>
                </a:path>
                <a:path w="1037589" h="512444">
                  <a:moveTo>
                    <a:pt x="271272" y="381000"/>
                  </a:moveTo>
                  <a:lnTo>
                    <a:pt x="268224" y="374142"/>
                  </a:lnTo>
                  <a:lnTo>
                    <a:pt x="247650" y="384048"/>
                  </a:lnTo>
                  <a:lnTo>
                    <a:pt x="250697" y="390906"/>
                  </a:lnTo>
                  <a:lnTo>
                    <a:pt x="271272" y="381000"/>
                  </a:lnTo>
                  <a:close/>
                </a:path>
                <a:path w="1037589" h="512444">
                  <a:moveTo>
                    <a:pt x="298704" y="367284"/>
                  </a:moveTo>
                  <a:lnTo>
                    <a:pt x="295656" y="360426"/>
                  </a:lnTo>
                  <a:lnTo>
                    <a:pt x="275082" y="370332"/>
                  </a:lnTo>
                  <a:lnTo>
                    <a:pt x="278130" y="377190"/>
                  </a:lnTo>
                  <a:lnTo>
                    <a:pt x="298704" y="367284"/>
                  </a:lnTo>
                  <a:close/>
                </a:path>
                <a:path w="1037589" h="512444">
                  <a:moveTo>
                    <a:pt x="326898" y="354330"/>
                  </a:moveTo>
                  <a:lnTo>
                    <a:pt x="323088" y="347472"/>
                  </a:lnTo>
                  <a:lnTo>
                    <a:pt x="302514" y="357378"/>
                  </a:lnTo>
                  <a:lnTo>
                    <a:pt x="306324" y="364236"/>
                  </a:lnTo>
                  <a:lnTo>
                    <a:pt x="326898" y="354330"/>
                  </a:lnTo>
                  <a:close/>
                </a:path>
                <a:path w="1037589" h="512444">
                  <a:moveTo>
                    <a:pt x="354330" y="340614"/>
                  </a:moveTo>
                  <a:lnTo>
                    <a:pt x="350520" y="333756"/>
                  </a:lnTo>
                  <a:lnTo>
                    <a:pt x="329946" y="343662"/>
                  </a:lnTo>
                  <a:lnTo>
                    <a:pt x="333756" y="350520"/>
                  </a:lnTo>
                  <a:lnTo>
                    <a:pt x="354330" y="340614"/>
                  </a:lnTo>
                  <a:close/>
                </a:path>
                <a:path w="1037589" h="512444">
                  <a:moveTo>
                    <a:pt x="381762" y="326898"/>
                  </a:moveTo>
                  <a:lnTo>
                    <a:pt x="377952" y="320040"/>
                  </a:lnTo>
                  <a:lnTo>
                    <a:pt x="357378" y="329945"/>
                  </a:lnTo>
                  <a:lnTo>
                    <a:pt x="361188" y="336804"/>
                  </a:lnTo>
                  <a:lnTo>
                    <a:pt x="381762" y="326898"/>
                  </a:lnTo>
                  <a:close/>
                </a:path>
                <a:path w="1037589" h="512444">
                  <a:moveTo>
                    <a:pt x="409194" y="313944"/>
                  </a:moveTo>
                  <a:lnTo>
                    <a:pt x="405384" y="307086"/>
                  </a:lnTo>
                  <a:lnTo>
                    <a:pt x="384810" y="316992"/>
                  </a:lnTo>
                  <a:lnTo>
                    <a:pt x="388620" y="323850"/>
                  </a:lnTo>
                  <a:lnTo>
                    <a:pt x="409194" y="313944"/>
                  </a:lnTo>
                  <a:close/>
                </a:path>
                <a:path w="1037589" h="512444">
                  <a:moveTo>
                    <a:pt x="436626" y="300227"/>
                  </a:moveTo>
                  <a:lnTo>
                    <a:pt x="433578" y="293370"/>
                  </a:lnTo>
                  <a:lnTo>
                    <a:pt x="413004" y="303276"/>
                  </a:lnTo>
                  <a:lnTo>
                    <a:pt x="416052" y="310134"/>
                  </a:lnTo>
                  <a:lnTo>
                    <a:pt x="436626" y="300227"/>
                  </a:lnTo>
                  <a:close/>
                </a:path>
                <a:path w="1037589" h="512444">
                  <a:moveTo>
                    <a:pt x="464058" y="286512"/>
                  </a:moveTo>
                  <a:lnTo>
                    <a:pt x="461009" y="279653"/>
                  </a:lnTo>
                  <a:lnTo>
                    <a:pt x="440436" y="290321"/>
                  </a:lnTo>
                  <a:lnTo>
                    <a:pt x="443484" y="297180"/>
                  </a:lnTo>
                  <a:lnTo>
                    <a:pt x="464058" y="286512"/>
                  </a:lnTo>
                  <a:close/>
                </a:path>
                <a:path w="1037589" h="512444">
                  <a:moveTo>
                    <a:pt x="491490" y="273558"/>
                  </a:moveTo>
                  <a:lnTo>
                    <a:pt x="488442" y="266699"/>
                  </a:lnTo>
                  <a:lnTo>
                    <a:pt x="467868" y="276605"/>
                  </a:lnTo>
                  <a:lnTo>
                    <a:pt x="470916" y="283463"/>
                  </a:lnTo>
                  <a:lnTo>
                    <a:pt x="491490" y="273558"/>
                  </a:lnTo>
                  <a:close/>
                </a:path>
                <a:path w="1037589" h="512444">
                  <a:moveTo>
                    <a:pt x="518922" y="259841"/>
                  </a:moveTo>
                  <a:lnTo>
                    <a:pt x="515873" y="252983"/>
                  </a:lnTo>
                  <a:lnTo>
                    <a:pt x="495300" y="262890"/>
                  </a:lnTo>
                  <a:lnTo>
                    <a:pt x="498348" y="269748"/>
                  </a:lnTo>
                  <a:lnTo>
                    <a:pt x="518922" y="259841"/>
                  </a:lnTo>
                  <a:close/>
                </a:path>
                <a:path w="1037589" h="512444">
                  <a:moveTo>
                    <a:pt x="546354" y="246126"/>
                  </a:moveTo>
                  <a:lnTo>
                    <a:pt x="543306" y="239267"/>
                  </a:lnTo>
                  <a:lnTo>
                    <a:pt x="522731" y="249935"/>
                  </a:lnTo>
                  <a:lnTo>
                    <a:pt x="525780" y="256794"/>
                  </a:lnTo>
                  <a:lnTo>
                    <a:pt x="546354" y="246126"/>
                  </a:lnTo>
                  <a:close/>
                </a:path>
                <a:path w="1037589" h="512444">
                  <a:moveTo>
                    <a:pt x="573786" y="233171"/>
                  </a:moveTo>
                  <a:lnTo>
                    <a:pt x="570738" y="226313"/>
                  </a:lnTo>
                  <a:lnTo>
                    <a:pt x="550164" y="236219"/>
                  </a:lnTo>
                  <a:lnTo>
                    <a:pt x="553212" y="243077"/>
                  </a:lnTo>
                  <a:lnTo>
                    <a:pt x="573786" y="233171"/>
                  </a:lnTo>
                  <a:close/>
                </a:path>
                <a:path w="1037589" h="512444">
                  <a:moveTo>
                    <a:pt x="601980" y="219455"/>
                  </a:moveTo>
                  <a:lnTo>
                    <a:pt x="598170" y="212597"/>
                  </a:lnTo>
                  <a:lnTo>
                    <a:pt x="577596" y="222503"/>
                  </a:lnTo>
                  <a:lnTo>
                    <a:pt x="581406" y="229361"/>
                  </a:lnTo>
                  <a:lnTo>
                    <a:pt x="601980" y="219455"/>
                  </a:lnTo>
                  <a:close/>
                </a:path>
                <a:path w="1037589" h="512444">
                  <a:moveTo>
                    <a:pt x="629412" y="205740"/>
                  </a:moveTo>
                  <a:lnTo>
                    <a:pt x="625602" y="198881"/>
                  </a:lnTo>
                  <a:lnTo>
                    <a:pt x="605028" y="209549"/>
                  </a:lnTo>
                  <a:lnTo>
                    <a:pt x="608838" y="216408"/>
                  </a:lnTo>
                  <a:lnTo>
                    <a:pt x="629412" y="205740"/>
                  </a:lnTo>
                  <a:close/>
                </a:path>
                <a:path w="1037589" h="512444">
                  <a:moveTo>
                    <a:pt x="656844" y="192785"/>
                  </a:moveTo>
                  <a:lnTo>
                    <a:pt x="653034" y="185927"/>
                  </a:lnTo>
                  <a:lnTo>
                    <a:pt x="632460" y="195833"/>
                  </a:lnTo>
                  <a:lnTo>
                    <a:pt x="636270" y="202691"/>
                  </a:lnTo>
                  <a:lnTo>
                    <a:pt x="656844" y="192785"/>
                  </a:lnTo>
                  <a:close/>
                </a:path>
                <a:path w="1037589" h="512444">
                  <a:moveTo>
                    <a:pt x="684276" y="179069"/>
                  </a:moveTo>
                  <a:lnTo>
                    <a:pt x="680466" y="172211"/>
                  </a:lnTo>
                  <a:lnTo>
                    <a:pt x="659892" y="182117"/>
                  </a:lnTo>
                  <a:lnTo>
                    <a:pt x="663702" y="188976"/>
                  </a:lnTo>
                  <a:lnTo>
                    <a:pt x="684276" y="179069"/>
                  </a:lnTo>
                  <a:close/>
                </a:path>
                <a:path w="1037589" h="512444">
                  <a:moveTo>
                    <a:pt x="711708" y="165353"/>
                  </a:moveTo>
                  <a:lnTo>
                    <a:pt x="708660" y="158495"/>
                  </a:lnTo>
                  <a:lnTo>
                    <a:pt x="688086" y="169163"/>
                  </a:lnTo>
                  <a:lnTo>
                    <a:pt x="691134" y="176021"/>
                  </a:lnTo>
                  <a:lnTo>
                    <a:pt x="711708" y="165353"/>
                  </a:lnTo>
                  <a:close/>
                </a:path>
                <a:path w="1037589" h="512444">
                  <a:moveTo>
                    <a:pt x="739140" y="152399"/>
                  </a:moveTo>
                  <a:lnTo>
                    <a:pt x="736092" y="145541"/>
                  </a:lnTo>
                  <a:lnTo>
                    <a:pt x="715518" y="155447"/>
                  </a:lnTo>
                  <a:lnTo>
                    <a:pt x="718566" y="162305"/>
                  </a:lnTo>
                  <a:lnTo>
                    <a:pt x="739140" y="152399"/>
                  </a:lnTo>
                  <a:close/>
                </a:path>
                <a:path w="1037589" h="512444">
                  <a:moveTo>
                    <a:pt x="766572" y="138683"/>
                  </a:moveTo>
                  <a:lnTo>
                    <a:pt x="763524" y="131826"/>
                  </a:lnTo>
                  <a:lnTo>
                    <a:pt x="742950" y="141731"/>
                  </a:lnTo>
                  <a:lnTo>
                    <a:pt x="745998" y="148590"/>
                  </a:lnTo>
                  <a:lnTo>
                    <a:pt x="766572" y="138683"/>
                  </a:lnTo>
                  <a:close/>
                </a:path>
                <a:path w="1037589" h="512444">
                  <a:moveTo>
                    <a:pt x="794004" y="125729"/>
                  </a:moveTo>
                  <a:lnTo>
                    <a:pt x="790956" y="118109"/>
                  </a:lnTo>
                  <a:lnTo>
                    <a:pt x="770382" y="128777"/>
                  </a:lnTo>
                  <a:lnTo>
                    <a:pt x="773430" y="135635"/>
                  </a:lnTo>
                  <a:lnTo>
                    <a:pt x="794004" y="125729"/>
                  </a:lnTo>
                  <a:close/>
                </a:path>
                <a:path w="1037589" h="512444">
                  <a:moveTo>
                    <a:pt x="821436" y="112013"/>
                  </a:moveTo>
                  <a:lnTo>
                    <a:pt x="818388" y="105155"/>
                  </a:lnTo>
                  <a:lnTo>
                    <a:pt x="797814" y="115061"/>
                  </a:lnTo>
                  <a:lnTo>
                    <a:pt x="800862" y="121919"/>
                  </a:lnTo>
                  <a:lnTo>
                    <a:pt x="821436" y="112013"/>
                  </a:lnTo>
                  <a:close/>
                </a:path>
                <a:path w="1037589" h="512444">
                  <a:moveTo>
                    <a:pt x="848868" y="98297"/>
                  </a:moveTo>
                  <a:lnTo>
                    <a:pt x="845819" y="91439"/>
                  </a:lnTo>
                  <a:lnTo>
                    <a:pt x="825246" y="101345"/>
                  </a:lnTo>
                  <a:lnTo>
                    <a:pt x="828294" y="108203"/>
                  </a:lnTo>
                  <a:lnTo>
                    <a:pt x="848868" y="98297"/>
                  </a:lnTo>
                  <a:close/>
                </a:path>
                <a:path w="1037589" h="512444">
                  <a:moveTo>
                    <a:pt x="877062" y="85343"/>
                  </a:moveTo>
                  <a:lnTo>
                    <a:pt x="873252" y="78485"/>
                  </a:lnTo>
                  <a:lnTo>
                    <a:pt x="852678" y="88391"/>
                  </a:lnTo>
                  <a:lnTo>
                    <a:pt x="856488" y="95249"/>
                  </a:lnTo>
                  <a:lnTo>
                    <a:pt x="877062" y="85343"/>
                  </a:lnTo>
                  <a:close/>
                </a:path>
                <a:path w="1037589" h="512444">
                  <a:moveTo>
                    <a:pt x="904494" y="71627"/>
                  </a:moveTo>
                  <a:lnTo>
                    <a:pt x="900684" y="64769"/>
                  </a:lnTo>
                  <a:lnTo>
                    <a:pt x="880110" y="74675"/>
                  </a:lnTo>
                  <a:lnTo>
                    <a:pt x="883919" y="81533"/>
                  </a:lnTo>
                  <a:lnTo>
                    <a:pt x="904494" y="71627"/>
                  </a:lnTo>
                  <a:close/>
                </a:path>
                <a:path w="1037589" h="512444">
                  <a:moveTo>
                    <a:pt x="931926" y="57911"/>
                  </a:moveTo>
                  <a:lnTo>
                    <a:pt x="928116" y="51053"/>
                  </a:lnTo>
                  <a:lnTo>
                    <a:pt x="907541" y="60959"/>
                  </a:lnTo>
                  <a:lnTo>
                    <a:pt x="911352" y="67817"/>
                  </a:lnTo>
                  <a:lnTo>
                    <a:pt x="931926" y="57911"/>
                  </a:lnTo>
                  <a:close/>
                </a:path>
                <a:path w="1037589" h="512444">
                  <a:moveTo>
                    <a:pt x="959358" y="44957"/>
                  </a:moveTo>
                  <a:lnTo>
                    <a:pt x="955547" y="38099"/>
                  </a:lnTo>
                  <a:lnTo>
                    <a:pt x="934974" y="48005"/>
                  </a:lnTo>
                  <a:lnTo>
                    <a:pt x="938784" y="54863"/>
                  </a:lnTo>
                  <a:lnTo>
                    <a:pt x="959358" y="44957"/>
                  </a:lnTo>
                  <a:close/>
                </a:path>
                <a:path w="1037589" h="512444">
                  <a:moveTo>
                    <a:pt x="986790" y="31241"/>
                  </a:moveTo>
                  <a:lnTo>
                    <a:pt x="983741" y="24383"/>
                  </a:lnTo>
                  <a:lnTo>
                    <a:pt x="963168" y="34289"/>
                  </a:lnTo>
                  <a:lnTo>
                    <a:pt x="966216" y="41147"/>
                  </a:lnTo>
                  <a:lnTo>
                    <a:pt x="986790" y="31241"/>
                  </a:lnTo>
                  <a:close/>
                </a:path>
                <a:path w="1037589" h="512444">
                  <a:moveTo>
                    <a:pt x="1014222" y="17525"/>
                  </a:moveTo>
                  <a:lnTo>
                    <a:pt x="1011174" y="10667"/>
                  </a:lnTo>
                  <a:lnTo>
                    <a:pt x="990600" y="21335"/>
                  </a:lnTo>
                  <a:lnTo>
                    <a:pt x="993647" y="28193"/>
                  </a:lnTo>
                  <a:lnTo>
                    <a:pt x="1014222" y="17525"/>
                  </a:lnTo>
                  <a:close/>
                </a:path>
                <a:path w="1037589" h="512444">
                  <a:moveTo>
                    <a:pt x="1037082" y="6857"/>
                  </a:moveTo>
                  <a:lnTo>
                    <a:pt x="1033272" y="0"/>
                  </a:lnTo>
                  <a:lnTo>
                    <a:pt x="1018032" y="7619"/>
                  </a:lnTo>
                  <a:lnTo>
                    <a:pt x="1021080" y="14477"/>
                  </a:lnTo>
                  <a:lnTo>
                    <a:pt x="1037082" y="6857"/>
                  </a:lnTo>
                  <a:close/>
                </a:path>
              </a:pathLst>
            </a:custGeom>
            <a:solidFill>
              <a:srgbClr val="7788FA"/>
            </a:solidFill>
          </p:spPr>
          <p:txBody>
            <a:bodyPr wrap="square" lIns="0" tIns="0" rIns="0" bIns="0" rtlCol="0"/>
            <a:lstStyle/>
            <a:p>
              <a:endParaRPr sz="2400" b="1"/>
            </a:p>
          </p:txBody>
        </p:sp>
        <p:sp>
          <p:nvSpPr>
            <p:cNvPr id="36" name="object 25">
              <a:extLst>
                <a:ext uri="{FF2B5EF4-FFF2-40B4-BE49-F238E27FC236}">
                  <a16:creationId xmlns:a16="http://schemas.microsoft.com/office/drawing/2014/main" id="{0BB0C902-0C3E-8861-C7AC-D4577C6F645F}"/>
                </a:ext>
              </a:extLst>
            </p:cNvPr>
            <p:cNvSpPr txBox="1"/>
            <p:nvPr/>
          </p:nvSpPr>
          <p:spPr>
            <a:xfrm>
              <a:off x="3231623" y="2506049"/>
              <a:ext cx="859573" cy="512148"/>
            </a:xfrm>
            <a:prstGeom prst="rect">
              <a:avLst/>
            </a:prstGeom>
          </p:spPr>
          <p:txBody>
            <a:bodyPr vert="horz" wrap="square" lIns="0" tIns="19515" rIns="0" bIns="0" rtlCol="0">
              <a:spAutoFit/>
            </a:bodyPr>
            <a:lstStyle/>
            <a:p>
              <a:pPr marL="18585">
                <a:spcBef>
                  <a:spcPts val="154"/>
                </a:spcBef>
              </a:pPr>
              <a:r>
                <a:rPr sz="1600" b="1" spc="-7" dirty="0">
                  <a:latin typeface="Arial MT"/>
                  <a:cs typeface="Arial MT"/>
                </a:rPr>
                <a:t>DMZ</a:t>
              </a:r>
              <a:endParaRPr sz="1600" b="1">
                <a:latin typeface="Arial MT"/>
                <a:cs typeface="Arial MT"/>
              </a:endParaRPr>
            </a:p>
            <a:p>
              <a:pPr marL="18585">
                <a:spcBef>
                  <a:spcPts val="7"/>
                </a:spcBef>
              </a:pPr>
              <a:r>
                <a:rPr sz="1600" b="1" dirty="0">
                  <a:latin typeface="Arial MT"/>
                  <a:cs typeface="Arial MT"/>
                </a:rPr>
                <a:t>Network</a:t>
              </a:r>
              <a:endParaRPr sz="1600" b="1">
                <a:latin typeface="Arial MT"/>
                <a:cs typeface="Arial MT"/>
              </a:endParaRPr>
            </a:p>
          </p:txBody>
        </p:sp>
        <p:sp>
          <p:nvSpPr>
            <p:cNvPr id="38" name="object 26">
              <a:extLst>
                <a:ext uri="{FF2B5EF4-FFF2-40B4-BE49-F238E27FC236}">
                  <a16:creationId xmlns:a16="http://schemas.microsoft.com/office/drawing/2014/main" id="{70DA81B8-765E-99C2-6EDB-6F0657007474}"/>
                </a:ext>
              </a:extLst>
            </p:cNvPr>
            <p:cNvSpPr txBox="1"/>
            <p:nvPr/>
          </p:nvSpPr>
          <p:spPr>
            <a:xfrm>
              <a:off x="4778298" y="4993886"/>
              <a:ext cx="859573" cy="512148"/>
            </a:xfrm>
            <a:prstGeom prst="rect">
              <a:avLst/>
            </a:prstGeom>
          </p:spPr>
          <p:txBody>
            <a:bodyPr vert="horz" wrap="square" lIns="0" tIns="19515" rIns="0" bIns="0" rtlCol="0">
              <a:spAutoFit/>
            </a:bodyPr>
            <a:lstStyle/>
            <a:p>
              <a:pPr marL="18585" marR="7434">
                <a:spcBef>
                  <a:spcPts val="154"/>
                </a:spcBef>
              </a:pPr>
              <a:r>
                <a:rPr sz="1600" b="1" dirty="0">
                  <a:latin typeface="Arial MT"/>
                  <a:cs typeface="Arial MT"/>
                </a:rPr>
                <a:t>Internal </a:t>
              </a:r>
              <a:r>
                <a:rPr sz="1600" b="1" spc="-468" dirty="0">
                  <a:latin typeface="Arial MT"/>
                  <a:cs typeface="Arial MT"/>
                </a:rPr>
                <a:t> </a:t>
              </a:r>
              <a:r>
                <a:rPr sz="1600" b="1" dirty="0">
                  <a:latin typeface="Arial MT"/>
                  <a:cs typeface="Arial MT"/>
                </a:rPr>
                <a:t>Network</a:t>
              </a:r>
              <a:endParaRPr sz="1600" b="1">
                <a:latin typeface="Arial MT"/>
                <a:cs typeface="Arial MT"/>
              </a:endParaRPr>
            </a:p>
          </p:txBody>
        </p:sp>
        <p:sp>
          <p:nvSpPr>
            <p:cNvPr id="39" name="object 27">
              <a:extLst>
                <a:ext uri="{FF2B5EF4-FFF2-40B4-BE49-F238E27FC236}">
                  <a16:creationId xmlns:a16="http://schemas.microsoft.com/office/drawing/2014/main" id="{878B2D09-3E6C-97D0-DAA1-3C331A2D8738}"/>
                </a:ext>
              </a:extLst>
            </p:cNvPr>
            <p:cNvSpPr txBox="1"/>
            <p:nvPr/>
          </p:nvSpPr>
          <p:spPr>
            <a:xfrm>
              <a:off x="8474918" y="3447212"/>
              <a:ext cx="799171" cy="265927"/>
            </a:xfrm>
            <a:prstGeom prst="rect">
              <a:avLst/>
            </a:prstGeom>
          </p:spPr>
          <p:txBody>
            <a:bodyPr vert="horz" wrap="square" lIns="0" tIns="19515" rIns="0" bIns="0" rtlCol="0">
              <a:spAutoFit/>
            </a:bodyPr>
            <a:lstStyle/>
            <a:p>
              <a:pPr marL="18585">
                <a:spcBef>
                  <a:spcPts val="154"/>
                </a:spcBef>
              </a:pPr>
              <a:r>
                <a:rPr sz="1600" b="1" dirty="0">
                  <a:latin typeface="Arial MT"/>
                  <a:cs typeface="Arial MT"/>
                </a:rPr>
                <a:t>Internet</a:t>
              </a:r>
              <a:endParaRPr sz="1600" b="1">
                <a:latin typeface="Arial MT"/>
                <a:cs typeface="Arial MT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38201" y="559813"/>
            <a:ext cx="2819399" cy="5577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8585"/>
            <a:r>
              <a:rPr lang="en-US" spc="7"/>
              <a:t>Virtual </a:t>
            </a:r>
            <a:r>
              <a:rPr lang="en-US" spc="15"/>
              <a:t>Private</a:t>
            </a:r>
            <a:r>
              <a:rPr lang="en-US" spc="7"/>
              <a:t> </a:t>
            </a:r>
            <a:r>
              <a:rPr lang="en-US" spc="22"/>
              <a:t>Network</a:t>
            </a:r>
            <a:r>
              <a:rPr lang="en-US" spc="7"/>
              <a:t> </a:t>
            </a:r>
            <a:r>
              <a:rPr lang="en-US" spc="15"/>
              <a:t>(VPN)</a:t>
            </a:r>
          </a:p>
        </p:txBody>
      </p:sp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73774F22-CED5-D5A4-924E-DB0B7E3E70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8827047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1001" y="414384"/>
            <a:ext cx="8763000" cy="661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18585"/>
            <a:r>
              <a:rPr lang="en-US" spc="29" dirty="0">
                <a:solidFill>
                  <a:schemeClr val="tx2"/>
                </a:solidFill>
              </a:rPr>
              <a:t>RADIUS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89935" y="1075439"/>
            <a:ext cx="8998298" cy="5605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marR="5520" indent="-285750" algn="just">
              <a:lnSpc>
                <a:spcPct val="110000"/>
              </a:lnSpc>
              <a:spcBef>
                <a:spcPts val="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128461" algn="l"/>
              </a:tabLst>
            </a:pPr>
            <a:r>
              <a:rPr lang="en-US" sz="1600" b="1" spc="12" dirty="0">
                <a:solidFill>
                  <a:schemeClr val="tx2"/>
                </a:solidFill>
              </a:rPr>
              <a:t>Remote Authentication </a:t>
            </a:r>
            <a:r>
              <a:rPr lang="en-US" sz="1600" b="1" spc="8" dirty="0">
                <a:solidFill>
                  <a:schemeClr val="tx2"/>
                </a:solidFill>
              </a:rPr>
              <a:t>Dial </a:t>
            </a:r>
            <a:r>
              <a:rPr lang="en-US" sz="1600" b="1" spc="12" dirty="0">
                <a:solidFill>
                  <a:schemeClr val="tx2"/>
                </a:solidFill>
              </a:rPr>
              <a:t>In User Service</a:t>
            </a:r>
            <a:r>
              <a:rPr lang="en-US" sz="1600" b="1" spc="16" dirty="0">
                <a:solidFill>
                  <a:schemeClr val="tx2"/>
                </a:solidFill>
              </a:rPr>
              <a:t> </a:t>
            </a:r>
            <a:r>
              <a:rPr lang="en-US" sz="1600" spc="12" dirty="0">
                <a:solidFill>
                  <a:schemeClr val="tx2"/>
                </a:solidFill>
              </a:rPr>
              <a:t>(</a:t>
            </a:r>
            <a:r>
              <a:rPr lang="en-US" sz="1600" b="1" spc="12" dirty="0">
                <a:solidFill>
                  <a:schemeClr val="tx2"/>
                </a:solidFill>
              </a:rPr>
              <a:t>RADIUS</a:t>
            </a:r>
            <a:r>
              <a:rPr lang="en-US" sz="1600" spc="12" dirty="0">
                <a:solidFill>
                  <a:schemeClr val="tx2"/>
                </a:solidFill>
              </a:rPr>
              <a:t>) </a:t>
            </a:r>
            <a:r>
              <a:rPr lang="en-US" sz="1600" spc="8" dirty="0">
                <a:solidFill>
                  <a:schemeClr val="tx2"/>
                </a:solidFill>
              </a:rPr>
              <a:t>is </a:t>
            </a:r>
            <a:r>
              <a:rPr lang="en-US" sz="1600" spc="12" dirty="0">
                <a:solidFill>
                  <a:schemeClr val="tx2"/>
                </a:solidFill>
              </a:rPr>
              <a:t>an </a:t>
            </a:r>
            <a:r>
              <a:rPr lang="en-US" sz="1600" spc="8" dirty="0">
                <a:solidFill>
                  <a:schemeClr val="tx2"/>
                </a:solidFill>
              </a:rPr>
              <a:t>authentication protocol </a:t>
            </a:r>
            <a:r>
              <a:rPr lang="en-US" sz="1600" spc="12" dirty="0">
                <a:solidFill>
                  <a:schemeClr val="tx2"/>
                </a:solidFill>
              </a:rPr>
              <a:t>which </a:t>
            </a:r>
            <a:r>
              <a:rPr lang="en-US" sz="1600" spc="16" dirty="0">
                <a:solidFill>
                  <a:schemeClr val="tx2"/>
                </a:solidFill>
              </a:rPr>
              <a:t> </a:t>
            </a:r>
            <a:r>
              <a:rPr lang="en-US" sz="1600" spc="12" dirty="0">
                <a:solidFill>
                  <a:schemeClr val="tx2"/>
                </a:solidFill>
              </a:rPr>
              <a:t>provides</a:t>
            </a:r>
            <a:r>
              <a:rPr lang="en-US" sz="1600" spc="16" dirty="0">
                <a:solidFill>
                  <a:schemeClr val="tx2"/>
                </a:solidFill>
              </a:rPr>
              <a:t> </a:t>
            </a:r>
            <a:r>
              <a:rPr lang="en-US" sz="1600" spc="12" dirty="0">
                <a:solidFill>
                  <a:schemeClr val="tx2"/>
                </a:solidFill>
              </a:rPr>
              <a:t>centralized</a:t>
            </a:r>
            <a:r>
              <a:rPr lang="en-US" sz="1600" spc="16" dirty="0">
                <a:solidFill>
                  <a:schemeClr val="tx2"/>
                </a:solidFill>
              </a:rPr>
              <a:t> </a:t>
            </a:r>
            <a:r>
              <a:rPr lang="en-US" sz="1600" spc="8" dirty="0">
                <a:solidFill>
                  <a:schemeClr val="tx2"/>
                </a:solidFill>
              </a:rPr>
              <a:t>authentication,</a:t>
            </a:r>
            <a:r>
              <a:rPr lang="en-US" sz="1600" spc="12" dirty="0">
                <a:solidFill>
                  <a:schemeClr val="tx2"/>
                </a:solidFill>
              </a:rPr>
              <a:t> </a:t>
            </a:r>
            <a:r>
              <a:rPr lang="en-US" sz="1600" spc="8" dirty="0">
                <a:solidFill>
                  <a:schemeClr val="tx2"/>
                </a:solidFill>
              </a:rPr>
              <a:t>authorization</a:t>
            </a:r>
            <a:r>
              <a:rPr lang="en-US" sz="1600" spc="12" dirty="0">
                <a:solidFill>
                  <a:schemeClr val="tx2"/>
                </a:solidFill>
              </a:rPr>
              <a:t> and</a:t>
            </a:r>
            <a:r>
              <a:rPr lang="en-US" sz="1600" spc="16" dirty="0">
                <a:solidFill>
                  <a:schemeClr val="tx2"/>
                </a:solidFill>
              </a:rPr>
              <a:t> </a:t>
            </a:r>
            <a:r>
              <a:rPr lang="en-US" sz="1600" spc="12" dirty="0">
                <a:solidFill>
                  <a:schemeClr val="tx2"/>
                </a:solidFill>
              </a:rPr>
              <a:t>accounting</a:t>
            </a:r>
            <a:r>
              <a:rPr lang="en-US" sz="1600" spc="16" dirty="0">
                <a:solidFill>
                  <a:schemeClr val="tx2"/>
                </a:solidFill>
              </a:rPr>
              <a:t> </a:t>
            </a:r>
            <a:r>
              <a:rPr lang="en-US" sz="1600" spc="12" dirty="0">
                <a:solidFill>
                  <a:schemeClr val="tx2"/>
                </a:solidFill>
              </a:rPr>
              <a:t>(AAA)</a:t>
            </a:r>
            <a:r>
              <a:rPr lang="en-US" sz="1600" spc="16" dirty="0">
                <a:solidFill>
                  <a:schemeClr val="tx2"/>
                </a:solidFill>
              </a:rPr>
              <a:t> </a:t>
            </a:r>
            <a:r>
              <a:rPr lang="en-US" sz="1600" spc="8" dirty="0">
                <a:solidFill>
                  <a:schemeClr val="tx2"/>
                </a:solidFill>
              </a:rPr>
              <a:t>for</a:t>
            </a:r>
            <a:r>
              <a:rPr lang="en-US" sz="1600" spc="12" dirty="0">
                <a:solidFill>
                  <a:schemeClr val="tx2"/>
                </a:solidFill>
              </a:rPr>
              <a:t> the  remote </a:t>
            </a:r>
            <a:r>
              <a:rPr lang="en-US" sz="1600" spc="16" dirty="0">
                <a:solidFill>
                  <a:schemeClr val="tx2"/>
                </a:solidFill>
              </a:rPr>
              <a:t> </a:t>
            </a:r>
            <a:r>
              <a:rPr lang="en-US" sz="1600" spc="12" dirty="0">
                <a:solidFill>
                  <a:schemeClr val="tx2"/>
                </a:solidFill>
              </a:rPr>
              <a:t>access</a:t>
            </a:r>
            <a:r>
              <a:rPr lang="en-US" sz="1600" spc="4" dirty="0">
                <a:solidFill>
                  <a:schemeClr val="tx2"/>
                </a:solidFill>
              </a:rPr>
              <a:t> </a:t>
            </a:r>
            <a:r>
              <a:rPr lang="en-US" sz="1600" spc="8" dirty="0">
                <a:solidFill>
                  <a:schemeClr val="tx2"/>
                </a:solidFill>
              </a:rPr>
              <a:t>servers</a:t>
            </a:r>
            <a:r>
              <a:rPr lang="en-US" sz="1600" spc="-8" dirty="0">
                <a:solidFill>
                  <a:schemeClr val="tx2"/>
                </a:solidFill>
              </a:rPr>
              <a:t> </a:t>
            </a:r>
            <a:r>
              <a:rPr lang="en-US" sz="1600" spc="8" dirty="0">
                <a:solidFill>
                  <a:schemeClr val="tx2"/>
                </a:solidFill>
              </a:rPr>
              <a:t>to </a:t>
            </a:r>
            <a:r>
              <a:rPr lang="en-US" sz="1600" spc="12" dirty="0">
                <a:solidFill>
                  <a:schemeClr val="tx2"/>
                </a:solidFill>
              </a:rPr>
              <a:t>communicate</a:t>
            </a:r>
            <a:r>
              <a:rPr lang="en-US" sz="1600" spc="-8" dirty="0">
                <a:solidFill>
                  <a:schemeClr val="tx2"/>
                </a:solidFill>
              </a:rPr>
              <a:t> </a:t>
            </a:r>
            <a:r>
              <a:rPr lang="en-US" sz="1600" spc="12" dirty="0">
                <a:solidFill>
                  <a:schemeClr val="tx2"/>
                </a:solidFill>
              </a:rPr>
              <a:t>with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spc="12" dirty="0">
                <a:solidFill>
                  <a:schemeClr val="tx2"/>
                </a:solidFill>
              </a:rPr>
              <a:t>the</a:t>
            </a:r>
            <a:r>
              <a:rPr lang="en-US" sz="1600" spc="8" dirty="0">
                <a:solidFill>
                  <a:schemeClr val="tx2"/>
                </a:solidFill>
              </a:rPr>
              <a:t> </a:t>
            </a:r>
            <a:r>
              <a:rPr lang="en-US" sz="1600" spc="12" dirty="0">
                <a:solidFill>
                  <a:schemeClr val="tx2"/>
                </a:solidFill>
              </a:rPr>
              <a:t>central</a:t>
            </a:r>
            <a:r>
              <a:rPr lang="en-US" sz="1600" spc="-8" dirty="0">
                <a:solidFill>
                  <a:schemeClr val="tx2"/>
                </a:solidFill>
              </a:rPr>
              <a:t> </a:t>
            </a:r>
            <a:r>
              <a:rPr lang="en-US" sz="1600" spc="12" dirty="0">
                <a:solidFill>
                  <a:schemeClr val="tx2"/>
                </a:solidFill>
              </a:rPr>
              <a:t>server</a:t>
            </a:r>
            <a:endParaRPr lang="en-US" sz="1600" dirty="0">
              <a:solidFill>
                <a:schemeClr val="tx2"/>
              </a:solidFill>
            </a:endParaRPr>
          </a:p>
          <a:p>
            <a:pPr marL="285750" indent="-285750" algn="just">
              <a:lnSpc>
                <a:spcPct val="110000"/>
              </a:lnSpc>
              <a:spcBef>
                <a:spcPts val="28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</a:endParaRPr>
          </a:p>
          <a:p>
            <a:pPr algn="just">
              <a:lnSpc>
                <a:spcPct val="110000"/>
              </a:lnSpc>
              <a:buClr>
                <a:schemeClr val="accent1"/>
              </a:buClr>
            </a:pPr>
            <a:r>
              <a:rPr lang="en-US" sz="1600" b="1" spc="16" dirty="0">
                <a:solidFill>
                  <a:schemeClr val="tx2"/>
                </a:solidFill>
              </a:rPr>
              <a:t>RADIUS</a:t>
            </a:r>
            <a:r>
              <a:rPr lang="en-US" sz="1600" b="1" spc="-12" dirty="0">
                <a:solidFill>
                  <a:schemeClr val="tx2"/>
                </a:solidFill>
              </a:rPr>
              <a:t> </a:t>
            </a:r>
            <a:r>
              <a:rPr lang="en-US" sz="1600" b="1" spc="12" dirty="0">
                <a:solidFill>
                  <a:schemeClr val="tx2"/>
                </a:solidFill>
              </a:rPr>
              <a:t>authentication</a:t>
            </a:r>
            <a:r>
              <a:rPr lang="en-US" sz="1600" b="1" spc="-16" dirty="0">
                <a:solidFill>
                  <a:schemeClr val="tx2"/>
                </a:solidFill>
              </a:rPr>
              <a:t> </a:t>
            </a:r>
            <a:r>
              <a:rPr lang="en-US" sz="1600" b="1" spc="12" dirty="0">
                <a:solidFill>
                  <a:schemeClr val="tx2"/>
                </a:solidFill>
              </a:rPr>
              <a:t>steps</a:t>
            </a:r>
            <a:r>
              <a:rPr lang="en-US" sz="1600" b="1" spc="-4" dirty="0">
                <a:solidFill>
                  <a:schemeClr val="tx2"/>
                </a:solidFill>
              </a:rPr>
              <a:t> </a:t>
            </a:r>
            <a:r>
              <a:rPr lang="en-US" sz="1600" b="1" spc="8" dirty="0">
                <a:solidFill>
                  <a:schemeClr val="tx2"/>
                </a:solidFill>
              </a:rPr>
              <a:t>:</a:t>
            </a:r>
          </a:p>
          <a:p>
            <a:pPr marL="285750" indent="-285750" algn="just">
              <a:lnSpc>
                <a:spcPct val="11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</a:endParaRPr>
          </a:p>
          <a:p>
            <a:pPr marL="285750" indent="-285750" algn="just">
              <a:lnSpc>
                <a:spcPct val="110000"/>
              </a:lnSpc>
              <a:spcBef>
                <a:spcPts val="288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119429" algn="l"/>
              </a:tabLst>
            </a:pPr>
            <a:r>
              <a:rPr lang="en-US" sz="1600" spc="16" dirty="0">
                <a:solidFill>
                  <a:schemeClr val="tx2"/>
                </a:solidFill>
              </a:rPr>
              <a:t>The</a:t>
            </a:r>
            <a:r>
              <a:rPr lang="en-US" sz="1600" spc="4" dirty="0">
                <a:solidFill>
                  <a:schemeClr val="tx2"/>
                </a:solidFill>
              </a:rPr>
              <a:t> </a:t>
            </a:r>
            <a:r>
              <a:rPr lang="en-US" sz="1600" spc="8" dirty="0">
                <a:solidFill>
                  <a:schemeClr val="tx2"/>
                </a:solidFill>
              </a:rPr>
              <a:t>client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spc="8" dirty="0">
                <a:solidFill>
                  <a:schemeClr val="tx2"/>
                </a:solidFill>
              </a:rPr>
              <a:t>initiates </a:t>
            </a:r>
            <a:r>
              <a:rPr lang="en-US" sz="1600" spc="12" dirty="0">
                <a:solidFill>
                  <a:schemeClr val="tx2"/>
                </a:solidFill>
              </a:rPr>
              <a:t>the</a:t>
            </a:r>
            <a:r>
              <a:rPr lang="en-US" sz="1600" spc="8" dirty="0">
                <a:solidFill>
                  <a:schemeClr val="tx2"/>
                </a:solidFill>
              </a:rPr>
              <a:t> </a:t>
            </a:r>
            <a:r>
              <a:rPr lang="en-US" sz="1600" spc="12" dirty="0">
                <a:solidFill>
                  <a:schemeClr val="tx2"/>
                </a:solidFill>
              </a:rPr>
              <a:t>connection</a:t>
            </a:r>
            <a:r>
              <a:rPr lang="en-US" sz="1600" spc="-8" dirty="0">
                <a:solidFill>
                  <a:schemeClr val="tx2"/>
                </a:solidFill>
              </a:rPr>
              <a:t> </a:t>
            </a:r>
            <a:r>
              <a:rPr lang="en-US" sz="1600" spc="12" dirty="0">
                <a:solidFill>
                  <a:schemeClr val="tx2"/>
                </a:solidFill>
              </a:rPr>
              <a:t>by sending</a:t>
            </a:r>
            <a:r>
              <a:rPr lang="en-US" sz="1600" spc="-51" dirty="0">
                <a:solidFill>
                  <a:schemeClr val="tx2"/>
                </a:solidFill>
              </a:rPr>
              <a:t> </a:t>
            </a:r>
            <a:r>
              <a:rPr lang="en-US" sz="1600" spc="12" dirty="0">
                <a:solidFill>
                  <a:schemeClr val="tx2"/>
                </a:solidFill>
              </a:rPr>
              <a:t>Access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spc="12" dirty="0">
                <a:solidFill>
                  <a:schemeClr val="tx2"/>
                </a:solidFill>
              </a:rPr>
              <a:t>Request</a:t>
            </a:r>
            <a:r>
              <a:rPr lang="en-US" sz="1600" spc="-4" dirty="0">
                <a:solidFill>
                  <a:schemeClr val="tx2"/>
                </a:solidFill>
              </a:rPr>
              <a:t> </a:t>
            </a:r>
            <a:r>
              <a:rPr lang="en-US" sz="1600" spc="12" dirty="0">
                <a:solidFill>
                  <a:schemeClr val="tx2"/>
                </a:solidFill>
              </a:rPr>
              <a:t>packets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spc="12" dirty="0">
                <a:solidFill>
                  <a:schemeClr val="tx2"/>
                </a:solidFill>
              </a:rPr>
              <a:t>to the</a:t>
            </a:r>
            <a:r>
              <a:rPr lang="en-US" sz="1600" spc="8" dirty="0">
                <a:solidFill>
                  <a:schemeClr val="tx2"/>
                </a:solidFill>
              </a:rPr>
              <a:t> </a:t>
            </a:r>
            <a:r>
              <a:rPr lang="en-US" sz="1600" spc="12" dirty="0">
                <a:solidFill>
                  <a:schemeClr val="tx2"/>
                </a:solidFill>
              </a:rPr>
              <a:t>server</a:t>
            </a:r>
            <a:endParaRPr lang="en-US" sz="1600" dirty="0">
              <a:solidFill>
                <a:schemeClr val="tx2"/>
              </a:solidFill>
            </a:endParaRPr>
          </a:p>
          <a:p>
            <a:pPr marL="285750" marR="4014" indent="-285750" algn="just">
              <a:lnSpc>
                <a:spcPct val="110000"/>
              </a:lnSpc>
              <a:spcBef>
                <a:spcPts val="257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119429" algn="l"/>
              </a:tabLst>
            </a:pPr>
            <a:r>
              <a:rPr lang="en-US" sz="1600" spc="12" dirty="0">
                <a:solidFill>
                  <a:schemeClr val="tx2"/>
                </a:solidFill>
              </a:rPr>
              <a:t>The server </a:t>
            </a:r>
            <a:r>
              <a:rPr lang="en-US" sz="1600" spc="8" dirty="0">
                <a:solidFill>
                  <a:schemeClr val="tx2"/>
                </a:solidFill>
              </a:rPr>
              <a:t>receives the </a:t>
            </a:r>
            <a:r>
              <a:rPr lang="en-US" sz="1600" spc="12" dirty="0">
                <a:solidFill>
                  <a:schemeClr val="tx2"/>
                </a:solidFill>
              </a:rPr>
              <a:t>access request </a:t>
            </a:r>
            <a:r>
              <a:rPr lang="en-US" sz="1600" spc="8" dirty="0">
                <a:solidFill>
                  <a:schemeClr val="tx2"/>
                </a:solidFill>
              </a:rPr>
              <a:t>from the client </a:t>
            </a:r>
            <a:r>
              <a:rPr lang="en-US" sz="1600" spc="12" dirty="0">
                <a:solidFill>
                  <a:schemeClr val="tx2"/>
                </a:solidFill>
              </a:rPr>
              <a:t>and compares </a:t>
            </a:r>
            <a:r>
              <a:rPr lang="en-US" sz="1600" spc="8" dirty="0">
                <a:solidFill>
                  <a:schemeClr val="tx2"/>
                </a:solidFill>
              </a:rPr>
              <a:t>the credentials with the </a:t>
            </a:r>
            <a:r>
              <a:rPr lang="en-US" sz="1600" spc="12" dirty="0">
                <a:solidFill>
                  <a:schemeClr val="tx2"/>
                </a:solidFill>
              </a:rPr>
              <a:t> ones stored </a:t>
            </a:r>
            <a:r>
              <a:rPr lang="en-US" sz="1600" spc="8" dirty="0">
                <a:solidFill>
                  <a:schemeClr val="tx2"/>
                </a:solidFill>
              </a:rPr>
              <a:t>in </a:t>
            </a:r>
            <a:r>
              <a:rPr lang="en-US" sz="1600" spc="12" dirty="0">
                <a:solidFill>
                  <a:schemeClr val="tx2"/>
                </a:solidFill>
              </a:rPr>
              <a:t>the database.</a:t>
            </a:r>
            <a:r>
              <a:rPr lang="en-US" sz="1600" spc="16" dirty="0">
                <a:solidFill>
                  <a:schemeClr val="tx2"/>
                </a:solidFill>
              </a:rPr>
              <a:t> </a:t>
            </a:r>
            <a:r>
              <a:rPr lang="en-US" sz="1600" spc="8" dirty="0">
                <a:solidFill>
                  <a:schemeClr val="tx2"/>
                </a:solidFill>
              </a:rPr>
              <a:t>If </a:t>
            </a:r>
            <a:r>
              <a:rPr lang="en-US" sz="1600" spc="12" dirty="0">
                <a:solidFill>
                  <a:schemeClr val="tx2"/>
                </a:solidFill>
              </a:rPr>
              <a:t>the provided </a:t>
            </a:r>
            <a:r>
              <a:rPr lang="en-US" sz="1600" spc="8" dirty="0">
                <a:solidFill>
                  <a:schemeClr val="tx2"/>
                </a:solidFill>
              </a:rPr>
              <a:t>information </a:t>
            </a:r>
            <a:r>
              <a:rPr lang="en-US" sz="1600" spc="12" dirty="0">
                <a:solidFill>
                  <a:schemeClr val="tx2"/>
                </a:solidFill>
              </a:rPr>
              <a:t>matches, then </a:t>
            </a:r>
            <a:r>
              <a:rPr lang="en-US" sz="1600" dirty="0">
                <a:solidFill>
                  <a:schemeClr val="tx2"/>
                </a:solidFill>
              </a:rPr>
              <a:t>it </a:t>
            </a:r>
            <a:r>
              <a:rPr lang="en-US" sz="1600" spc="12" dirty="0">
                <a:solidFill>
                  <a:schemeClr val="tx2"/>
                </a:solidFill>
              </a:rPr>
              <a:t>sends </a:t>
            </a:r>
            <a:r>
              <a:rPr lang="en-US" sz="1600" spc="8" dirty="0">
                <a:solidFill>
                  <a:schemeClr val="tx2"/>
                </a:solidFill>
              </a:rPr>
              <a:t>the (</a:t>
            </a:r>
            <a:r>
              <a:rPr lang="en-US" sz="1600" b="1" spc="12" dirty="0">
                <a:solidFill>
                  <a:schemeClr val="tx2"/>
                </a:solidFill>
              </a:rPr>
              <a:t>Accept-Accept message</a:t>
            </a:r>
            <a:r>
              <a:rPr lang="en-US" sz="1600" spc="12" dirty="0">
                <a:solidFill>
                  <a:schemeClr val="tx2"/>
                </a:solidFill>
              </a:rPr>
              <a:t>) along </a:t>
            </a:r>
            <a:r>
              <a:rPr lang="en-US" sz="1600" spc="8" dirty="0">
                <a:solidFill>
                  <a:schemeClr val="tx2"/>
                </a:solidFill>
              </a:rPr>
              <a:t>with the (</a:t>
            </a:r>
            <a:r>
              <a:rPr lang="en-US" sz="1600" b="1" spc="12" dirty="0">
                <a:solidFill>
                  <a:schemeClr val="tx2"/>
                </a:solidFill>
              </a:rPr>
              <a:t>Access-Challenge)</a:t>
            </a:r>
            <a:r>
              <a:rPr lang="en-US" sz="1600" spc="12" dirty="0">
                <a:solidFill>
                  <a:schemeClr val="tx2"/>
                </a:solidFill>
              </a:rPr>
              <a:t> </a:t>
            </a:r>
            <a:r>
              <a:rPr lang="en-US" sz="1600" spc="8" dirty="0">
                <a:solidFill>
                  <a:schemeClr val="tx2"/>
                </a:solidFill>
              </a:rPr>
              <a:t>to the client for additional authentication </a:t>
            </a:r>
            <a:r>
              <a:rPr lang="en-US" sz="1600" spc="12" dirty="0">
                <a:solidFill>
                  <a:schemeClr val="tx2"/>
                </a:solidFill>
              </a:rPr>
              <a:t>else</a:t>
            </a:r>
            <a:r>
              <a:rPr lang="en-US" sz="1600" spc="-4" dirty="0">
                <a:solidFill>
                  <a:schemeClr val="tx2"/>
                </a:solidFill>
              </a:rPr>
              <a:t> </a:t>
            </a:r>
            <a:r>
              <a:rPr lang="en-US" sz="1600" spc="4" dirty="0">
                <a:solidFill>
                  <a:schemeClr val="tx2"/>
                </a:solidFill>
              </a:rPr>
              <a:t>it </a:t>
            </a:r>
            <a:r>
              <a:rPr lang="en-US" sz="1600" spc="12" dirty="0">
                <a:solidFill>
                  <a:schemeClr val="tx2"/>
                </a:solidFill>
              </a:rPr>
              <a:t>sends</a:t>
            </a:r>
            <a:r>
              <a:rPr lang="en-US" sz="1600" spc="-8" dirty="0">
                <a:solidFill>
                  <a:schemeClr val="tx2"/>
                </a:solidFill>
              </a:rPr>
              <a:t> </a:t>
            </a:r>
            <a:r>
              <a:rPr lang="en-US" sz="1600" spc="12" dirty="0">
                <a:solidFill>
                  <a:schemeClr val="tx2"/>
                </a:solidFill>
              </a:rPr>
              <a:t>back</a:t>
            </a:r>
            <a:r>
              <a:rPr lang="en-US" sz="1600" spc="-51" dirty="0">
                <a:solidFill>
                  <a:schemeClr val="tx2"/>
                </a:solidFill>
              </a:rPr>
              <a:t> (</a:t>
            </a:r>
            <a:r>
              <a:rPr lang="en-US" sz="1600" b="1" spc="12" dirty="0">
                <a:solidFill>
                  <a:schemeClr val="tx2"/>
                </a:solidFill>
              </a:rPr>
              <a:t>Accept</a:t>
            </a:r>
            <a:r>
              <a:rPr lang="en-US" sz="1600" b="1" spc="-8" dirty="0">
                <a:solidFill>
                  <a:schemeClr val="tx2"/>
                </a:solidFill>
              </a:rPr>
              <a:t> </a:t>
            </a:r>
            <a:r>
              <a:rPr lang="en-US" sz="1600" b="1" spc="12" dirty="0">
                <a:solidFill>
                  <a:schemeClr val="tx2"/>
                </a:solidFill>
              </a:rPr>
              <a:t>Reject</a:t>
            </a:r>
            <a:r>
              <a:rPr lang="en-US" sz="1600" spc="-12" dirty="0">
                <a:solidFill>
                  <a:schemeClr val="tx2"/>
                </a:solidFill>
              </a:rPr>
              <a:t> </a:t>
            </a:r>
            <a:r>
              <a:rPr lang="en-US" sz="1600" b="1" spc="16" dirty="0">
                <a:solidFill>
                  <a:schemeClr val="tx2"/>
                </a:solidFill>
              </a:rPr>
              <a:t>message</a:t>
            </a:r>
            <a:r>
              <a:rPr lang="en-US" sz="1600" spc="16" dirty="0">
                <a:solidFill>
                  <a:schemeClr val="tx2"/>
                </a:solidFill>
              </a:rPr>
              <a:t>).</a:t>
            </a:r>
            <a:endParaRPr lang="en-US" sz="1600" dirty="0">
              <a:solidFill>
                <a:schemeClr val="tx2"/>
              </a:solidFill>
            </a:endParaRPr>
          </a:p>
          <a:p>
            <a:pPr marL="285750" indent="-285750" algn="just">
              <a:lnSpc>
                <a:spcPct val="110000"/>
              </a:lnSpc>
              <a:spcBef>
                <a:spcPts val="28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</a:endParaRPr>
          </a:p>
          <a:p>
            <a:pPr algn="just">
              <a:lnSpc>
                <a:spcPct val="110000"/>
              </a:lnSpc>
              <a:spcBef>
                <a:spcPts val="4"/>
              </a:spcBef>
              <a:buClr>
                <a:schemeClr val="accent1"/>
              </a:buClr>
            </a:pPr>
            <a:r>
              <a:rPr lang="en-US" sz="1600" b="1" spc="16" dirty="0">
                <a:solidFill>
                  <a:schemeClr val="tx2"/>
                </a:solidFill>
              </a:rPr>
              <a:t>Radius</a:t>
            </a:r>
            <a:r>
              <a:rPr lang="en-US" sz="1600" b="1" spc="-43" dirty="0">
                <a:solidFill>
                  <a:schemeClr val="tx2"/>
                </a:solidFill>
              </a:rPr>
              <a:t> </a:t>
            </a:r>
            <a:r>
              <a:rPr lang="en-US" sz="1600" b="1" spc="12" dirty="0">
                <a:solidFill>
                  <a:schemeClr val="tx2"/>
                </a:solidFill>
              </a:rPr>
              <a:t>Accounting</a:t>
            </a:r>
            <a:r>
              <a:rPr lang="en-US" sz="1600" b="1" spc="-20" dirty="0">
                <a:solidFill>
                  <a:schemeClr val="tx2"/>
                </a:solidFill>
              </a:rPr>
              <a:t> </a:t>
            </a:r>
            <a:r>
              <a:rPr lang="en-US" sz="1600" b="1" spc="12" dirty="0">
                <a:solidFill>
                  <a:schemeClr val="tx2"/>
                </a:solidFill>
              </a:rPr>
              <a:t>Steps:</a:t>
            </a:r>
            <a:endParaRPr lang="en-US" sz="1600" dirty="0">
              <a:solidFill>
                <a:schemeClr val="tx2"/>
              </a:solidFill>
            </a:endParaRPr>
          </a:p>
          <a:p>
            <a:pPr marL="285750" indent="-285750" algn="just">
              <a:lnSpc>
                <a:spcPct val="110000"/>
              </a:lnSpc>
              <a:spcBef>
                <a:spcPts val="39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</a:endParaRPr>
          </a:p>
          <a:p>
            <a:pPr marL="285750" marR="4014" indent="-285750" algn="just">
              <a:lnSpc>
                <a:spcPct val="11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119429" algn="l"/>
              </a:tabLst>
            </a:pPr>
            <a:r>
              <a:rPr lang="en-US" sz="1600" spc="12" dirty="0">
                <a:solidFill>
                  <a:schemeClr val="tx2"/>
                </a:solidFill>
              </a:rPr>
              <a:t>Client sends the Accounting </a:t>
            </a:r>
            <a:r>
              <a:rPr lang="en-US" sz="1600" spc="8" dirty="0">
                <a:solidFill>
                  <a:schemeClr val="tx2"/>
                </a:solidFill>
              </a:rPr>
              <a:t>request to </a:t>
            </a:r>
            <a:r>
              <a:rPr lang="en-US" sz="1600" spc="12" dirty="0">
                <a:solidFill>
                  <a:schemeClr val="tx2"/>
                </a:solidFill>
              </a:rPr>
              <a:t>the server to specify accounting </a:t>
            </a:r>
            <a:r>
              <a:rPr lang="en-US" sz="1600" spc="8" dirty="0">
                <a:solidFill>
                  <a:schemeClr val="tx2"/>
                </a:solidFill>
              </a:rPr>
              <a:t>information for </a:t>
            </a:r>
            <a:r>
              <a:rPr lang="en-US" sz="1600" spc="16" dirty="0">
                <a:solidFill>
                  <a:schemeClr val="tx2"/>
                </a:solidFill>
              </a:rPr>
              <a:t>a </a:t>
            </a:r>
            <a:r>
              <a:rPr lang="en-US" sz="1600" spc="20" dirty="0">
                <a:solidFill>
                  <a:schemeClr val="tx2"/>
                </a:solidFill>
              </a:rPr>
              <a:t> </a:t>
            </a:r>
            <a:r>
              <a:rPr lang="en-US" sz="1600" spc="12" dirty="0">
                <a:solidFill>
                  <a:schemeClr val="tx2"/>
                </a:solidFill>
              </a:rPr>
              <a:t>connection</a:t>
            </a:r>
            <a:r>
              <a:rPr lang="en-US" sz="1600" spc="-12" dirty="0">
                <a:solidFill>
                  <a:schemeClr val="tx2"/>
                </a:solidFill>
              </a:rPr>
              <a:t> </a:t>
            </a:r>
            <a:r>
              <a:rPr lang="en-US" sz="1600" spc="12" dirty="0">
                <a:solidFill>
                  <a:schemeClr val="tx2"/>
                </a:solidFill>
              </a:rPr>
              <a:t>that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spc="16" dirty="0">
                <a:solidFill>
                  <a:schemeClr val="tx2"/>
                </a:solidFill>
              </a:rPr>
              <a:t>was</a:t>
            </a:r>
            <a:r>
              <a:rPr lang="en-US" sz="1600" spc="4" dirty="0">
                <a:solidFill>
                  <a:schemeClr val="tx2"/>
                </a:solidFill>
              </a:rPr>
              <a:t> </a:t>
            </a:r>
            <a:r>
              <a:rPr lang="en-US" sz="1600" spc="12" dirty="0">
                <a:solidFill>
                  <a:schemeClr val="tx2"/>
                </a:solidFill>
              </a:rPr>
              <a:t>accepted</a:t>
            </a:r>
            <a:endParaRPr lang="en-US" sz="1600" dirty="0">
              <a:solidFill>
                <a:schemeClr val="tx2"/>
              </a:solidFill>
            </a:endParaRPr>
          </a:p>
          <a:p>
            <a:pPr marL="285750" marR="5018" indent="-285750" algn="just">
              <a:lnSpc>
                <a:spcPct val="110000"/>
              </a:lnSpc>
              <a:spcBef>
                <a:spcPts val="257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119429" algn="l"/>
              </a:tabLst>
            </a:pPr>
            <a:r>
              <a:rPr lang="en-US" sz="1600" spc="12" dirty="0">
                <a:solidFill>
                  <a:schemeClr val="tx2"/>
                </a:solidFill>
              </a:rPr>
              <a:t>The server receives </a:t>
            </a:r>
            <a:r>
              <a:rPr lang="en-US" sz="1600" spc="8" dirty="0">
                <a:solidFill>
                  <a:schemeClr val="tx2"/>
                </a:solidFill>
              </a:rPr>
              <a:t>the </a:t>
            </a:r>
            <a:r>
              <a:rPr lang="en-US" sz="1600" spc="12" dirty="0">
                <a:solidFill>
                  <a:schemeClr val="tx2"/>
                </a:solidFill>
              </a:rPr>
              <a:t>Account request message and sends back the Accounting Response </a:t>
            </a:r>
            <a:r>
              <a:rPr lang="en-US" sz="1600" spc="-221" dirty="0">
                <a:solidFill>
                  <a:schemeClr val="tx2"/>
                </a:solidFill>
              </a:rPr>
              <a:t> </a:t>
            </a:r>
            <a:r>
              <a:rPr lang="en-US" sz="1600" spc="16" dirty="0">
                <a:solidFill>
                  <a:schemeClr val="tx2"/>
                </a:solidFill>
              </a:rPr>
              <a:t>message</a:t>
            </a:r>
            <a:r>
              <a:rPr lang="en-US" sz="1600" spc="-16" dirty="0">
                <a:solidFill>
                  <a:schemeClr val="tx2"/>
                </a:solidFill>
              </a:rPr>
              <a:t> </a:t>
            </a:r>
            <a:r>
              <a:rPr lang="en-US" sz="1600" spc="12" dirty="0">
                <a:solidFill>
                  <a:schemeClr val="tx2"/>
                </a:solidFill>
              </a:rPr>
              <a:t>which</a:t>
            </a:r>
            <a:r>
              <a:rPr lang="en-US" sz="1600" spc="-4" dirty="0">
                <a:solidFill>
                  <a:schemeClr val="tx2"/>
                </a:solidFill>
              </a:rPr>
              <a:t> </a:t>
            </a:r>
            <a:r>
              <a:rPr lang="en-US" sz="1600" spc="12" dirty="0">
                <a:solidFill>
                  <a:schemeClr val="tx2"/>
                </a:solidFill>
              </a:rPr>
              <a:t>states</a:t>
            </a:r>
            <a:r>
              <a:rPr lang="en-US" sz="1600" spc="4" dirty="0">
                <a:solidFill>
                  <a:schemeClr val="tx2"/>
                </a:solidFill>
              </a:rPr>
              <a:t> </a:t>
            </a:r>
            <a:r>
              <a:rPr lang="en-US" sz="1600" spc="12" dirty="0">
                <a:solidFill>
                  <a:schemeClr val="tx2"/>
                </a:solidFill>
              </a:rPr>
              <a:t>the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spc="12" dirty="0">
                <a:solidFill>
                  <a:schemeClr val="tx2"/>
                </a:solidFill>
              </a:rPr>
              <a:t>successful</a:t>
            </a:r>
            <a:r>
              <a:rPr lang="en-US" sz="1600" spc="-8" dirty="0">
                <a:solidFill>
                  <a:schemeClr val="tx2"/>
                </a:solidFill>
              </a:rPr>
              <a:t> </a:t>
            </a:r>
            <a:r>
              <a:rPr lang="en-US" sz="1600" spc="12" dirty="0">
                <a:solidFill>
                  <a:schemeClr val="tx2"/>
                </a:solidFill>
              </a:rPr>
              <a:t>establishment</a:t>
            </a:r>
            <a:r>
              <a:rPr lang="en-US" sz="1600" spc="-12" dirty="0">
                <a:solidFill>
                  <a:schemeClr val="tx2"/>
                </a:solidFill>
              </a:rPr>
              <a:t> </a:t>
            </a:r>
            <a:r>
              <a:rPr lang="en-US" sz="1600" spc="12" dirty="0">
                <a:solidFill>
                  <a:schemeClr val="tx2"/>
                </a:solidFill>
              </a:rPr>
              <a:t>of</a:t>
            </a:r>
            <a:r>
              <a:rPr lang="en-US" sz="1600" spc="4" dirty="0">
                <a:solidFill>
                  <a:schemeClr val="tx2"/>
                </a:solidFill>
              </a:rPr>
              <a:t> </a:t>
            </a:r>
            <a:r>
              <a:rPr lang="en-US" sz="1600" spc="12" dirty="0">
                <a:solidFill>
                  <a:schemeClr val="tx2"/>
                </a:solidFill>
              </a:rPr>
              <a:t>network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29F241-2B1B-40E9-A72C-63955DFFF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2B4B9D7-F359-44A2-87B4-EAFA68AA9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859704" y="74070"/>
            <a:ext cx="5638800" cy="1236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8585"/>
            <a:r>
              <a:rPr lang="en-US" dirty="0">
                <a:solidFill>
                  <a:schemeClr val="tx2"/>
                </a:solidFill>
              </a:rPr>
              <a:t>TACACS+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859704" y="1169153"/>
            <a:ext cx="10651622" cy="2078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36961" marR="7434" indent="-228600" algn="just">
              <a:spcBef>
                <a:spcPts val="139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237890" algn="l"/>
              </a:tabLst>
            </a:pPr>
            <a:r>
              <a:rPr lang="en-US" sz="1600" b="1" dirty="0">
                <a:solidFill>
                  <a:schemeClr val="tx2"/>
                </a:solidFill>
              </a:rPr>
              <a:t>Terminal </a:t>
            </a:r>
            <a:r>
              <a:rPr lang="en-US" sz="1600" b="1" spc="22" dirty="0">
                <a:solidFill>
                  <a:schemeClr val="tx2"/>
                </a:solidFill>
              </a:rPr>
              <a:t>Access </a:t>
            </a:r>
            <a:r>
              <a:rPr lang="en-US" sz="1600" b="1" spc="15" dirty="0">
                <a:solidFill>
                  <a:schemeClr val="tx2"/>
                </a:solidFill>
              </a:rPr>
              <a:t>Controller </a:t>
            </a:r>
            <a:r>
              <a:rPr lang="en-US" sz="1600" b="1" spc="22" dirty="0">
                <a:solidFill>
                  <a:schemeClr val="tx2"/>
                </a:solidFill>
              </a:rPr>
              <a:t>Access Control System Plus </a:t>
            </a:r>
            <a:r>
              <a:rPr lang="en-US" sz="1600" spc="7" dirty="0">
                <a:solidFill>
                  <a:schemeClr val="tx2"/>
                </a:solidFill>
              </a:rPr>
              <a:t>is </a:t>
            </a:r>
            <a:r>
              <a:rPr lang="en-US" sz="1600" spc="29" dirty="0">
                <a:solidFill>
                  <a:schemeClr val="tx2"/>
                </a:solidFill>
              </a:rPr>
              <a:t>a </a:t>
            </a:r>
            <a:r>
              <a:rPr lang="en-US" sz="1600" spc="22" dirty="0">
                <a:solidFill>
                  <a:schemeClr val="tx2"/>
                </a:solidFill>
              </a:rPr>
              <a:t>network </a:t>
            </a:r>
            <a:r>
              <a:rPr lang="en-US" sz="1600" spc="15" dirty="0">
                <a:solidFill>
                  <a:schemeClr val="tx2"/>
                </a:solidFill>
              </a:rPr>
              <a:t>security </a:t>
            </a:r>
            <a:r>
              <a:rPr lang="en-US" sz="1600" spc="22" dirty="0">
                <a:solidFill>
                  <a:schemeClr val="tx2"/>
                </a:solidFill>
              </a:rPr>
              <a:t>protocol used </a:t>
            </a:r>
            <a:r>
              <a:rPr lang="en-US" sz="1600" spc="29" dirty="0">
                <a:solidFill>
                  <a:schemeClr val="tx2"/>
                </a:solidFill>
              </a:rPr>
              <a:t> </a:t>
            </a:r>
            <a:r>
              <a:rPr lang="en-US" sz="1600" spc="15" dirty="0">
                <a:solidFill>
                  <a:schemeClr val="tx2"/>
                </a:solidFill>
              </a:rPr>
              <a:t>for authentication, authorization </a:t>
            </a:r>
            <a:r>
              <a:rPr lang="en-US" sz="1600" spc="22" dirty="0">
                <a:solidFill>
                  <a:schemeClr val="tx2"/>
                </a:solidFill>
              </a:rPr>
              <a:t>and accounting </a:t>
            </a:r>
            <a:r>
              <a:rPr lang="en-US" sz="1600" spc="15" dirty="0">
                <a:solidFill>
                  <a:schemeClr val="tx2"/>
                </a:solidFill>
              </a:rPr>
              <a:t>for</a:t>
            </a:r>
            <a:r>
              <a:rPr lang="en-US" sz="1600" spc="22" dirty="0">
                <a:solidFill>
                  <a:schemeClr val="tx2"/>
                </a:solidFill>
              </a:rPr>
              <a:t> network devices </a:t>
            </a:r>
            <a:r>
              <a:rPr lang="en-US" sz="1600" spc="15" dirty="0">
                <a:solidFill>
                  <a:schemeClr val="tx2"/>
                </a:solidFill>
              </a:rPr>
              <a:t>like </a:t>
            </a:r>
            <a:r>
              <a:rPr lang="en-US" sz="1600" b="1" spc="22" dirty="0">
                <a:solidFill>
                  <a:schemeClr val="tx2"/>
                </a:solidFill>
              </a:rPr>
              <a:t>switches, </a:t>
            </a:r>
            <a:r>
              <a:rPr lang="en-US" sz="1600" b="1" spc="15" dirty="0">
                <a:solidFill>
                  <a:schemeClr val="tx2"/>
                </a:solidFill>
              </a:rPr>
              <a:t>routers, </a:t>
            </a:r>
            <a:r>
              <a:rPr lang="en-US" sz="1600" b="1" spc="22" dirty="0">
                <a:solidFill>
                  <a:schemeClr val="tx2"/>
                </a:solidFill>
              </a:rPr>
              <a:t> </a:t>
            </a:r>
            <a:r>
              <a:rPr lang="en-US" sz="1600" b="1" spc="15" dirty="0">
                <a:solidFill>
                  <a:schemeClr val="tx2"/>
                </a:solidFill>
              </a:rPr>
              <a:t>firewalls</a:t>
            </a:r>
            <a:r>
              <a:rPr lang="en-US" sz="1600" b="1" dirty="0">
                <a:solidFill>
                  <a:schemeClr val="tx2"/>
                </a:solidFill>
              </a:rPr>
              <a:t> </a:t>
            </a:r>
            <a:r>
              <a:rPr lang="en-US" sz="1600" spc="22" dirty="0">
                <a:solidFill>
                  <a:schemeClr val="tx2"/>
                </a:solidFill>
              </a:rPr>
              <a:t>through</a:t>
            </a:r>
            <a:r>
              <a:rPr lang="en-US" sz="1600" spc="-7" dirty="0">
                <a:solidFill>
                  <a:schemeClr val="tx2"/>
                </a:solidFill>
              </a:rPr>
              <a:t> </a:t>
            </a:r>
            <a:r>
              <a:rPr lang="en-US" sz="1600" spc="29" dirty="0">
                <a:solidFill>
                  <a:schemeClr val="tx2"/>
                </a:solidFill>
              </a:rPr>
              <a:t>one</a:t>
            </a:r>
            <a:r>
              <a:rPr lang="en-US" sz="1600" spc="-7" dirty="0">
                <a:solidFill>
                  <a:schemeClr val="tx2"/>
                </a:solidFill>
              </a:rPr>
              <a:t> </a:t>
            </a:r>
            <a:r>
              <a:rPr lang="en-US" sz="1600" spc="22" dirty="0">
                <a:solidFill>
                  <a:schemeClr val="tx2"/>
                </a:solidFill>
              </a:rPr>
              <a:t>or</a:t>
            </a:r>
            <a:r>
              <a:rPr lang="en-US" sz="1600" spc="7" dirty="0">
                <a:solidFill>
                  <a:schemeClr val="tx2"/>
                </a:solidFill>
              </a:rPr>
              <a:t> </a:t>
            </a:r>
            <a:r>
              <a:rPr lang="en-US" sz="1600" spc="29" dirty="0">
                <a:solidFill>
                  <a:schemeClr val="tx2"/>
                </a:solidFill>
              </a:rPr>
              <a:t>more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spc="22" dirty="0">
                <a:solidFill>
                  <a:schemeClr val="tx2"/>
                </a:solidFill>
              </a:rPr>
              <a:t>centralized</a:t>
            </a:r>
            <a:r>
              <a:rPr lang="en-US" sz="1600" spc="-15" dirty="0">
                <a:solidFill>
                  <a:schemeClr val="tx2"/>
                </a:solidFill>
              </a:rPr>
              <a:t> </a:t>
            </a:r>
            <a:r>
              <a:rPr lang="en-US" sz="1600" spc="22" dirty="0">
                <a:solidFill>
                  <a:schemeClr val="tx2"/>
                </a:solidFill>
              </a:rPr>
              <a:t>servers</a:t>
            </a:r>
            <a:endParaRPr lang="en-US" sz="1600" dirty="0">
              <a:solidFill>
                <a:schemeClr val="tx2"/>
              </a:solidFill>
            </a:endParaRPr>
          </a:p>
          <a:p>
            <a:pPr marL="236961" marR="7434" indent="-228600" algn="just">
              <a:spcBef>
                <a:spcPts val="468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237890" algn="l"/>
              </a:tabLst>
            </a:pPr>
            <a:r>
              <a:rPr lang="en-US" sz="1600" b="1" spc="15" dirty="0">
                <a:solidFill>
                  <a:schemeClr val="tx2"/>
                </a:solidFill>
              </a:rPr>
              <a:t>TACACS+ </a:t>
            </a:r>
            <a:r>
              <a:rPr lang="en-US" sz="1600" spc="22" dirty="0">
                <a:solidFill>
                  <a:schemeClr val="tx2"/>
                </a:solidFill>
              </a:rPr>
              <a:t>encrypts the entire communication between the </a:t>
            </a:r>
            <a:r>
              <a:rPr lang="en-US" sz="1600" spc="15" dirty="0">
                <a:solidFill>
                  <a:schemeClr val="tx2"/>
                </a:solidFill>
              </a:rPr>
              <a:t>client </a:t>
            </a:r>
            <a:r>
              <a:rPr lang="en-US" sz="1600" spc="22" dirty="0">
                <a:solidFill>
                  <a:schemeClr val="tx2"/>
                </a:solidFill>
              </a:rPr>
              <a:t>and server </a:t>
            </a:r>
            <a:r>
              <a:rPr lang="en-US" sz="1600" spc="15" dirty="0">
                <a:solidFill>
                  <a:schemeClr val="tx2"/>
                </a:solidFill>
              </a:rPr>
              <a:t>including </a:t>
            </a:r>
            <a:r>
              <a:rPr lang="en-US" sz="1600" spc="22" dirty="0">
                <a:solidFill>
                  <a:schemeClr val="tx2"/>
                </a:solidFill>
              </a:rPr>
              <a:t>the </a:t>
            </a:r>
            <a:r>
              <a:rPr lang="en-US" sz="1600" spc="29" dirty="0">
                <a:solidFill>
                  <a:schemeClr val="tx2"/>
                </a:solidFill>
              </a:rPr>
              <a:t> </a:t>
            </a:r>
            <a:r>
              <a:rPr lang="en-US" sz="1600" spc="22" dirty="0">
                <a:solidFill>
                  <a:schemeClr val="tx2"/>
                </a:solidFill>
              </a:rPr>
              <a:t>user’s</a:t>
            </a:r>
            <a:r>
              <a:rPr lang="en-US" sz="1600" spc="-7" dirty="0">
                <a:solidFill>
                  <a:schemeClr val="tx2"/>
                </a:solidFill>
              </a:rPr>
              <a:t> </a:t>
            </a:r>
            <a:r>
              <a:rPr lang="en-US" sz="1600" spc="22" dirty="0">
                <a:solidFill>
                  <a:schemeClr val="tx2"/>
                </a:solidFill>
              </a:rPr>
              <a:t>password</a:t>
            </a:r>
            <a:r>
              <a:rPr lang="en-US" sz="1600" spc="-15" dirty="0">
                <a:solidFill>
                  <a:schemeClr val="tx2"/>
                </a:solidFill>
              </a:rPr>
              <a:t> </a:t>
            </a:r>
            <a:r>
              <a:rPr lang="en-US" sz="1600" spc="22" dirty="0">
                <a:solidFill>
                  <a:schemeClr val="tx2"/>
                </a:solidFill>
              </a:rPr>
              <a:t>which</a:t>
            </a:r>
            <a:r>
              <a:rPr lang="en-US" sz="1600" spc="-7" dirty="0">
                <a:solidFill>
                  <a:schemeClr val="tx2"/>
                </a:solidFill>
              </a:rPr>
              <a:t> </a:t>
            </a:r>
            <a:r>
              <a:rPr lang="en-US" sz="1600" spc="22" dirty="0">
                <a:solidFill>
                  <a:schemeClr val="tx2"/>
                </a:solidFill>
              </a:rPr>
              <a:t>protects</a:t>
            </a:r>
            <a:r>
              <a:rPr lang="en-US" sz="1600" spc="-7" dirty="0">
                <a:solidFill>
                  <a:schemeClr val="tx2"/>
                </a:solidFill>
              </a:rPr>
              <a:t> </a:t>
            </a:r>
            <a:r>
              <a:rPr lang="en-US" sz="1600" spc="22" dirty="0">
                <a:solidFill>
                  <a:schemeClr val="tx2"/>
                </a:solidFill>
              </a:rPr>
              <a:t>from</a:t>
            </a:r>
            <a:r>
              <a:rPr lang="en-US" sz="1600" spc="7" dirty="0">
                <a:solidFill>
                  <a:schemeClr val="tx2"/>
                </a:solidFill>
              </a:rPr>
              <a:t> </a:t>
            </a:r>
            <a:r>
              <a:rPr lang="en-US" sz="1600" spc="15" dirty="0">
                <a:solidFill>
                  <a:schemeClr val="tx2"/>
                </a:solidFill>
              </a:rPr>
              <a:t>sniffing</a:t>
            </a:r>
            <a:r>
              <a:rPr lang="en-US" sz="1600" spc="-7" dirty="0">
                <a:solidFill>
                  <a:schemeClr val="tx2"/>
                </a:solidFill>
              </a:rPr>
              <a:t> </a:t>
            </a:r>
            <a:r>
              <a:rPr lang="en-US" sz="1600" spc="22" dirty="0">
                <a:solidFill>
                  <a:schemeClr val="tx2"/>
                </a:solidFill>
              </a:rPr>
              <a:t>attacks</a:t>
            </a:r>
            <a:endParaRPr lang="en-US" sz="1600" dirty="0">
              <a:solidFill>
                <a:schemeClr val="tx2"/>
              </a:solidFill>
            </a:endParaRPr>
          </a:p>
          <a:p>
            <a:pPr marL="236961" marR="7434" indent="-228600" algn="just">
              <a:spcBef>
                <a:spcPts val="476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237890" algn="l"/>
              </a:tabLst>
            </a:pPr>
            <a:r>
              <a:rPr lang="en-US" sz="1600" spc="15" dirty="0">
                <a:solidFill>
                  <a:schemeClr val="tx2"/>
                </a:solidFill>
              </a:rPr>
              <a:t>It is </a:t>
            </a:r>
            <a:r>
              <a:rPr lang="en-US" sz="1600" spc="29" dirty="0">
                <a:solidFill>
                  <a:schemeClr val="tx2"/>
                </a:solidFill>
              </a:rPr>
              <a:t>a </a:t>
            </a:r>
            <a:r>
              <a:rPr lang="en-US" sz="1600" spc="15" dirty="0">
                <a:solidFill>
                  <a:schemeClr val="tx2"/>
                </a:solidFill>
              </a:rPr>
              <a:t>client </a:t>
            </a:r>
            <a:r>
              <a:rPr lang="en-US" sz="1600" spc="22" dirty="0">
                <a:solidFill>
                  <a:schemeClr val="tx2"/>
                </a:solidFill>
              </a:rPr>
              <a:t>server model approach where the </a:t>
            </a:r>
            <a:r>
              <a:rPr lang="en-US" sz="1600" spc="15" dirty="0">
                <a:solidFill>
                  <a:schemeClr val="tx2"/>
                </a:solidFill>
              </a:rPr>
              <a:t>client (user </a:t>
            </a:r>
            <a:r>
              <a:rPr lang="en-US" sz="1600" spc="22" dirty="0">
                <a:solidFill>
                  <a:schemeClr val="tx2"/>
                </a:solidFill>
              </a:rPr>
              <a:t>or network device) </a:t>
            </a:r>
            <a:r>
              <a:rPr lang="en-US" sz="1600" spc="15" dirty="0">
                <a:solidFill>
                  <a:schemeClr val="tx2"/>
                </a:solidFill>
              </a:rPr>
              <a:t>requests for </a:t>
            </a:r>
            <a:r>
              <a:rPr lang="en-US" sz="1600" spc="22" dirty="0">
                <a:solidFill>
                  <a:schemeClr val="tx2"/>
                </a:solidFill>
              </a:rPr>
              <a:t> connection</a:t>
            </a:r>
            <a:r>
              <a:rPr lang="en-US" sz="1600" spc="-15" dirty="0">
                <a:solidFill>
                  <a:schemeClr val="tx2"/>
                </a:solidFill>
              </a:rPr>
              <a:t> </a:t>
            </a:r>
            <a:r>
              <a:rPr lang="en-US" sz="1600" spc="22" dirty="0">
                <a:solidFill>
                  <a:schemeClr val="tx2"/>
                </a:solidFill>
              </a:rPr>
              <a:t>to</a:t>
            </a:r>
            <a:r>
              <a:rPr lang="en-US" sz="1600" spc="15" dirty="0">
                <a:solidFill>
                  <a:schemeClr val="tx2"/>
                </a:solidFill>
              </a:rPr>
              <a:t> </a:t>
            </a:r>
            <a:r>
              <a:rPr lang="en-US" sz="1600" spc="22" dirty="0">
                <a:solidFill>
                  <a:schemeClr val="tx2"/>
                </a:solidFill>
              </a:rPr>
              <a:t>the</a:t>
            </a:r>
            <a:r>
              <a:rPr lang="en-US" sz="1600" spc="7" dirty="0">
                <a:solidFill>
                  <a:schemeClr val="tx2"/>
                </a:solidFill>
              </a:rPr>
              <a:t> server,</a:t>
            </a:r>
            <a:r>
              <a:rPr lang="en-US" sz="1600" spc="-15" dirty="0">
                <a:solidFill>
                  <a:schemeClr val="tx2"/>
                </a:solidFill>
              </a:rPr>
              <a:t> </a:t>
            </a:r>
            <a:r>
              <a:rPr lang="en-US" sz="1600" spc="22" dirty="0">
                <a:solidFill>
                  <a:schemeClr val="tx2"/>
                </a:solidFill>
              </a:rPr>
              <a:t>then</a:t>
            </a:r>
            <a:r>
              <a:rPr lang="en-US" sz="1600" spc="7" dirty="0">
                <a:solidFill>
                  <a:schemeClr val="tx2"/>
                </a:solidFill>
              </a:rPr>
              <a:t> </a:t>
            </a:r>
            <a:r>
              <a:rPr lang="en-US" sz="1600" spc="22" dirty="0">
                <a:solidFill>
                  <a:schemeClr val="tx2"/>
                </a:solidFill>
              </a:rPr>
              <a:t>the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spc="22" dirty="0">
                <a:solidFill>
                  <a:schemeClr val="tx2"/>
                </a:solidFill>
              </a:rPr>
              <a:t>server</a:t>
            </a:r>
            <a:r>
              <a:rPr lang="en-US" sz="1600" spc="7" dirty="0">
                <a:solidFill>
                  <a:schemeClr val="tx2"/>
                </a:solidFill>
              </a:rPr>
              <a:t> </a:t>
            </a:r>
            <a:r>
              <a:rPr lang="en-US" sz="1600" spc="22" dirty="0">
                <a:solidFill>
                  <a:schemeClr val="tx2"/>
                </a:solidFill>
              </a:rPr>
              <a:t>authenticates</a:t>
            </a:r>
            <a:r>
              <a:rPr lang="en-US" sz="1600" spc="-22" dirty="0">
                <a:solidFill>
                  <a:schemeClr val="tx2"/>
                </a:solidFill>
              </a:rPr>
              <a:t> </a:t>
            </a:r>
            <a:r>
              <a:rPr lang="en-US" sz="1600" spc="22" dirty="0">
                <a:solidFill>
                  <a:schemeClr val="tx2"/>
                </a:solidFill>
              </a:rPr>
              <a:t>the user</a:t>
            </a:r>
            <a:r>
              <a:rPr lang="en-US" sz="1600" spc="-15" dirty="0">
                <a:solidFill>
                  <a:schemeClr val="tx2"/>
                </a:solidFill>
              </a:rPr>
              <a:t> </a:t>
            </a:r>
            <a:r>
              <a:rPr lang="en-US" sz="1600" spc="22" dirty="0">
                <a:solidFill>
                  <a:schemeClr val="tx2"/>
                </a:solidFill>
              </a:rPr>
              <a:t>by</a:t>
            </a:r>
            <a:r>
              <a:rPr lang="en-US" sz="1600" spc="15" dirty="0">
                <a:solidFill>
                  <a:schemeClr val="tx2"/>
                </a:solidFill>
              </a:rPr>
              <a:t> </a:t>
            </a:r>
            <a:r>
              <a:rPr lang="en-US" sz="1600" spc="22" dirty="0">
                <a:solidFill>
                  <a:schemeClr val="tx2"/>
                </a:solidFill>
              </a:rPr>
              <a:t>examining</a:t>
            </a:r>
            <a:r>
              <a:rPr lang="en-US" sz="1600" spc="-7" dirty="0">
                <a:solidFill>
                  <a:schemeClr val="tx2"/>
                </a:solidFill>
              </a:rPr>
              <a:t> </a:t>
            </a:r>
            <a:r>
              <a:rPr lang="en-US" sz="1600" spc="22" dirty="0">
                <a:solidFill>
                  <a:schemeClr val="tx2"/>
                </a:solidFill>
              </a:rPr>
              <a:t>the</a:t>
            </a:r>
            <a:r>
              <a:rPr lang="en-US" sz="1600" spc="7" dirty="0">
                <a:solidFill>
                  <a:schemeClr val="tx2"/>
                </a:solidFill>
              </a:rPr>
              <a:t> </a:t>
            </a:r>
            <a:r>
              <a:rPr lang="en-US" sz="1600" spc="22" dirty="0">
                <a:solidFill>
                  <a:schemeClr val="tx2"/>
                </a:solidFill>
              </a:rPr>
              <a:t>credentials</a:t>
            </a:r>
            <a:endParaRPr lang="en-US" sz="1600" dirty="0">
              <a:solidFill>
                <a:schemeClr val="tx2"/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827F2960-5D27-623F-C487-988DE69589E2}"/>
              </a:ext>
            </a:extLst>
          </p:cNvPr>
          <p:cNvGrpSpPr/>
          <p:nvPr/>
        </p:nvGrpSpPr>
        <p:grpSpPr>
          <a:xfrm>
            <a:off x="2537852" y="3458182"/>
            <a:ext cx="8781771" cy="2889281"/>
            <a:chOff x="1686065" y="4086367"/>
            <a:chExt cx="8781771" cy="2889281"/>
          </a:xfrm>
        </p:grpSpPr>
        <p:grpSp>
          <p:nvGrpSpPr>
            <p:cNvPr id="38" name="object 4">
              <a:extLst>
                <a:ext uri="{FF2B5EF4-FFF2-40B4-BE49-F238E27FC236}">
                  <a16:creationId xmlns:a16="http://schemas.microsoft.com/office/drawing/2014/main" id="{A4FEA513-1761-7541-046B-EB56B839C211}"/>
                </a:ext>
              </a:extLst>
            </p:cNvPr>
            <p:cNvGrpSpPr/>
            <p:nvPr/>
          </p:nvGrpSpPr>
          <p:grpSpPr>
            <a:xfrm>
              <a:off x="1856864" y="4086367"/>
              <a:ext cx="8610972" cy="2889281"/>
              <a:chOff x="132587" y="2713482"/>
              <a:chExt cx="5884164" cy="1974342"/>
            </a:xfrm>
          </p:grpSpPr>
          <p:pic>
            <p:nvPicPr>
              <p:cNvPr id="45" name="object 6">
                <a:extLst>
                  <a:ext uri="{FF2B5EF4-FFF2-40B4-BE49-F238E27FC236}">
                    <a16:creationId xmlns:a16="http://schemas.microsoft.com/office/drawing/2014/main" id="{B6FEC5B0-F521-03F5-EC3E-9901687EE1E2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1191" y="4271010"/>
                <a:ext cx="927353" cy="415289"/>
              </a:xfrm>
              <a:prstGeom prst="rect">
                <a:avLst/>
              </a:prstGeom>
            </p:spPr>
          </p:pic>
          <p:pic>
            <p:nvPicPr>
              <p:cNvPr id="46" name="object 7">
                <a:extLst>
                  <a:ext uri="{FF2B5EF4-FFF2-40B4-BE49-F238E27FC236}">
                    <a16:creationId xmlns:a16="http://schemas.microsoft.com/office/drawing/2014/main" id="{E21289C5-C532-C1CC-28B9-B1855DE89D22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501134" y="4320540"/>
                <a:ext cx="413766" cy="365760"/>
              </a:xfrm>
              <a:prstGeom prst="rect">
                <a:avLst/>
              </a:prstGeom>
            </p:spPr>
          </p:pic>
          <p:pic>
            <p:nvPicPr>
              <p:cNvPr id="47" name="object 8">
                <a:extLst>
                  <a:ext uri="{FF2B5EF4-FFF2-40B4-BE49-F238E27FC236}">
                    <a16:creationId xmlns:a16="http://schemas.microsoft.com/office/drawing/2014/main" id="{E660FD89-6BB8-9EEE-D706-C12A1086C65E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052821" y="4320540"/>
                <a:ext cx="413004" cy="365760"/>
              </a:xfrm>
              <a:prstGeom prst="rect">
                <a:avLst/>
              </a:prstGeom>
            </p:spPr>
          </p:pic>
          <p:pic>
            <p:nvPicPr>
              <p:cNvPr id="48" name="object 9">
                <a:extLst>
                  <a:ext uri="{FF2B5EF4-FFF2-40B4-BE49-F238E27FC236}">
                    <a16:creationId xmlns:a16="http://schemas.microsoft.com/office/drawing/2014/main" id="{895BED59-984F-2485-5261-890AEE1CC9C6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603747" y="4320540"/>
                <a:ext cx="413004" cy="365760"/>
              </a:xfrm>
              <a:prstGeom prst="rect">
                <a:avLst/>
              </a:prstGeom>
            </p:spPr>
          </p:pic>
          <p:sp>
            <p:nvSpPr>
              <p:cNvPr id="49" name="object 10">
                <a:extLst>
                  <a:ext uri="{FF2B5EF4-FFF2-40B4-BE49-F238E27FC236}">
                    <a16:creationId xmlns:a16="http://schemas.microsoft.com/office/drawing/2014/main" id="{C965A846-78C6-13C3-BB9A-C3C7FC68AD93}"/>
                  </a:ext>
                </a:extLst>
              </p:cNvPr>
              <p:cNvSpPr/>
              <p:nvPr/>
            </p:nvSpPr>
            <p:spPr>
              <a:xfrm>
                <a:off x="3303270" y="4543044"/>
                <a:ext cx="7620" cy="144780"/>
              </a:xfrm>
              <a:custGeom>
                <a:avLst/>
                <a:gdLst/>
                <a:ahLst/>
                <a:cxnLst/>
                <a:rect l="l" t="t" r="r" b="b"/>
                <a:pathLst>
                  <a:path w="7620" h="144779">
                    <a:moveTo>
                      <a:pt x="7620" y="121920"/>
                    </a:moveTo>
                    <a:lnTo>
                      <a:pt x="0" y="121920"/>
                    </a:lnTo>
                    <a:lnTo>
                      <a:pt x="0" y="144780"/>
                    </a:lnTo>
                    <a:lnTo>
                      <a:pt x="7620" y="144780"/>
                    </a:lnTo>
                    <a:lnTo>
                      <a:pt x="7620" y="121920"/>
                    </a:lnTo>
                    <a:close/>
                  </a:path>
                  <a:path w="7620" h="144779">
                    <a:moveTo>
                      <a:pt x="7620" y="91440"/>
                    </a:moveTo>
                    <a:lnTo>
                      <a:pt x="0" y="91440"/>
                    </a:lnTo>
                    <a:lnTo>
                      <a:pt x="0" y="114300"/>
                    </a:lnTo>
                    <a:lnTo>
                      <a:pt x="7620" y="114300"/>
                    </a:lnTo>
                    <a:lnTo>
                      <a:pt x="7620" y="91440"/>
                    </a:lnTo>
                    <a:close/>
                  </a:path>
                  <a:path w="7620" h="144779">
                    <a:moveTo>
                      <a:pt x="7620" y="60960"/>
                    </a:moveTo>
                    <a:lnTo>
                      <a:pt x="0" y="60960"/>
                    </a:lnTo>
                    <a:lnTo>
                      <a:pt x="0" y="83820"/>
                    </a:lnTo>
                    <a:lnTo>
                      <a:pt x="7620" y="83820"/>
                    </a:lnTo>
                    <a:lnTo>
                      <a:pt x="7620" y="60960"/>
                    </a:lnTo>
                    <a:close/>
                  </a:path>
                  <a:path w="7620" h="144779">
                    <a:moveTo>
                      <a:pt x="7620" y="30480"/>
                    </a:moveTo>
                    <a:lnTo>
                      <a:pt x="0" y="30480"/>
                    </a:lnTo>
                    <a:lnTo>
                      <a:pt x="0" y="53340"/>
                    </a:lnTo>
                    <a:lnTo>
                      <a:pt x="7620" y="53340"/>
                    </a:lnTo>
                    <a:lnTo>
                      <a:pt x="7620" y="30480"/>
                    </a:lnTo>
                    <a:close/>
                  </a:path>
                  <a:path w="7620" h="144779">
                    <a:moveTo>
                      <a:pt x="7620" y="0"/>
                    </a:moveTo>
                    <a:lnTo>
                      <a:pt x="0" y="0"/>
                    </a:lnTo>
                    <a:lnTo>
                      <a:pt x="0" y="22860"/>
                    </a:lnTo>
                    <a:lnTo>
                      <a:pt x="7620" y="22860"/>
                    </a:lnTo>
                    <a:lnTo>
                      <a:pt x="7620" y="0"/>
                    </a:lnTo>
                    <a:close/>
                  </a:path>
                </a:pathLst>
              </a:custGeom>
              <a:solidFill>
                <a:srgbClr val="7788FA"/>
              </a:solidFill>
            </p:spPr>
            <p:txBody>
              <a:bodyPr wrap="square" lIns="0" tIns="0" rIns="0" bIns="0" rtlCol="0"/>
              <a:lstStyle/>
              <a:p>
                <a:endParaRPr sz="2634"/>
              </a:p>
            </p:txBody>
          </p:sp>
          <p:sp>
            <p:nvSpPr>
              <p:cNvPr id="50" name="object 11">
                <a:extLst>
                  <a:ext uri="{FF2B5EF4-FFF2-40B4-BE49-F238E27FC236}">
                    <a16:creationId xmlns:a16="http://schemas.microsoft.com/office/drawing/2014/main" id="{3207BCE0-6B5C-2912-64E3-E26B948BBCE3}"/>
                  </a:ext>
                </a:extLst>
              </p:cNvPr>
              <p:cNvSpPr/>
              <p:nvPr/>
            </p:nvSpPr>
            <p:spPr>
              <a:xfrm>
                <a:off x="964691" y="3422904"/>
                <a:ext cx="51308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13080">
                    <a:moveTo>
                      <a:pt x="0" y="0"/>
                    </a:moveTo>
                    <a:lnTo>
                      <a:pt x="512826" y="0"/>
                    </a:lnTo>
                  </a:path>
                </a:pathLst>
              </a:custGeom>
              <a:ln w="7620">
                <a:solidFill>
                  <a:srgbClr val="7788FA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 sz="2634"/>
              </a:p>
            </p:txBody>
          </p:sp>
          <p:sp>
            <p:nvSpPr>
              <p:cNvPr id="51" name="object 12">
                <a:extLst>
                  <a:ext uri="{FF2B5EF4-FFF2-40B4-BE49-F238E27FC236}">
                    <a16:creationId xmlns:a16="http://schemas.microsoft.com/office/drawing/2014/main" id="{9A53826C-EC26-31BA-E205-BB4560114A1E}"/>
                  </a:ext>
                </a:extLst>
              </p:cNvPr>
              <p:cNvSpPr/>
              <p:nvPr/>
            </p:nvSpPr>
            <p:spPr>
              <a:xfrm>
                <a:off x="1485138" y="3411474"/>
                <a:ext cx="218948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189479">
                    <a:moveTo>
                      <a:pt x="0" y="0"/>
                    </a:moveTo>
                    <a:lnTo>
                      <a:pt x="2189226" y="0"/>
                    </a:lnTo>
                  </a:path>
                </a:pathLst>
              </a:custGeom>
              <a:ln w="8382">
                <a:solidFill>
                  <a:srgbClr val="7788FA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 sz="2634"/>
              </a:p>
            </p:txBody>
          </p:sp>
          <p:pic>
            <p:nvPicPr>
              <p:cNvPr id="52" name="object 13">
                <a:extLst>
                  <a:ext uri="{FF2B5EF4-FFF2-40B4-BE49-F238E27FC236}">
                    <a16:creationId xmlns:a16="http://schemas.microsoft.com/office/drawing/2014/main" id="{5E51D004-5027-F0A3-DBBF-A8616EB9CB2D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389632" y="3165348"/>
                <a:ext cx="781812" cy="570737"/>
              </a:xfrm>
              <a:prstGeom prst="rect">
                <a:avLst/>
              </a:prstGeom>
            </p:spPr>
          </p:pic>
          <p:pic>
            <p:nvPicPr>
              <p:cNvPr id="53" name="object 14">
                <a:extLst>
                  <a:ext uri="{FF2B5EF4-FFF2-40B4-BE49-F238E27FC236}">
                    <a16:creationId xmlns:a16="http://schemas.microsoft.com/office/drawing/2014/main" id="{11D91C7F-5971-99BA-F5F7-C51490F57CAC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32587" y="2936748"/>
                <a:ext cx="835913" cy="790955"/>
              </a:xfrm>
              <a:prstGeom prst="rect">
                <a:avLst/>
              </a:prstGeom>
            </p:spPr>
          </p:pic>
          <p:sp>
            <p:nvSpPr>
              <p:cNvPr id="54" name="object 15">
                <a:extLst>
                  <a:ext uri="{FF2B5EF4-FFF2-40B4-BE49-F238E27FC236}">
                    <a16:creationId xmlns:a16="http://schemas.microsoft.com/office/drawing/2014/main" id="{7B935F0A-7E6F-058E-9183-BEF934EA42BC}"/>
                  </a:ext>
                </a:extLst>
              </p:cNvPr>
              <p:cNvSpPr/>
              <p:nvPr/>
            </p:nvSpPr>
            <p:spPr>
              <a:xfrm>
                <a:off x="1286255" y="3172206"/>
                <a:ext cx="688975" cy="309245"/>
              </a:xfrm>
              <a:custGeom>
                <a:avLst/>
                <a:gdLst/>
                <a:ahLst/>
                <a:cxnLst/>
                <a:rect l="l" t="t" r="r" b="b"/>
                <a:pathLst>
                  <a:path w="688975" h="309245">
                    <a:moveTo>
                      <a:pt x="60960" y="156717"/>
                    </a:moveTo>
                    <a:lnTo>
                      <a:pt x="60960" y="153563"/>
                    </a:lnTo>
                    <a:lnTo>
                      <a:pt x="37611" y="159710"/>
                    </a:lnTo>
                    <a:lnTo>
                      <a:pt x="17811" y="173545"/>
                    </a:lnTo>
                    <a:lnTo>
                      <a:pt x="4726" y="192809"/>
                    </a:lnTo>
                    <a:lnTo>
                      <a:pt x="0" y="215646"/>
                    </a:lnTo>
                    <a:lnTo>
                      <a:pt x="399" y="218458"/>
                    </a:lnTo>
                    <a:lnTo>
                      <a:pt x="5763" y="194817"/>
                    </a:lnTo>
                    <a:lnTo>
                      <a:pt x="18850" y="182117"/>
                    </a:lnTo>
                    <a:lnTo>
                      <a:pt x="37179" y="169417"/>
                    </a:lnTo>
                    <a:lnTo>
                      <a:pt x="58674" y="156717"/>
                    </a:lnTo>
                    <a:lnTo>
                      <a:pt x="60960" y="156717"/>
                    </a:lnTo>
                    <a:close/>
                  </a:path>
                  <a:path w="688975" h="309245">
                    <a:moveTo>
                      <a:pt x="176077" y="42417"/>
                    </a:moveTo>
                    <a:lnTo>
                      <a:pt x="126539" y="49660"/>
                    </a:lnTo>
                    <a:lnTo>
                      <a:pt x="92392" y="70770"/>
                    </a:lnTo>
                    <a:lnTo>
                      <a:pt x="69389" y="102024"/>
                    </a:lnTo>
                    <a:lnTo>
                      <a:pt x="60960" y="140208"/>
                    </a:lnTo>
                    <a:lnTo>
                      <a:pt x="60960" y="144018"/>
                    </a:lnTo>
                    <a:lnTo>
                      <a:pt x="72344" y="105917"/>
                    </a:lnTo>
                    <a:lnTo>
                      <a:pt x="98379" y="67817"/>
                    </a:lnTo>
                    <a:lnTo>
                      <a:pt x="134265" y="55117"/>
                    </a:lnTo>
                    <a:lnTo>
                      <a:pt x="175207" y="42417"/>
                    </a:lnTo>
                    <a:lnTo>
                      <a:pt x="176077" y="42417"/>
                    </a:lnTo>
                    <a:close/>
                  </a:path>
                  <a:path w="688975" h="309245">
                    <a:moveTo>
                      <a:pt x="222115" y="55117"/>
                    </a:moveTo>
                    <a:lnTo>
                      <a:pt x="210407" y="49946"/>
                    </a:lnTo>
                    <a:lnTo>
                      <a:pt x="196977" y="45624"/>
                    </a:lnTo>
                    <a:lnTo>
                      <a:pt x="182975" y="42874"/>
                    </a:lnTo>
                    <a:lnTo>
                      <a:pt x="176077" y="42417"/>
                    </a:lnTo>
                    <a:lnTo>
                      <a:pt x="175207" y="42417"/>
                    </a:lnTo>
                    <a:lnTo>
                      <a:pt x="216408" y="55117"/>
                    </a:lnTo>
                    <a:lnTo>
                      <a:pt x="222115" y="55117"/>
                    </a:lnTo>
                    <a:close/>
                  </a:path>
                  <a:path w="688975" h="309245">
                    <a:moveTo>
                      <a:pt x="3048" y="233792"/>
                    </a:moveTo>
                    <a:lnTo>
                      <a:pt x="3048" y="232917"/>
                    </a:lnTo>
                    <a:lnTo>
                      <a:pt x="2655" y="232917"/>
                    </a:lnTo>
                    <a:lnTo>
                      <a:pt x="3048" y="233792"/>
                    </a:lnTo>
                    <a:close/>
                  </a:path>
                  <a:path w="688975" h="309245">
                    <a:moveTo>
                      <a:pt x="8382" y="245667"/>
                    </a:moveTo>
                    <a:close/>
                  </a:path>
                  <a:path w="688975" h="309245">
                    <a:moveTo>
                      <a:pt x="32161" y="272169"/>
                    </a:moveTo>
                    <a:lnTo>
                      <a:pt x="26169" y="278987"/>
                    </a:lnTo>
                    <a:lnTo>
                      <a:pt x="20193" y="289369"/>
                    </a:lnTo>
                    <a:lnTo>
                      <a:pt x="16502" y="300609"/>
                    </a:lnTo>
                    <a:lnTo>
                      <a:pt x="15592" y="309117"/>
                    </a:lnTo>
                    <a:lnTo>
                      <a:pt x="17074" y="309117"/>
                    </a:lnTo>
                    <a:lnTo>
                      <a:pt x="20783" y="296417"/>
                    </a:lnTo>
                    <a:lnTo>
                      <a:pt x="26102" y="283717"/>
                    </a:lnTo>
                    <a:lnTo>
                      <a:pt x="32161" y="272169"/>
                    </a:lnTo>
                    <a:close/>
                  </a:path>
                  <a:path w="688975" h="309245">
                    <a:moveTo>
                      <a:pt x="375666" y="17017"/>
                    </a:moveTo>
                    <a:lnTo>
                      <a:pt x="373703" y="17017"/>
                    </a:lnTo>
                    <a:lnTo>
                      <a:pt x="368974" y="20573"/>
                    </a:lnTo>
                    <a:lnTo>
                      <a:pt x="358140" y="35052"/>
                    </a:lnTo>
                    <a:lnTo>
                      <a:pt x="358140" y="36576"/>
                    </a:lnTo>
                    <a:lnTo>
                      <a:pt x="345209" y="27015"/>
                    </a:lnTo>
                    <a:lnTo>
                      <a:pt x="330708" y="20097"/>
                    </a:lnTo>
                    <a:lnTo>
                      <a:pt x="324780" y="18505"/>
                    </a:lnTo>
                    <a:lnTo>
                      <a:pt x="355854" y="42417"/>
                    </a:lnTo>
                    <a:lnTo>
                      <a:pt x="358902" y="42417"/>
                    </a:lnTo>
                    <a:lnTo>
                      <a:pt x="362229" y="29717"/>
                    </a:lnTo>
                    <a:lnTo>
                      <a:pt x="370039" y="29717"/>
                    </a:lnTo>
                    <a:lnTo>
                      <a:pt x="375666" y="17017"/>
                    </a:lnTo>
                    <a:close/>
                  </a:path>
                  <a:path w="688975" h="309245">
                    <a:moveTo>
                      <a:pt x="444370" y="4317"/>
                    </a:moveTo>
                    <a:lnTo>
                      <a:pt x="436375" y="1678"/>
                    </a:lnTo>
                    <a:lnTo>
                      <a:pt x="420624" y="0"/>
                    </a:lnTo>
                    <a:lnTo>
                      <a:pt x="401216" y="2476"/>
                    </a:lnTo>
                    <a:lnTo>
                      <a:pt x="383667" y="9525"/>
                    </a:lnTo>
                    <a:lnTo>
                      <a:pt x="373703" y="17017"/>
                    </a:lnTo>
                    <a:lnTo>
                      <a:pt x="393725" y="17017"/>
                    </a:lnTo>
                    <a:lnTo>
                      <a:pt x="401574" y="4317"/>
                    </a:lnTo>
                    <a:lnTo>
                      <a:pt x="444370" y="4317"/>
                    </a:lnTo>
                    <a:close/>
                  </a:path>
                  <a:path w="688975" h="309245">
                    <a:moveTo>
                      <a:pt x="518536" y="4317"/>
                    </a:moveTo>
                    <a:lnTo>
                      <a:pt x="509418" y="4317"/>
                    </a:lnTo>
                    <a:lnTo>
                      <a:pt x="502062" y="6572"/>
                    </a:lnTo>
                    <a:lnTo>
                      <a:pt x="487668" y="14466"/>
                    </a:lnTo>
                    <a:lnTo>
                      <a:pt x="475488" y="25146"/>
                    </a:lnTo>
                    <a:lnTo>
                      <a:pt x="464450" y="14466"/>
                    </a:lnTo>
                    <a:lnTo>
                      <a:pt x="451199" y="6572"/>
                    </a:lnTo>
                    <a:lnTo>
                      <a:pt x="444370" y="4317"/>
                    </a:lnTo>
                    <a:lnTo>
                      <a:pt x="435102" y="4317"/>
                    </a:lnTo>
                    <a:lnTo>
                      <a:pt x="446684" y="17017"/>
                    </a:lnTo>
                    <a:lnTo>
                      <a:pt x="466806" y="17017"/>
                    </a:lnTo>
                    <a:lnTo>
                      <a:pt x="475488" y="29717"/>
                    </a:lnTo>
                    <a:lnTo>
                      <a:pt x="483870" y="29717"/>
                    </a:lnTo>
                    <a:lnTo>
                      <a:pt x="500063" y="17017"/>
                    </a:lnTo>
                    <a:lnTo>
                      <a:pt x="518536" y="4317"/>
                    </a:lnTo>
                    <a:close/>
                  </a:path>
                  <a:path w="688975" h="309245">
                    <a:moveTo>
                      <a:pt x="561519" y="4317"/>
                    </a:moveTo>
                    <a:lnTo>
                      <a:pt x="534924" y="0"/>
                    </a:lnTo>
                    <a:lnTo>
                      <a:pt x="518029" y="1678"/>
                    </a:lnTo>
                    <a:lnTo>
                      <a:pt x="509418" y="4317"/>
                    </a:lnTo>
                    <a:lnTo>
                      <a:pt x="561519" y="4317"/>
                    </a:lnTo>
                    <a:close/>
                  </a:path>
                  <a:path w="688975" h="309245">
                    <a:moveTo>
                      <a:pt x="585046" y="17017"/>
                    </a:moveTo>
                    <a:lnTo>
                      <a:pt x="584454" y="16383"/>
                    </a:lnTo>
                    <a:lnTo>
                      <a:pt x="561617" y="4333"/>
                    </a:lnTo>
                    <a:lnTo>
                      <a:pt x="559308" y="4317"/>
                    </a:lnTo>
                    <a:lnTo>
                      <a:pt x="562356" y="17017"/>
                    </a:lnTo>
                    <a:lnTo>
                      <a:pt x="585046" y="17017"/>
                    </a:lnTo>
                    <a:close/>
                  </a:path>
                  <a:path w="688975" h="309245">
                    <a:moveTo>
                      <a:pt x="237073" y="42417"/>
                    </a:moveTo>
                    <a:lnTo>
                      <a:pt x="233434" y="42417"/>
                    </a:lnTo>
                    <a:lnTo>
                      <a:pt x="223266" y="54864"/>
                    </a:lnTo>
                    <a:lnTo>
                      <a:pt x="223266" y="55626"/>
                    </a:lnTo>
                    <a:lnTo>
                      <a:pt x="222504" y="55289"/>
                    </a:lnTo>
                    <a:lnTo>
                      <a:pt x="222504" y="67817"/>
                    </a:lnTo>
                    <a:lnTo>
                      <a:pt x="224028" y="55117"/>
                    </a:lnTo>
                    <a:lnTo>
                      <a:pt x="237073" y="42417"/>
                    </a:lnTo>
                    <a:close/>
                  </a:path>
                  <a:path w="688975" h="309245">
                    <a:moveTo>
                      <a:pt x="319243" y="17017"/>
                    </a:moveTo>
                    <a:lnTo>
                      <a:pt x="315063" y="15894"/>
                    </a:lnTo>
                    <a:lnTo>
                      <a:pt x="298704" y="14478"/>
                    </a:lnTo>
                    <a:lnTo>
                      <a:pt x="275879" y="17252"/>
                    </a:lnTo>
                    <a:lnTo>
                      <a:pt x="254984" y="25241"/>
                    </a:lnTo>
                    <a:lnTo>
                      <a:pt x="237073" y="37964"/>
                    </a:lnTo>
                    <a:lnTo>
                      <a:pt x="233434" y="42417"/>
                    </a:lnTo>
                    <a:lnTo>
                      <a:pt x="237089" y="42402"/>
                    </a:lnTo>
                    <a:lnTo>
                      <a:pt x="250119" y="29717"/>
                    </a:lnTo>
                    <a:lnTo>
                      <a:pt x="285330" y="17017"/>
                    </a:lnTo>
                    <a:lnTo>
                      <a:pt x="319243" y="17017"/>
                    </a:lnTo>
                    <a:close/>
                  </a:path>
                  <a:path w="688975" h="309245">
                    <a:moveTo>
                      <a:pt x="688848" y="223265"/>
                    </a:moveTo>
                    <a:lnTo>
                      <a:pt x="688739" y="222023"/>
                    </a:lnTo>
                    <a:lnTo>
                      <a:pt x="688588" y="224551"/>
                    </a:lnTo>
                    <a:lnTo>
                      <a:pt x="688848" y="223265"/>
                    </a:lnTo>
                    <a:close/>
                  </a:path>
                  <a:path w="688975" h="309245">
                    <a:moveTo>
                      <a:pt x="688582" y="220217"/>
                    </a:moveTo>
                    <a:lnTo>
                      <a:pt x="687431" y="207002"/>
                    </a:lnTo>
                    <a:lnTo>
                      <a:pt x="684276" y="195329"/>
                    </a:lnTo>
                    <a:lnTo>
                      <a:pt x="684276" y="207517"/>
                    </a:lnTo>
                    <a:lnTo>
                      <a:pt x="687324" y="207517"/>
                    </a:lnTo>
                    <a:lnTo>
                      <a:pt x="687324" y="220217"/>
                    </a:lnTo>
                    <a:lnTo>
                      <a:pt x="688582" y="220217"/>
                    </a:lnTo>
                    <a:close/>
                  </a:path>
                  <a:path w="688975" h="309245">
                    <a:moveTo>
                      <a:pt x="684137" y="194817"/>
                    </a:moveTo>
                    <a:lnTo>
                      <a:pt x="683228" y="191452"/>
                    </a:lnTo>
                    <a:lnTo>
                      <a:pt x="678942" y="182348"/>
                    </a:lnTo>
                    <a:lnTo>
                      <a:pt x="678942" y="194817"/>
                    </a:lnTo>
                    <a:lnTo>
                      <a:pt x="684137" y="194817"/>
                    </a:lnTo>
                    <a:close/>
                  </a:path>
                  <a:path w="688975" h="309245">
                    <a:moveTo>
                      <a:pt x="678833" y="182117"/>
                    </a:moveTo>
                    <a:lnTo>
                      <a:pt x="676310" y="176760"/>
                    </a:lnTo>
                    <a:lnTo>
                      <a:pt x="671350" y="169656"/>
                    </a:lnTo>
                    <a:lnTo>
                      <a:pt x="672846" y="182117"/>
                    </a:lnTo>
                    <a:lnTo>
                      <a:pt x="678833" y="182117"/>
                    </a:lnTo>
                    <a:close/>
                  </a:path>
                  <a:path w="688975" h="309245">
                    <a:moveTo>
                      <a:pt x="671183" y="169417"/>
                    </a:moveTo>
                    <a:lnTo>
                      <a:pt x="667732" y="164475"/>
                    </a:lnTo>
                    <a:lnTo>
                      <a:pt x="666750" y="169417"/>
                    </a:lnTo>
                    <a:lnTo>
                      <a:pt x="671183" y="169417"/>
                    </a:lnTo>
                    <a:close/>
                  </a:path>
                  <a:path w="688975" h="309245">
                    <a:moveTo>
                      <a:pt x="672426" y="144017"/>
                    </a:moveTo>
                    <a:lnTo>
                      <a:pt x="672298" y="144017"/>
                    </a:lnTo>
                    <a:lnTo>
                      <a:pt x="672172" y="145379"/>
                    </a:lnTo>
                    <a:lnTo>
                      <a:pt x="672426" y="144017"/>
                    </a:lnTo>
                    <a:close/>
                  </a:path>
                  <a:path w="688975" h="309245">
                    <a:moveTo>
                      <a:pt x="673608" y="132588"/>
                    </a:moveTo>
                    <a:lnTo>
                      <a:pt x="673550" y="132275"/>
                    </a:lnTo>
                    <a:lnTo>
                      <a:pt x="673044" y="140715"/>
                    </a:lnTo>
                    <a:lnTo>
                      <a:pt x="673072" y="140565"/>
                    </a:lnTo>
                    <a:lnTo>
                      <a:pt x="673608" y="132588"/>
                    </a:lnTo>
                    <a:close/>
                  </a:path>
                  <a:path w="688975" h="309245">
                    <a:moveTo>
                      <a:pt x="673374" y="131317"/>
                    </a:moveTo>
                    <a:lnTo>
                      <a:pt x="672084" y="124306"/>
                    </a:lnTo>
                    <a:lnTo>
                      <a:pt x="672084" y="131317"/>
                    </a:lnTo>
                    <a:lnTo>
                      <a:pt x="673374" y="131317"/>
                    </a:lnTo>
                    <a:close/>
                  </a:path>
                  <a:path w="688975" h="309245">
                    <a:moveTo>
                      <a:pt x="671037" y="118617"/>
                    </a:moveTo>
                    <a:lnTo>
                      <a:pt x="668976" y="107418"/>
                    </a:lnTo>
                    <a:lnTo>
                      <a:pt x="661513" y="94845"/>
                    </a:lnTo>
                    <a:lnTo>
                      <a:pt x="662178" y="105917"/>
                    </a:lnTo>
                    <a:lnTo>
                      <a:pt x="667512" y="105917"/>
                    </a:lnTo>
                    <a:lnTo>
                      <a:pt x="667512" y="118617"/>
                    </a:lnTo>
                    <a:lnTo>
                      <a:pt x="671037" y="118617"/>
                    </a:lnTo>
                    <a:close/>
                  </a:path>
                  <a:path w="688975" h="309245">
                    <a:moveTo>
                      <a:pt x="660547" y="93217"/>
                    </a:moveTo>
                    <a:lnTo>
                      <a:pt x="655986" y="85534"/>
                    </a:lnTo>
                    <a:lnTo>
                      <a:pt x="635996" y="68508"/>
                    </a:lnTo>
                    <a:lnTo>
                      <a:pt x="610362" y="57912"/>
                    </a:lnTo>
                    <a:lnTo>
                      <a:pt x="610362" y="67817"/>
                    </a:lnTo>
                    <a:lnTo>
                      <a:pt x="625203" y="67817"/>
                    </a:lnTo>
                    <a:lnTo>
                      <a:pt x="636641" y="80517"/>
                    </a:lnTo>
                    <a:lnTo>
                      <a:pt x="647132" y="80517"/>
                    </a:lnTo>
                    <a:lnTo>
                      <a:pt x="656082" y="93217"/>
                    </a:lnTo>
                    <a:lnTo>
                      <a:pt x="660547" y="93217"/>
                    </a:lnTo>
                    <a:close/>
                  </a:path>
                  <a:path w="688975" h="309245">
                    <a:moveTo>
                      <a:pt x="611124" y="57911"/>
                    </a:moveTo>
                    <a:lnTo>
                      <a:pt x="610362" y="56061"/>
                    </a:lnTo>
                    <a:lnTo>
                      <a:pt x="610362" y="57911"/>
                    </a:lnTo>
                    <a:lnTo>
                      <a:pt x="611124" y="57911"/>
                    </a:lnTo>
                    <a:close/>
                  </a:path>
                  <a:path w="688975" h="309245">
                    <a:moveTo>
                      <a:pt x="609973" y="55117"/>
                    </a:moveTo>
                    <a:lnTo>
                      <a:pt x="605790" y="44956"/>
                    </a:lnTo>
                    <a:lnTo>
                      <a:pt x="605790" y="55117"/>
                    </a:lnTo>
                    <a:lnTo>
                      <a:pt x="609973" y="55117"/>
                    </a:lnTo>
                    <a:close/>
                  </a:path>
                  <a:path w="688975" h="309245">
                    <a:moveTo>
                      <a:pt x="604745" y="42417"/>
                    </a:moveTo>
                    <a:lnTo>
                      <a:pt x="601575" y="34718"/>
                    </a:lnTo>
                    <a:lnTo>
                      <a:pt x="585274" y="17261"/>
                    </a:lnTo>
                    <a:lnTo>
                      <a:pt x="588264" y="29717"/>
                    </a:lnTo>
                    <a:lnTo>
                      <a:pt x="595122" y="29717"/>
                    </a:lnTo>
                    <a:lnTo>
                      <a:pt x="598170" y="42417"/>
                    </a:lnTo>
                    <a:lnTo>
                      <a:pt x="604745" y="42417"/>
                    </a:lnTo>
                    <a:close/>
                  </a:path>
                </a:pathLst>
              </a:custGeom>
              <a:solidFill>
                <a:srgbClr val="FFBD7C"/>
              </a:solidFill>
            </p:spPr>
            <p:txBody>
              <a:bodyPr wrap="square" lIns="0" tIns="0" rIns="0" bIns="0" rtlCol="0"/>
              <a:lstStyle/>
              <a:p>
                <a:endParaRPr sz="2634"/>
              </a:p>
            </p:txBody>
          </p:sp>
          <p:sp>
            <p:nvSpPr>
              <p:cNvPr id="55" name="object 16">
                <a:extLst>
                  <a:ext uri="{FF2B5EF4-FFF2-40B4-BE49-F238E27FC236}">
                    <a16:creationId xmlns:a16="http://schemas.microsoft.com/office/drawing/2014/main" id="{2DF30F9E-FD74-9813-28BC-36CE942A1FD5}"/>
                  </a:ext>
                </a:extLst>
              </p:cNvPr>
              <p:cNvSpPr/>
              <p:nvPr/>
            </p:nvSpPr>
            <p:spPr>
              <a:xfrm>
                <a:off x="1285697" y="3170618"/>
                <a:ext cx="689610" cy="464184"/>
              </a:xfrm>
              <a:custGeom>
                <a:avLst/>
                <a:gdLst/>
                <a:ahLst/>
                <a:cxnLst/>
                <a:rect l="l" t="t" r="r" b="b"/>
                <a:pathLst>
                  <a:path w="689610" h="464185">
                    <a:moveTo>
                      <a:pt x="2540" y="234505"/>
                    </a:moveTo>
                    <a:lnTo>
                      <a:pt x="0" y="234505"/>
                    </a:lnTo>
                    <a:lnTo>
                      <a:pt x="0" y="237058"/>
                    </a:lnTo>
                    <a:lnTo>
                      <a:pt x="2540" y="240449"/>
                    </a:lnTo>
                    <a:lnTo>
                      <a:pt x="2540" y="234505"/>
                    </a:lnTo>
                    <a:close/>
                  </a:path>
                  <a:path w="689610" h="464185">
                    <a:moveTo>
                      <a:pt x="8890" y="247205"/>
                    </a:moveTo>
                    <a:lnTo>
                      <a:pt x="7620" y="247205"/>
                    </a:lnTo>
                    <a:lnTo>
                      <a:pt x="8890" y="247535"/>
                    </a:lnTo>
                    <a:lnTo>
                      <a:pt x="8890" y="247205"/>
                    </a:lnTo>
                    <a:close/>
                  </a:path>
                  <a:path w="689610" h="464185">
                    <a:moveTo>
                      <a:pt x="16548" y="323405"/>
                    </a:moveTo>
                    <a:lnTo>
                      <a:pt x="16192" y="323405"/>
                    </a:lnTo>
                    <a:lnTo>
                      <a:pt x="16548" y="324967"/>
                    </a:lnTo>
                    <a:lnTo>
                      <a:pt x="16548" y="323405"/>
                    </a:lnTo>
                    <a:close/>
                  </a:path>
                  <a:path w="689610" h="464185">
                    <a:moveTo>
                      <a:pt x="19050" y="183705"/>
                    </a:moveTo>
                    <a:lnTo>
                      <a:pt x="9359" y="192506"/>
                    </a:lnTo>
                    <a:lnTo>
                      <a:pt x="8890" y="193687"/>
                    </a:lnTo>
                    <a:lnTo>
                      <a:pt x="19050" y="183705"/>
                    </a:lnTo>
                    <a:close/>
                  </a:path>
                  <a:path w="689610" h="464185">
                    <a:moveTo>
                      <a:pt x="20358" y="336105"/>
                    </a:moveTo>
                    <a:lnTo>
                      <a:pt x="19151" y="336105"/>
                    </a:lnTo>
                    <a:lnTo>
                      <a:pt x="20358" y="341312"/>
                    </a:lnTo>
                    <a:lnTo>
                      <a:pt x="20358" y="336105"/>
                    </a:lnTo>
                    <a:close/>
                  </a:path>
                  <a:path w="689610" h="464185">
                    <a:moveTo>
                      <a:pt x="27343" y="350723"/>
                    </a:moveTo>
                    <a:lnTo>
                      <a:pt x="27216" y="348805"/>
                    </a:lnTo>
                    <a:lnTo>
                      <a:pt x="25412" y="348805"/>
                    </a:lnTo>
                    <a:lnTo>
                      <a:pt x="27343" y="350723"/>
                    </a:lnTo>
                    <a:close/>
                  </a:path>
                  <a:path w="689610" h="464185">
                    <a:moveTo>
                      <a:pt x="32639" y="273913"/>
                    </a:moveTo>
                    <a:lnTo>
                      <a:pt x="30429" y="272605"/>
                    </a:lnTo>
                    <a:lnTo>
                      <a:pt x="29108" y="272605"/>
                    </a:lnTo>
                    <a:lnTo>
                      <a:pt x="27990" y="273634"/>
                    </a:lnTo>
                    <a:lnTo>
                      <a:pt x="13144" y="310324"/>
                    </a:lnTo>
                    <a:lnTo>
                      <a:pt x="15786" y="321691"/>
                    </a:lnTo>
                    <a:lnTo>
                      <a:pt x="15786" y="310705"/>
                    </a:lnTo>
                    <a:lnTo>
                      <a:pt x="17627" y="310705"/>
                    </a:lnTo>
                    <a:lnTo>
                      <a:pt x="19304" y="304965"/>
                    </a:lnTo>
                    <a:lnTo>
                      <a:pt x="19608" y="302590"/>
                    </a:lnTo>
                    <a:lnTo>
                      <a:pt x="19608" y="303352"/>
                    </a:lnTo>
                    <a:lnTo>
                      <a:pt x="21132" y="297256"/>
                    </a:lnTo>
                    <a:lnTo>
                      <a:pt x="21132" y="298018"/>
                    </a:lnTo>
                    <a:lnTo>
                      <a:pt x="23418" y="291922"/>
                    </a:lnTo>
                    <a:lnTo>
                      <a:pt x="23418" y="292684"/>
                    </a:lnTo>
                    <a:lnTo>
                      <a:pt x="25704" y="287350"/>
                    </a:lnTo>
                    <a:lnTo>
                      <a:pt x="26085" y="286651"/>
                    </a:lnTo>
                    <a:lnTo>
                      <a:pt x="26657" y="285305"/>
                    </a:lnTo>
                    <a:lnTo>
                      <a:pt x="32639" y="273913"/>
                    </a:lnTo>
                    <a:close/>
                  </a:path>
                  <a:path w="689610" h="464185">
                    <a:moveTo>
                      <a:pt x="33070" y="273075"/>
                    </a:moveTo>
                    <a:lnTo>
                      <a:pt x="31800" y="272872"/>
                    </a:lnTo>
                    <a:lnTo>
                      <a:pt x="32562" y="273634"/>
                    </a:lnTo>
                    <a:lnTo>
                      <a:pt x="33032" y="273151"/>
                    </a:lnTo>
                    <a:close/>
                  </a:path>
                  <a:path w="689610" h="464185">
                    <a:moveTo>
                      <a:pt x="66497" y="375297"/>
                    </a:moveTo>
                    <a:lnTo>
                      <a:pt x="65392" y="374205"/>
                    </a:lnTo>
                    <a:lnTo>
                      <a:pt x="62445" y="374205"/>
                    </a:lnTo>
                    <a:lnTo>
                      <a:pt x="66497" y="375297"/>
                    </a:lnTo>
                    <a:close/>
                  </a:path>
                  <a:path w="689610" h="464185">
                    <a:moveTo>
                      <a:pt x="72390" y="107505"/>
                    </a:moveTo>
                    <a:lnTo>
                      <a:pt x="64770" y="132905"/>
                    </a:lnTo>
                    <a:lnTo>
                      <a:pt x="64770" y="133197"/>
                    </a:lnTo>
                    <a:lnTo>
                      <a:pt x="72390" y="107505"/>
                    </a:lnTo>
                    <a:close/>
                  </a:path>
                  <a:path w="689610" h="464185">
                    <a:moveTo>
                      <a:pt x="95250" y="74307"/>
                    </a:moveTo>
                    <a:lnTo>
                      <a:pt x="94310" y="74637"/>
                    </a:lnTo>
                    <a:lnTo>
                      <a:pt x="72390" y="107505"/>
                    </a:lnTo>
                    <a:lnTo>
                      <a:pt x="95250" y="74307"/>
                    </a:lnTo>
                    <a:close/>
                  </a:path>
                  <a:path w="689610" h="464185">
                    <a:moveTo>
                      <a:pt x="99606" y="386905"/>
                    </a:moveTo>
                    <a:lnTo>
                      <a:pt x="96431" y="386905"/>
                    </a:lnTo>
                    <a:lnTo>
                      <a:pt x="99606" y="389813"/>
                    </a:lnTo>
                    <a:lnTo>
                      <a:pt x="99606" y="386905"/>
                    </a:lnTo>
                    <a:close/>
                  </a:path>
                  <a:path w="689610" h="464185">
                    <a:moveTo>
                      <a:pt x="134620" y="56705"/>
                    </a:moveTo>
                    <a:lnTo>
                      <a:pt x="104711" y="67017"/>
                    </a:lnTo>
                    <a:lnTo>
                      <a:pt x="104140" y="67398"/>
                    </a:lnTo>
                    <a:lnTo>
                      <a:pt x="134620" y="56705"/>
                    </a:lnTo>
                    <a:close/>
                  </a:path>
                  <a:path w="689610" h="464185">
                    <a:moveTo>
                      <a:pt x="223520" y="60769"/>
                    </a:moveTo>
                    <a:lnTo>
                      <a:pt x="223126" y="60591"/>
                    </a:lnTo>
                    <a:lnTo>
                      <a:pt x="222250" y="69405"/>
                    </a:lnTo>
                    <a:lnTo>
                      <a:pt x="223520" y="60769"/>
                    </a:lnTo>
                    <a:close/>
                  </a:path>
                  <a:path w="689610" h="464185">
                    <a:moveTo>
                      <a:pt x="252704" y="425005"/>
                    </a:moveTo>
                    <a:lnTo>
                      <a:pt x="249720" y="425005"/>
                    </a:lnTo>
                    <a:lnTo>
                      <a:pt x="249212" y="425970"/>
                    </a:lnTo>
                    <a:lnTo>
                      <a:pt x="252704" y="425005"/>
                    </a:lnTo>
                    <a:close/>
                  </a:path>
                  <a:path w="689610" h="464185">
                    <a:moveTo>
                      <a:pt x="268770" y="425005"/>
                    </a:moveTo>
                    <a:lnTo>
                      <a:pt x="265633" y="425005"/>
                    </a:lnTo>
                    <a:lnTo>
                      <a:pt x="268770" y="427431"/>
                    </a:lnTo>
                    <a:lnTo>
                      <a:pt x="268770" y="425005"/>
                    </a:lnTo>
                    <a:close/>
                  </a:path>
                  <a:path w="689610" h="464185">
                    <a:moveTo>
                      <a:pt x="308927" y="454520"/>
                    </a:moveTo>
                    <a:lnTo>
                      <a:pt x="302679" y="450405"/>
                    </a:lnTo>
                    <a:lnTo>
                      <a:pt x="298665" y="450405"/>
                    </a:lnTo>
                    <a:lnTo>
                      <a:pt x="301523" y="452602"/>
                    </a:lnTo>
                    <a:lnTo>
                      <a:pt x="308927" y="454520"/>
                    </a:lnTo>
                    <a:close/>
                  </a:path>
                  <a:path w="689610" h="464185">
                    <a:moveTo>
                      <a:pt x="350481" y="463105"/>
                    </a:moveTo>
                    <a:lnTo>
                      <a:pt x="342138" y="463105"/>
                    </a:lnTo>
                    <a:lnTo>
                      <a:pt x="344792" y="463791"/>
                    </a:lnTo>
                    <a:lnTo>
                      <a:pt x="350481" y="463105"/>
                    </a:lnTo>
                    <a:close/>
                  </a:path>
                  <a:path w="689610" h="464185">
                    <a:moveTo>
                      <a:pt x="374650" y="21539"/>
                    </a:moveTo>
                    <a:lnTo>
                      <a:pt x="374332" y="21793"/>
                    </a:lnTo>
                    <a:lnTo>
                      <a:pt x="369570" y="31305"/>
                    </a:lnTo>
                    <a:lnTo>
                      <a:pt x="374650" y="21539"/>
                    </a:lnTo>
                    <a:close/>
                  </a:path>
                  <a:path w="689610" h="464185">
                    <a:moveTo>
                      <a:pt x="435610" y="426593"/>
                    </a:moveTo>
                    <a:lnTo>
                      <a:pt x="424561" y="437705"/>
                    </a:lnTo>
                    <a:lnTo>
                      <a:pt x="421157" y="440728"/>
                    </a:lnTo>
                    <a:lnTo>
                      <a:pt x="427710" y="437121"/>
                    </a:lnTo>
                    <a:lnTo>
                      <a:pt x="435610" y="426593"/>
                    </a:lnTo>
                    <a:close/>
                  </a:path>
                  <a:path w="689610" h="464185">
                    <a:moveTo>
                      <a:pt x="435673" y="6184"/>
                    </a:moveTo>
                    <a:close/>
                  </a:path>
                  <a:path w="689610" h="464185">
                    <a:moveTo>
                      <a:pt x="447040" y="18605"/>
                    </a:moveTo>
                    <a:lnTo>
                      <a:pt x="435914" y="6261"/>
                    </a:lnTo>
                    <a:lnTo>
                      <a:pt x="435673" y="6184"/>
                    </a:lnTo>
                    <a:lnTo>
                      <a:pt x="447040" y="18605"/>
                    </a:lnTo>
                    <a:close/>
                  </a:path>
                  <a:path w="689610" h="464185">
                    <a:moveTo>
                      <a:pt x="455676" y="399605"/>
                    </a:moveTo>
                    <a:lnTo>
                      <a:pt x="452589" y="399605"/>
                    </a:lnTo>
                    <a:lnTo>
                      <a:pt x="446570" y="411988"/>
                    </a:lnTo>
                    <a:lnTo>
                      <a:pt x="455472" y="400126"/>
                    </a:lnTo>
                    <a:lnTo>
                      <a:pt x="455676" y="399605"/>
                    </a:lnTo>
                    <a:close/>
                  </a:path>
                  <a:path w="689610" h="464185">
                    <a:moveTo>
                      <a:pt x="576821" y="374205"/>
                    </a:moveTo>
                    <a:lnTo>
                      <a:pt x="576618" y="374205"/>
                    </a:lnTo>
                    <a:lnTo>
                      <a:pt x="576618" y="374396"/>
                    </a:lnTo>
                    <a:lnTo>
                      <a:pt x="576821" y="374205"/>
                    </a:lnTo>
                    <a:close/>
                  </a:path>
                  <a:path w="689610" h="464185">
                    <a:moveTo>
                      <a:pt x="587502" y="361505"/>
                    </a:moveTo>
                    <a:lnTo>
                      <a:pt x="586270" y="361505"/>
                    </a:lnTo>
                    <a:lnTo>
                      <a:pt x="585597" y="366420"/>
                    </a:lnTo>
                    <a:lnTo>
                      <a:pt x="586219" y="365874"/>
                    </a:lnTo>
                    <a:lnTo>
                      <a:pt x="587502" y="361505"/>
                    </a:lnTo>
                    <a:close/>
                  </a:path>
                  <a:path w="689610" h="464185">
                    <a:moveTo>
                      <a:pt x="598170" y="44005"/>
                    </a:moveTo>
                    <a:lnTo>
                      <a:pt x="596226" y="34328"/>
                    </a:lnTo>
                    <a:lnTo>
                      <a:pt x="595630" y="33604"/>
                    </a:lnTo>
                    <a:lnTo>
                      <a:pt x="598170" y="44005"/>
                    </a:lnTo>
                    <a:close/>
                  </a:path>
                  <a:path w="689610" h="464185">
                    <a:moveTo>
                      <a:pt x="598449" y="324396"/>
                    </a:moveTo>
                    <a:lnTo>
                      <a:pt x="597204" y="324688"/>
                    </a:lnTo>
                    <a:lnTo>
                      <a:pt x="597839" y="323405"/>
                    </a:lnTo>
                    <a:lnTo>
                      <a:pt x="597192" y="323405"/>
                    </a:lnTo>
                    <a:lnTo>
                      <a:pt x="596379" y="331406"/>
                    </a:lnTo>
                    <a:lnTo>
                      <a:pt x="597204" y="328625"/>
                    </a:lnTo>
                    <a:lnTo>
                      <a:pt x="598449" y="324396"/>
                    </a:lnTo>
                    <a:close/>
                  </a:path>
                  <a:path w="689610" h="464185">
                    <a:moveTo>
                      <a:pt x="602703" y="323405"/>
                    </a:moveTo>
                    <a:lnTo>
                      <a:pt x="598741" y="323405"/>
                    </a:lnTo>
                    <a:lnTo>
                      <a:pt x="598449" y="324396"/>
                    </a:lnTo>
                    <a:lnTo>
                      <a:pt x="602703" y="323405"/>
                    </a:lnTo>
                    <a:close/>
                  </a:path>
                  <a:path w="689610" h="464185">
                    <a:moveTo>
                      <a:pt x="675640" y="126111"/>
                    </a:moveTo>
                    <a:lnTo>
                      <a:pt x="666750" y="97472"/>
                    </a:lnTo>
                    <a:lnTo>
                      <a:pt x="646430" y="74434"/>
                    </a:lnTo>
                    <a:lnTo>
                      <a:pt x="618490" y="58750"/>
                    </a:lnTo>
                    <a:lnTo>
                      <a:pt x="613689" y="57785"/>
                    </a:lnTo>
                    <a:lnTo>
                      <a:pt x="612140" y="52654"/>
                    </a:lnTo>
                    <a:lnTo>
                      <a:pt x="589280" y="19202"/>
                    </a:lnTo>
                    <a:lnTo>
                      <a:pt x="563880" y="5905"/>
                    </a:lnTo>
                    <a:lnTo>
                      <a:pt x="554990" y="1600"/>
                    </a:lnTo>
                    <a:lnTo>
                      <a:pt x="515620" y="1130"/>
                    </a:lnTo>
                    <a:lnTo>
                      <a:pt x="505460" y="5905"/>
                    </a:lnTo>
                    <a:lnTo>
                      <a:pt x="479501" y="18783"/>
                    </a:lnTo>
                    <a:lnTo>
                      <a:pt x="479501" y="26644"/>
                    </a:lnTo>
                    <a:lnTo>
                      <a:pt x="478231" y="28181"/>
                    </a:lnTo>
                    <a:lnTo>
                      <a:pt x="477520" y="27584"/>
                    </a:lnTo>
                    <a:lnTo>
                      <a:pt x="477520" y="24549"/>
                    </a:lnTo>
                    <a:lnTo>
                      <a:pt x="479501" y="26644"/>
                    </a:lnTo>
                    <a:lnTo>
                      <a:pt x="479501" y="18783"/>
                    </a:lnTo>
                    <a:lnTo>
                      <a:pt x="478790" y="19126"/>
                    </a:lnTo>
                    <a:lnTo>
                      <a:pt x="475703" y="22618"/>
                    </a:lnTo>
                    <a:lnTo>
                      <a:pt x="477469" y="24511"/>
                    </a:lnTo>
                    <a:lnTo>
                      <a:pt x="475881" y="26225"/>
                    </a:lnTo>
                    <a:lnTo>
                      <a:pt x="473951" y="24612"/>
                    </a:lnTo>
                    <a:lnTo>
                      <a:pt x="475703" y="22618"/>
                    </a:lnTo>
                    <a:lnTo>
                      <a:pt x="472440" y="19126"/>
                    </a:lnTo>
                    <a:lnTo>
                      <a:pt x="449580" y="5905"/>
                    </a:lnTo>
                    <a:lnTo>
                      <a:pt x="443230" y="2362"/>
                    </a:lnTo>
                    <a:lnTo>
                      <a:pt x="408940" y="0"/>
                    </a:lnTo>
                    <a:lnTo>
                      <a:pt x="377190" y="11569"/>
                    </a:lnTo>
                    <a:lnTo>
                      <a:pt x="370840" y="18605"/>
                    </a:lnTo>
                    <a:lnTo>
                      <a:pt x="357886" y="33934"/>
                    </a:lnTo>
                    <a:lnTo>
                      <a:pt x="353060" y="30556"/>
                    </a:lnTo>
                    <a:lnTo>
                      <a:pt x="326390" y="18605"/>
                    </a:lnTo>
                    <a:lnTo>
                      <a:pt x="318770" y="15036"/>
                    </a:lnTo>
                    <a:lnTo>
                      <a:pt x="281940" y="14338"/>
                    </a:lnTo>
                    <a:lnTo>
                      <a:pt x="280670" y="14846"/>
                    </a:lnTo>
                    <a:lnTo>
                      <a:pt x="280670" y="20066"/>
                    </a:lnTo>
                    <a:lnTo>
                      <a:pt x="258102" y="28321"/>
                    </a:lnTo>
                    <a:lnTo>
                      <a:pt x="260350" y="27317"/>
                    </a:lnTo>
                    <a:lnTo>
                      <a:pt x="261620" y="26746"/>
                    </a:lnTo>
                    <a:lnTo>
                      <a:pt x="260350" y="26746"/>
                    </a:lnTo>
                    <a:lnTo>
                      <a:pt x="265430" y="24460"/>
                    </a:lnTo>
                    <a:lnTo>
                      <a:pt x="280670" y="20066"/>
                    </a:lnTo>
                    <a:lnTo>
                      <a:pt x="280670" y="14846"/>
                    </a:lnTo>
                    <a:lnTo>
                      <a:pt x="247650" y="27838"/>
                    </a:lnTo>
                    <a:lnTo>
                      <a:pt x="231140" y="44005"/>
                    </a:lnTo>
                    <a:lnTo>
                      <a:pt x="225132" y="50469"/>
                    </a:lnTo>
                    <a:lnTo>
                      <a:pt x="225132" y="55257"/>
                    </a:lnTo>
                    <a:lnTo>
                      <a:pt x="223393" y="57848"/>
                    </a:lnTo>
                    <a:lnTo>
                      <a:pt x="223520" y="56705"/>
                    </a:lnTo>
                    <a:lnTo>
                      <a:pt x="224790" y="55562"/>
                    </a:lnTo>
                    <a:lnTo>
                      <a:pt x="225132" y="55257"/>
                    </a:lnTo>
                    <a:lnTo>
                      <a:pt x="225132" y="50469"/>
                    </a:lnTo>
                    <a:lnTo>
                      <a:pt x="222148" y="53670"/>
                    </a:lnTo>
                    <a:lnTo>
                      <a:pt x="218440" y="51892"/>
                    </a:lnTo>
                    <a:lnTo>
                      <a:pt x="215900" y="51269"/>
                    </a:lnTo>
                    <a:lnTo>
                      <a:pt x="215900" y="56464"/>
                    </a:lnTo>
                    <a:lnTo>
                      <a:pt x="193040" y="49491"/>
                    </a:lnTo>
                    <a:lnTo>
                      <a:pt x="195580" y="50114"/>
                    </a:lnTo>
                    <a:lnTo>
                      <a:pt x="207010" y="53340"/>
                    </a:lnTo>
                    <a:lnTo>
                      <a:pt x="215900" y="56464"/>
                    </a:lnTo>
                    <a:lnTo>
                      <a:pt x="215900" y="51269"/>
                    </a:lnTo>
                    <a:lnTo>
                      <a:pt x="186690" y="44005"/>
                    </a:lnTo>
                    <a:lnTo>
                      <a:pt x="173990" y="40894"/>
                    </a:lnTo>
                    <a:lnTo>
                      <a:pt x="130810" y="47510"/>
                    </a:lnTo>
                    <a:lnTo>
                      <a:pt x="91440" y="69291"/>
                    </a:lnTo>
                    <a:lnTo>
                      <a:pt x="66040" y="103822"/>
                    </a:lnTo>
                    <a:lnTo>
                      <a:pt x="58420" y="148666"/>
                    </a:lnTo>
                    <a:lnTo>
                      <a:pt x="58864" y="152120"/>
                    </a:lnTo>
                    <a:lnTo>
                      <a:pt x="55880" y="152476"/>
                    </a:lnTo>
                    <a:lnTo>
                      <a:pt x="19050" y="170332"/>
                    </a:lnTo>
                    <a:lnTo>
                      <a:pt x="0" y="201206"/>
                    </a:lnTo>
                    <a:lnTo>
                      <a:pt x="0" y="221615"/>
                    </a:lnTo>
                    <a:lnTo>
                      <a:pt x="5080" y="196405"/>
                    </a:lnTo>
                    <a:lnTo>
                      <a:pt x="9359" y="192506"/>
                    </a:lnTo>
                    <a:lnTo>
                      <a:pt x="29210" y="170002"/>
                    </a:lnTo>
                    <a:lnTo>
                      <a:pt x="33020" y="166192"/>
                    </a:lnTo>
                    <a:lnTo>
                      <a:pt x="33020" y="166954"/>
                    </a:lnTo>
                    <a:lnTo>
                      <a:pt x="39370" y="163906"/>
                    </a:lnTo>
                    <a:lnTo>
                      <a:pt x="44450" y="161620"/>
                    </a:lnTo>
                    <a:lnTo>
                      <a:pt x="50800" y="159334"/>
                    </a:lnTo>
                    <a:lnTo>
                      <a:pt x="50800" y="160096"/>
                    </a:lnTo>
                    <a:lnTo>
                      <a:pt x="55880" y="158572"/>
                    </a:lnTo>
                    <a:lnTo>
                      <a:pt x="59664" y="158140"/>
                    </a:lnTo>
                    <a:lnTo>
                      <a:pt x="59690" y="158305"/>
                    </a:lnTo>
                    <a:lnTo>
                      <a:pt x="59715" y="158127"/>
                    </a:lnTo>
                    <a:lnTo>
                      <a:pt x="60490" y="158051"/>
                    </a:lnTo>
                    <a:lnTo>
                      <a:pt x="60540" y="158305"/>
                    </a:lnTo>
                    <a:lnTo>
                      <a:pt x="61518" y="158305"/>
                    </a:lnTo>
                    <a:lnTo>
                      <a:pt x="61518" y="155079"/>
                    </a:lnTo>
                    <a:lnTo>
                      <a:pt x="60960" y="155244"/>
                    </a:lnTo>
                    <a:lnTo>
                      <a:pt x="60960" y="151879"/>
                    </a:lnTo>
                    <a:lnTo>
                      <a:pt x="60960" y="145605"/>
                    </a:lnTo>
                    <a:lnTo>
                      <a:pt x="64770" y="132905"/>
                    </a:lnTo>
                    <a:lnTo>
                      <a:pt x="64770" y="131902"/>
                    </a:lnTo>
                    <a:lnTo>
                      <a:pt x="66040" y="122758"/>
                    </a:lnTo>
                    <a:lnTo>
                      <a:pt x="68580" y="113614"/>
                    </a:lnTo>
                    <a:lnTo>
                      <a:pt x="72390" y="104470"/>
                    </a:lnTo>
                    <a:lnTo>
                      <a:pt x="72390" y="105232"/>
                    </a:lnTo>
                    <a:lnTo>
                      <a:pt x="76200" y="98374"/>
                    </a:lnTo>
                    <a:lnTo>
                      <a:pt x="77470" y="96088"/>
                    </a:lnTo>
                    <a:lnTo>
                      <a:pt x="76200" y="96850"/>
                    </a:lnTo>
                    <a:lnTo>
                      <a:pt x="81280" y="88468"/>
                    </a:lnTo>
                    <a:lnTo>
                      <a:pt x="93980" y="74752"/>
                    </a:lnTo>
                    <a:lnTo>
                      <a:pt x="94310" y="74637"/>
                    </a:lnTo>
                    <a:lnTo>
                      <a:pt x="97790" y="69405"/>
                    </a:lnTo>
                    <a:lnTo>
                      <a:pt x="104711" y="67017"/>
                    </a:lnTo>
                    <a:lnTo>
                      <a:pt x="109220" y="64135"/>
                    </a:lnTo>
                    <a:lnTo>
                      <a:pt x="110490" y="63322"/>
                    </a:lnTo>
                    <a:lnTo>
                      <a:pt x="109220" y="63322"/>
                    </a:lnTo>
                    <a:lnTo>
                      <a:pt x="119380" y="57988"/>
                    </a:lnTo>
                    <a:lnTo>
                      <a:pt x="128270" y="54178"/>
                    </a:lnTo>
                    <a:lnTo>
                      <a:pt x="137160" y="51511"/>
                    </a:lnTo>
                    <a:lnTo>
                      <a:pt x="138430" y="51130"/>
                    </a:lnTo>
                    <a:lnTo>
                      <a:pt x="137160" y="51130"/>
                    </a:lnTo>
                    <a:lnTo>
                      <a:pt x="147320" y="48844"/>
                    </a:lnTo>
                    <a:lnTo>
                      <a:pt x="157480" y="47485"/>
                    </a:lnTo>
                    <a:lnTo>
                      <a:pt x="158750" y="47320"/>
                    </a:lnTo>
                    <a:lnTo>
                      <a:pt x="157480" y="47320"/>
                    </a:lnTo>
                    <a:lnTo>
                      <a:pt x="166370" y="46736"/>
                    </a:lnTo>
                    <a:lnTo>
                      <a:pt x="134620" y="56705"/>
                    </a:lnTo>
                    <a:lnTo>
                      <a:pt x="166370" y="46786"/>
                    </a:lnTo>
                    <a:lnTo>
                      <a:pt x="175260" y="44005"/>
                    </a:lnTo>
                    <a:lnTo>
                      <a:pt x="193040" y="49568"/>
                    </a:lnTo>
                    <a:lnTo>
                      <a:pt x="215900" y="56705"/>
                    </a:lnTo>
                    <a:lnTo>
                      <a:pt x="220980" y="56705"/>
                    </a:lnTo>
                    <a:lnTo>
                      <a:pt x="222250" y="56705"/>
                    </a:lnTo>
                    <a:lnTo>
                      <a:pt x="222250" y="60198"/>
                    </a:lnTo>
                    <a:lnTo>
                      <a:pt x="223126" y="60591"/>
                    </a:lnTo>
                    <a:lnTo>
                      <a:pt x="223177" y="60032"/>
                    </a:lnTo>
                    <a:lnTo>
                      <a:pt x="224116" y="60553"/>
                    </a:lnTo>
                    <a:lnTo>
                      <a:pt x="224574" y="56705"/>
                    </a:lnTo>
                    <a:lnTo>
                      <a:pt x="226009" y="55321"/>
                    </a:lnTo>
                    <a:lnTo>
                      <a:pt x="225425" y="54978"/>
                    </a:lnTo>
                    <a:lnTo>
                      <a:pt x="237490" y="44005"/>
                    </a:lnTo>
                    <a:lnTo>
                      <a:pt x="250190" y="31305"/>
                    </a:lnTo>
                    <a:lnTo>
                      <a:pt x="255270" y="29502"/>
                    </a:lnTo>
                    <a:lnTo>
                      <a:pt x="280670" y="20421"/>
                    </a:lnTo>
                    <a:lnTo>
                      <a:pt x="285750" y="18605"/>
                    </a:lnTo>
                    <a:lnTo>
                      <a:pt x="297180" y="18605"/>
                    </a:lnTo>
                    <a:lnTo>
                      <a:pt x="298450" y="18364"/>
                    </a:lnTo>
                    <a:lnTo>
                      <a:pt x="300990" y="18605"/>
                    </a:lnTo>
                    <a:lnTo>
                      <a:pt x="322580" y="18605"/>
                    </a:lnTo>
                    <a:lnTo>
                      <a:pt x="331470" y="25450"/>
                    </a:lnTo>
                    <a:lnTo>
                      <a:pt x="355600" y="44005"/>
                    </a:lnTo>
                    <a:lnTo>
                      <a:pt x="331470" y="24866"/>
                    </a:lnTo>
                    <a:lnTo>
                      <a:pt x="337820" y="27508"/>
                    </a:lnTo>
                    <a:lnTo>
                      <a:pt x="336550" y="27508"/>
                    </a:lnTo>
                    <a:lnTo>
                      <a:pt x="337820" y="28143"/>
                    </a:lnTo>
                    <a:lnTo>
                      <a:pt x="344170" y="31318"/>
                    </a:lnTo>
                    <a:lnTo>
                      <a:pt x="344170" y="30556"/>
                    </a:lnTo>
                    <a:lnTo>
                      <a:pt x="350520" y="35128"/>
                    </a:lnTo>
                    <a:lnTo>
                      <a:pt x="354520" y="38404"/>
                    </a:lnTo>
                    <a:lnTo>
                      <a:pt x="353148" y="41503"/>
                    </a:lnTo>
                    <a:lnTo>
                      <a:pt x="356400" y="44005"/>
                    </a:lnTo>
                    <a:lnTo>
                      <a:pt x="358381" y="44005"/>
                    </a:lnTo>
                    <a:lnTo>
                      <a:pt x="359181" y="42202"/>
                    </a:lnTo>
                    <a:lnTo>
                      <a:pt x="359410" y="42379"/>
                    </a:lnTo>
                    <a:lnTo>
                      <a:pt x="359410" y="44005"/>
                    </a:lnTo>
                    <a:lnTo>
                      <a:pt x="360235" y="39827"/>
                    </a:lnTo>
                    <a:lnTo>
                      <a:pt x="360984" y="38163"/>
                    </a:lnTo>
                    <a:lnTo>
                      <a:pt x="360603" y="38011"/>
                    </a:lnTo>
                    <a:lnTo>
                      <a:pt x="360680" y="37655"/>
                    </a:lnTo>
                    <a:lnTo>
                      <a:pt x="361950" y="31305"/>
                    </a:lnTo>
                    <a:lnTo>
                      <a:pt x="364490" y="31305"/>
                    </a:lnTo>
                    <a:lnTo>
                      <a:pt x="370840" y="24460"/>
                    </a:lnTo>
                    <a:lnTo>
                      <a:pt x="374332" y="21793"/>
                    </a:lnTo>
                    <a:lnTo>
                      <a:pt x="375920" y="18605"/>
                    </a:lnTo>
                    <a:lnTo>
                      <a:pt x="377190" y="18605"/>
                    </a:lnTo>
                    <a:lnTo>
                      <a:pt x="378460" y="18605"/>
                    </a:lnTo>
                    <a:lnTo>
                      <a:pt x="384810" y="14592"/>
                    </a:lnTo>
                    <a:lnTo>
                      <a:pt x="386080" y="13792"/>
                    </a:lnTo>
                    <a:lnTo>
                      <a:pt x="384810" y="13792"/>
                    </a:lnTo>
                    <a:lnTo>
                      <a:pt x="393700" y="9982"/>
                    </a:lnTo>
                    <a:lnTo>
                      <a:pt x="400050" y="7505"/>
                    </a:lnTo>
                    <a:lnTo>
                      <a:pt x="393700" y="18605"/>
                    </a:lnTo>
                    <a:lnTo>
                      <a:pt x="400050" y="8026"/>
                    </a:lnTo>
                    <a:lnTo>
                      <a:pt x="401320" y="5905"/>
                    </a:lnTo>
                    <a:lnTo>
                      <a:pt x="407670" y="5905"/>
                    </a:lnTo>
                    <a:lnTo>
                      <a:pt x="410210" y="5410"/>
                    </a:lnTo>
                    <a:lnTo>
                      <a:pt x="415290" y="4800"/>
                    </a:lnTo>
                    <a:lnTo>
                      <a:pt x="416560" y="4648"/>
                    </a:lnTo>
                    <a:lnTo>
                      <a:pt x="420370" y="4648"/>
                    </a:lnTo>
                    <a:lnTo>
                      <a:pt x="433070" y="5905"/>
                    </a:lnTo>
                    <a:lnTo>
                      <a:pt x="435610" y="5905"/>
                    </a:lnTo>
                    <a:lnTo>
                      <a:pt x="435914" y="6261"/>
                    </a:lnTo>
                    <a:lnTo>
                      <a:pt x="443230" y="8458"/>
                    </a:lnTo>
                    <a:lnTo>
                      <a:pt x="449580" y="10998"/>
                    </a:lnTo>
                    <a:lnTo>
                      <a:pt x="450850" y="11506"/>
                    </a:lnTo>
                    <a:lnTo>
                      <a:pt x="449580" y="10744"/>
                    </a:lnTo>
                    <a:lnTo>
                      <a:pt x="463550" y="18364"/>
                    </a:lnTo>
                    <a:lnTo>
                      <a:pt x="462280" y="18364"/>
                    </a:lnTo>
                    <a:lnTo>
                      <a:pt x="462280" y="18605"/>
                    </a:lnTo>
                    <a:lnTo>
                      <a:pt x="463550" y="18605"/>
                    </a:lnTo>
                    <a:lnTo>
                      <a:pt x="467360" y="18605"/>
                    </a:lnTo>
                    <a:lnTo>
                      <a:pt x="472440" y="27076"/>
                    </a:lnTo>
                    <a:lnTo>
                      <a:pt x="474980" y="31305"/>
                    </a:lnTo>
                    <a:lnTo>
                      <a:pt x="473964" y="29146"/>
                    </a:lnTo>
                    <a:lnTo>
                      <a:pt x="473710" y="28905"/>
                    </a:lnTo>
                    <a:lnTo>
                      <a:pt x="472440" y="26327"/>
                    </a:lnTo>
                    <a:lnTo>
                      <a:pt x="472706" y="26022"/>
                    </a:lnTo>
                    <a:lnTo>
                      <a:pt x="472567" y="26238"/>
                    </a:lnTo>
                    <a:lnTo>
                      <a:pt x="473976" y="28308"/>
                    </a:lnTo>
                    <a:lnTo>
                      <a:pt x="473710" y="28600"/>
                    </a:lnTo>
                    <a:lnTo>
                      <a:pt x="473964" y="29146"/>
                    </a:lnTo>
                    <a:lnTo>
                      <a:pt x="475627" y="30734"/>
                    </a:lnTo>
                    <a:lnTo>
                      <a:pt x="475919" y="31140"/>
                    </a:lnTo>
                    <a:lnTo>
                      <a:pt x="476250" y="31305"/>
                    </a:lnTo>
                    <a:lnTo>
                      <a:pt x="483870" y="31305"/>
                    </a:lnTo>
                    <a:lnTo>
                      <a:pt x="500380" y="18605"/>
                    </a:lnTo>
                    <a:lnTo>
                      <a:pt x="518160" y="6502"/>
                    </a:lnTo>
                    <a:lnTo>
                      <a:pt x="516851" y="6832"/>
                    </a:lnTo>
                    <a:lnTo>
                      <a:pt x="518160" y="5905"/>
                    </a:lnTo>
                    <a:lnTo>
                      <a:pt x="520700" y="5905"/>
                    </a:lnTo>
                    <a:lnTo>
                      <a:pt x="534670" y="4648"/>
                    </a:lnTo>
                    <a:lnTo>
                      <a:pt x="542290" y="5410"/>
                    </a:lnTo>
                    <a:lnTo>
                      <a:pt x="541020" y="5410"/>
                    </a:lnTo>
                    <a:lnTo>
                      <a:pt x="542290" y="5524"/>
                    </a:lnTo>
                    <a:lnTo>
                      <a:pt x="546100" y="5905"/>
                    </a:lnTo>
                    <a:lnTo>
                      <a:pt x="558800" y="5905"/>
                    </a:lnTo>
                    <a:lnTo>
                      <a:pt x="560070" y="10147"/>
                    </a:lnTo>
                    <a:lnTo>
                      <a:pt x="562610" y="18605"/>
                    </a:lnTo>
                    <a:lnTo>
                      <a:pt x="560070" y="9220"/>
                    </a:lnTo>
                    <a:lnTo>
                      <a:pt x="560070" y="8953"/>
                    </a:lnTo>
                    <a:lnTo>
                      <a:pt x="561340" y="9220"/>
                    </a:lnTo>
                    <a:lnTo>
                      <a:pt x="560070" y="9220"/>
                    </a:lnTo>
                    <a:lnTo>
                      <a:pt x="561340" y="9677"/>
                    </a:lnTo>
                    <a:lnTo>
                      <a:pt x="572770" y="13792"/>
                    </a:lnTo>
                    <a:lnTo>
                      <a:pt x="577850" y="16840"/>
                    </a:lnTo>
                    <a:lnTo>
                      <a:pt x="580390" y="18605"/>
                    </a:lnTo>
                    <a:lnTo>
                      <a:pt x="585470" y="18605"/>
                    </a:lnTo>
                    <a:lnTo>
                      <a:pt x="586740" y="24955"/>
                    </a:lnTo>
                    <a:lnTo>
                      <a:pt x="588010" y="31305"/>
                    </a:lnTo>
                    <a:lnTo>
                      <a:pt x="586740" y="23698"/>
                    </a:lnTo>
                    <a:lnTo>
                      <a:pt x="588010" y="24460"/>
                    </a:lnTo>
                    <a:lnTo>
                      <a:pt x="591820" y="29032"/>
                    </a:lnTo>
                    <a:lnTo>
                      <a:pt x="591820" y="28270"/>
                    </a:lnTo>
                    <a:lnTo>
                      <a:pt x="594360" y="31305"/>
                    </a:lnTo>
                    <a:lnTo>
                      <a:pt x="595630" y="31305"/>
                    </a:lnTo>
                    <a:lnTo>
                      <a:pt x="596226" y="34328"/>
                    </a:lnTo>
                    <a:lnTo>
                      <a:pt x="599440" y="38176"/>
                    </a:lnTo>
                    <a:lnTo>
                      <a:pt x="601980" y="43510"/>
                    </a:lnTo>
                    <a:lnTo>
                      <a:pt x="601980" y="44005"/>
                    </a:lnTo>
                    <a:lnTo>
                      <a:pt x="605790" y="44005"/>
                    </a:lnTo>
                    <a:lnTo>
                      <a:pt x="605790" y="52387"/>
                    </a:lnTo>
                    <a:lnTo>
                      <a:pt x="607060" y="54178"/>
                    </a:lnTo>
                    <a:lnTo>
                      <a:pt x="607060" y="56705"/>
                    </a:lnTo>
                    <a:lnTo>
                      <a:pt x="610870" y="56705"/>
                    </a:lnTo>
                    <a:lnTo>
                      <a:pt x="610870" y="57226"/>
                    </a:lnTo>
                    <a:lnTo>
                      <a:pt x="610870" y="63042"/>
                    </a:lnTo>
                    <a:lnTo>
                      <a:pt x="610920" y="69405"/>
                    </a:lnTo>
                    <a:lnTo>
                      <a:pt x="615492" y="69405"/>
                    </a:lnTo>
                    <a:lnTo>
                      <a:pt x="615492" y="65595"/>
                    </a:lnTo>
                    <a:lnTo>
                      <a:pt x="615238" y="64592"/>
                    </a:lnTo>
                    <a:lnTo>
                      <a:pt x="615950" y="64846"/>
                    </a:lnTo>
                    <a:lnTo>
                      <a:pt x="615950" y="64084"/>
                    </a:lnTo>
                    <a:lnTo>
                      <a:pt x="622300" y="67132"/>
                    </a:lnTo>
                    <a:lnTo>
                      <a:pt x="628650" y="69418"/>
                    </a:lnTo>
                    <a:lnTo>
                      <a:pt x="635000" y="73228"/>
                    </a:lnTo>
                    <a:lnTo>
                      <a:pt x="635000" y="72466"/>
                    </a:lnTo>
                    <a:lnTo>
                      <a:pt x="645160" y="80086"/>
                    </a:lnTo>
                    <a:lnTo>
                      <a:pt x="646430" y="82105"/>
                    </a:lnTo>
                    <a:lnTo>
                      <a:pt x="647700" y="83693"/>
                    </a:lnTo>
                    <a:lnTo>
                      <a:pt x="656590" y="94805"/>
                    </a:lnTo>
                    <a:lnTo>
                      <a:pt x="647700" y="83629"/>
                    </a:lnTo>
                    <a:lnTo>
                      <a:pt x="654050" y="89230"/>
                    </a:lnTo>
                    <a:lnTo>
                      <a:pt x="657860" y="94564"/>
                    </a:lnTo>
                    <a:lnTo>
                      <a:pt x="657860" y="94805"/>
                    </a:lnTo>
                    <a:lnTo>
                      <a:pt x="661670" y="94805"/>
                    </a:lnTo>
                    <a:lnTo>
                      <a:pt x="661670" y="101130"/>
                    </a:lnTo>
                    <a:lnTo>
                      <a:pt x="664210" y="104470"/>
                    </a:lnTo>
                    <a:lnTo>
                      <a:pt x="664210" y="107505"/>
                    </a:lnTo>
                    <a:lnTo>
                      <a:pt x="668020" y="107505"/>
                    </a:lnTo>
                    <a:lnTo>
                      <a:pt x="668020" y="120205"/>
                    </a:lnTo>
                    <a:lnTo>
                      <a:pt x="671830" y="120205"/>
                    </a:lnTo>
                    <a:lnTo>
                      <a:pt x="671830" y="132905"/>
                    </a:lnTo>
                    <a:lnTo>
                      <a:pt x="673100" y="132905"/>
                    </a:lnTo>
                    <a:lnTo>
                      <a:pt x="673100" y="145605"/>
                    </a:lnTo>
                    <a:lnTo>
                      <a:pt x="671830" y="145605"/>
                    </a:lnTo>
                    <a:lnTo>
                      <a:pt x="670560" y="158305"/>
                    </a:lnTo>
                    <a:lnTo>
                      <a:pt x="669290" y="158305"/>
                    </a:lnTo>
                    <a:lnTo>
                      <a:pt x="668020" y="162636"/>
                    </a:lnTo>
                    <a:lnTo>
                      <a:pt x="669518" y="165468"/>
                    </a:lnTo>
                    <a:lnTo>
                      <a:pt x="671830" y="158572"/>
                    </a:lnTo>
                    <a:lnTo>
                      <a:pt x="673100" y="147751"/>
                    </a:lnTo>
                    <a:lnTo>
                      <a:pt x="675640" y="126111"/>
                    </a:lnTo>
                    <a:close/>
                  </a:path>
                  <a:path w="689610" h="464185">
                    <a:moveTo>
                      <a:pt x="679259" y="183705"/>
                    </a:moveTo>
                    <a:lnTo>
                      <a:pt x="669518" y="165468"/>
                    </a:lnTo>
                    <a:lnTo>
                      <a:pt x="669328" y="166052"/>
                    </a:lnTo>
                    <a:lnTo>
                      <a:pt x="669048" y="165887"/>
                    </a:lnTo>
                    <a:lnTo>
                      <a:pt x="668020" y="164528"/>
                    </a:lnTo>
                    <a:lnTo>
                      <a:pt x="666940" y="170014"/>
                    </a:lnTo>
                    <a:lnTo>
                      <a:pt x="666750" y="169824"/>
                    </a:lnTo>
                    <a:lnTo>
                      <a:pt x="666750" y="171005"/>
                    </a:lnTo>
                    <a:lnTo>
                      <a:pt x="668020" y="171005"/>
                    </a:lnTo>
                    <a:lnTo>
                      <a:pt x="671830" y="171005"/>
                    </a:lnTo>
                    <a:lnTo>
                      <a:pt x="672630" y="179095"/>
                    </a:lnTo>
                    <a:lnTo>
                      <a:pt x="671830" y="177673"/>
                    </a:lnTo>
                    <a:lnTo>
                      <a:pt x="673100" y="183705"/>
                    </a:lnTo>
                    <a:lnTo>
                      <a:pt x="675640" y="183705"/>
                    </a:lnTo>
                    <a:lnTo>
                      <a:pt x="679259" y="183705"/>
                    </a:lnTo>
                    <a:close/>
                  </a:path>
                  <a:path w="689610" h="464185">
                    <a:moveTo>
                      <a:pt x="679450" y="183705"/>
                    </a:moveTo>
                    <a:lnTo>
                      <a:pt x="679259" y="183705"/>
                    </a:lnTo>
                    <a:lnTo>
                      <a:pt x="679450" y="184073"/>
                    </a:lnTo>
                    <a:lnTo>
                      <a:pt x="679450" y="183705"/>
                    </a:lnTo>
                    <a:close/>
                  </a:path>
                  <a:path w="689610" h="464185">
                    <a:moveTo>
                      <a:pt x="689610" y="240677"/>
                    </a:moveTo>
                    <a:lnTo>
                      <a:pt x="688340" y="200736"/>
                    </a:lnTo>
                    <a:lnTo>
                      <a:pt x="679450" y="184073"/>
                    </a:lnTo>
                    <a:lnTo>
                      <a:pt x="679450" y="190563"/>
                    </a:lnTo>
                    <a:lnTo>
                      <a:pt x="679450" y="196405"/>
                    </a:lnTo>
                    <a:lnTo>
                      <a:pt x="680720" y="196405"/>
                    </a:lnTo>
                    <a:lnTo>
                      <a:pt x="684530" y="196405"/>
                    </a:lnTo>
                    <a:lnTo>
                      <a:pt x="684530" y="209105"/>
                    </a:lnTo>
                    <a:lnTo>
                      <a:pt x="687070" y="209105"/>
                    </a:lnTo>
                    <a:lnTo>
                      <a:pt x="687070" y="221805"/>
                    </a:lnTo>
                    <a:lnTo>
                      <a:pt x="688340" y="221805"/>
                    </a:lnTo>
                    <a:lnTo>
                      <a:pt x="687070" y="247205"/>
                    </a:lnTo>
                    <a:lnTo>
                      <a:pt x="685800" y="252641"/>
                    </a:lnTo>
                    <a:lnTo>
                      <a:pt x="688340" y="244665"/>
                    </a:lnTo>
                    <a:lnTo>
                      <a:pt x="689610" y="24067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2634"/>
              </a:p>
            </p:txBody>
          </p:sp>
          <p:sp>
            <p:nvSpPr>
              <p:cNvPr id="56" name="object 17">
                <a:extLst>
                  <a:ext uri="{FF2B5EF4-FFF2-40B4-BE49-F238E27FC236}">
                    <a16:creationId xmlns:a16="http://schemas.microsoft.com/office/drawing/2014/main" id="{A7A6BF83-6032-99CD-68EB-F437ECDCDD97}"/>
                  </a:ext>
                </a:extLst>
              </p:cNvPr>
              <p:cNvSpPr/>
              <p:nvPr/>
            </p:nvSpPr>
            <p:spPr>
              <a:xfrm>
                <a:off x="1286255" y="3172206"/>
                <a:ext cx="688975" cy="459740"/>
              </a:xfrm>
              <a:custGeom>
                <a:avLst/>
                <a:gdLst/>
                <a:ahLst/>
                <a:cxnLst/>
                <a:rect l="l" t="t" r="r" b="b"/>
                <a:pathLst>
                  <a:path w="688975" h="459739">
                    <a:moveTo>
                      <a:pt x="62484" y="371598"/>
                    </a:moveTo>
                    <a:lnTo>
                      <a:pt x="62484" y="153162"/>
                    </a:lnTo>
                    <a:lnTo>
                      <a:pt x="37611" y="159710"/>
                    </a:lnTo>
                    <a:lnTo>
                      <a:pt x="17811" y="173545"/>
                    </a:lnTo>
                    <a:lnTo>
                      <a:pt x="4726" y="192809"/>
                    </a:lnTo>
                    <a:lnTo>
                      <a:pt x="0" y="215646"/>
                    </a:lnTo>
                    <a:lnTo>
                      <a:pt x="2357" y="232255"/>
                    </a:lnTo>
                    <a:lnTo>
                      <a:pt x="9144" y="247364"/>
                    </a:lnTo>
                    <a:lnTo>
                      <a:pt x="19931" y="260330"/>
                    </a:lnTo>
                    <a:lnTo>
                      <a:pt x="33877" y="270217"/>
                    </a:lnTo>
                    <a:lnTo>
                      <a:pt x="34290" y="269748"/>
                    </a:lnTo>
                    <a:lnTo>
                      <a:pt x="34290" y="355389"/>
                    </a:lnTo>
                    <a:lnTo>
                      <a:pt x="35623" y="357187"/>
                    </a:lnTo>
                    <a:lnTo>
                      <a:pt x="57673" y="370713"/>
                    </a:lnTo>
                    <a:lnTo>
                      <a:pt x="62484" y="371598"/>
                    </a:lnTo>
                    <a:close/>
                  </a:path>
                  <a:path w="688975" h="459739">
                    <a:moveTo>
                      <a:pt x="34290" y="355389"/>
                    </a:moveTo>
                    <a:lnTo>
                      <a:pt x="34290" y="270510"/>
                    </a:lnTo>
                    <a:lnTo>
                      <a:pt x="33877" y="270217"/>
                    </a:lnTo>
                    <a:lnTo>
                      <a:pt x="26169" y="278987"/>
                    </a:lnTo>
                    <a:lnTo>
                      <a:pt x="20193" y="289369"/>
                    </a:lnTo>
                    <a:lnTo>
                      <a:pt x="16502" y="300609"/>
                    </a:lnTo>
                    <a:lnTo>
                      <a:pt x="15240" y="312420"/>
                    </a:lnTo>
                    <a:lnTo>
                      <a:pt x="20716" y="337089"/>
                    </a:lnTo>
                    <a:lnTo>
                      <a:pt x="34290" y="355389"/>
                    </a:lnTo>
                    <a:close/>
                  </a:path>
                  <a:path w="688975" h="459739">
                    <a:moveTo>
                      <a:pt x="611124" y="57911"/>
                    </a:moveTo>
                    <a:lnTo>
                      <a:pt x="601575" y="34718"/>
                    </a:lnTo>
                    <a:lnTo>
                      <a:pt x="584454" y="16383"/>
                    </a:lnTo>
                    <a:lnTo>
                      <a:pt x="561617" y="4333"/>
                    </a:lnTo>
                    <a:lnTo>
                      <a:pt x="534924" y="0"/>
                    </a:lnTo>
                    <a:lnTo>
                      <a:pt x="518029" y="1678"/>
                    </a:lnTo>
                    <a:lnTo>
                      <a:pt x="502062" y="6572"/>
                    </a:lnTo>
                    <a:lnTo>
                      <a:pt x="487668" y="14466"/>
                    </a:lnTo>
                    <a:lnTo>
                      <a:pt x="475488" y="25146"/>
                    </a:lnTo>
                    <a:lnTo>
                      <a:pt x="464450" y="14466"/>
                    </a:lnTo>
                    <a:lnTo>
                      <a:pt x="451199" y="6572"/>
                    </a:lnTo>
                    <a:lnTo>
                      <a:pt x="436375" y="1678"/>
                    </a:lnTo>
                    <a:lnTo>
                      <a:pt x="420624" y="0"/>
                    </a:lnTo>
                    <a:lnTo>
                      <a:pt x="401216" y="2476"/>
                    </a:lnTo>
                    <a:lnTo>
                      <a:pt x="383667" y="9525"/>
                    </a:lnTo>
                    <a:lnTo>
                      <a:pt x="368974" y="20573"/>
                    </a:lnTo>
                    <a:lnTo>
                      <a:pt x="358140" y="35052"/>
                    </a:lnTo>
                    <a:lnTo>
                      <a:pt x="358140" y="36576"/>
                    </a:lnTo>
                    <a:lnTo>
                      <a:pt x="345209" y="27015"/>
                    </a:lnTo>
                    <a:lnTo>
                      <a:pt x="330708" y="20097"/>
                    </a:lnTo>
                    <a:lnTo>
                      <a:pt x="315063" y="15894"/>
                    </a:lnTo>
                    <a:lnTo>
                      <a:pt x="298704" y="14478"/>
                    </a:lnTo>
                    <a:lnTo>
                      <a:pt x="275879" y="17252"/>
                    </a:lnTo>
                    <a:lnTo>
                      <a:pt x="254984" y="25241"/>
                    </a:lnTo>
                    <a:lnTo>
                      <a:pt x="237089" y="37945"/>
                    </a:lnTo>
                    <a:lnTo>
                      <a:pt x="223266" y="54864"/>
                    </a:lnTo>
                    <a:lnTo>
                      <a:pt x="223266" y="55626"/>
                    </a:lnTo>
                    <a:lnTo>
                      <a:pt x="210407" y="49946"/>
                    </a:lnTo>
                    <a:lnTo>
                      <a:pt x="196977" y="45624"/>
                    </a:lnTo>
                    <a:lnTo>
                      <a:pt x="182975" y="42874"/>
                    </a:lnTo>
                    <a:lnTo>
                      <a:pt x="168402" y="41910"/>
                    </a:lnTo>
                    <a:lnTo>
                      <a:pt x="126539" y="49660"/>
                    </a:lnTo>
                    <a:lnTo>
                      <a:pt x="92392" y="70770"/>
                    </a:lnTo>
                    <a:lnTo>
                      <a:pt x="69389" y="102024"/>
                    </a:lnTo>
                    <a:lnTo>
                      <a:pt x="60960" y="140208"/>
                    </a:lnTo>
                    <a:lnTo>
                      <a:pt x="60960" y="144018"/>
                    </a:lnTo>
                    <a:lnTo>
                      <a:pt x="61722" y="148590"/>
                    </a:lnTo>
                    <a:lnTo>
                      <a:pt x="61722" y="153162"/>
                    </a:lnTo>
                    <a:lnTo>
                      <a:pt x="62484" y="153162"/>
                    </a:lnTo>
                    <a:lnTo>
                      <a:pt x="62484" y="371598"/>
                    </a:lnTo>
                    <a:lnTo>
                      <a:pt x="84582" y="375666"/>
                    </a:lnTo>
                    <a:lnTo>
                      <a:pt x="89916" y="375666"/>
                    </a:lnTo>
                    <a:lnTo>
                      <a:pt x="92964" y="374904"/>
                    </a:lnTo>
                    <a:lnTo>
                      <a:pt x="92964" y="376569"/>
                    </a:lnTo>
                    <a:lnTo>
                      <a:pt x="112097" y="399264"/>
                    </a:lnTo>
                    <a:lnTo>
                      <a:pt x="137636" y="417004"/>
                    </a:lnTo>
                    <a:lnTo>
                      <a:pt x="167318" y="428172"/>
                    </a:lnTo>
                    <a:lnTo>
                      <a:pt x="199644" y="432054"/>
                    </a:lnTo>
                    <a:lnTo>
                      <a:pt x="216169" y="431053"/>
                    </a:lnTo>
                    <a:lnTo>
                      <a:pt x="232410" y="428053"/>
                    </a:lnTo>
                    <a:lnTo>
                      <a:pt x="248078" y="423052"/>
                    </a:lnTo>
                    <a:lnTo>
                      <a:pt x="262890" y="416052"/>
                    </a:lnTo>
                    <a:lnTo>
                      <a:pt x="280142" y="434411"/>
                    </a:lnTo>
                    <a:lnTo>
                      <a:pt x="301466" y="448056"/>
                    </a:lnTo>
                    <a:lnTo>
                      <a:pt x="325790" y="456557"/>
                    </a:lnTo>
                    <a:lnTo>
                      <a:pt x="352044" y="459486"/>
                    </a:lnTo>
                    <a:lnTo>
                      <a:pt x="386119" y="454437"/>
                    </a:lnTo>
                    <a:lnTo>
                      <a:pt x="416052" y="440245"/>
                    </a:lnTo>
                    <a:lnTo>
                      <a:pt x="439697" y="418338"/>
                    </a:lnTo>
                    <a:lnTo>
                      <a:pt x="454914" y="390144"/>
                    </a:lnTo>
                    <a:lnTo>
                      <a:pt x="466617" y="395704"/>
                    </a:lnTo>
                    <a:lnTo>
                      <a:pt x="478821" y="399764"/>
                    </a:lnTo>
                    <a:lnTo>
                      <a:pt x="491454" y="402252"/>
                    </a:lnTo>
                    <a:lnTo>
                      <a:pt x="504444" y="403098"/>
                    </a:lnTo>
                    <a:lnTo>
                      <a:pt x="539960" y="396656"/>
                    </a:lnTo>
                    <a:lnTo>
                      <a:pt x="569118" y="378999"/>
                    </a:lnTo>
                    <a:lnTo>
                      <a:pt x="588990" y="352627"/>
                    </a:lnTo>
                    <a:lnTo>
                      <a:pt x="595884" y="323283"/>
                    </a:lnTo>
                    <a:lnTo>
                      <a:pt x="595884" y="320040"/>
                    </a:lnTo>
                    <a:lnTo>
                      <a:pt x="610362" y="315677"/>
                    </a:lnTo>
                    <a:lnTo>
                      <a:pt x="610362" y="57911"/>
                    </a:lnTo>
                    <a:lnTo>
                      <a:pt x="611124" y="57911"/>
                    </a:lnTo>
                    <a:close/>
                  </a:path>
                  <a:path w="688975" h="459739">
                    <a:moveTo>
                      <a:pt x="92964" y="376569"/>
                    </a:moveTo>
                    <a:lnTo>
                      <a:pt x="92964" y="374904"/>
                    </a:lnTo>
                    <a:lnTo>
                      <a:pt x="92202" y="375666"/>
                    </a:lnTo>
                    <a:lnTo>
                      <a:pt x="92964" y="376569"/>
                    </a:lnTo>
                    <a:close/>
                  </a:path>
                  <a:path w="688975" h="459739">
                    <a:moveTo>
                      <a:pt x="596646" y="320040"/>
                    </a:moveTo>
                    <a:lnTo>
                      <a:pt x="595884" y="320040"/>
                    </a:lnTo>
                    <a:lnTo>
                      <a:pt x="595884" y="323283"/>
                    </a:lnTo>
                    <a:lnTo>
                      <a:pt x="596646" y="320040"/>
                    </a:lnTo>
                    <a:close/>
                  </a:path>
                  <a:path w="688975" h="459739">
                    <a:moveTo>
                      <a:pt x="673608" y="132588"/>
                    </a:moveTo>
                    <a:lnTo>
                      <a:pt x="668976" y="107418"/>
                    </a:lnTo>
                    <a:lnTo>
                      <a:pt x="655986" y="85534"/>
                    </a:lnTo>
                    <a:lnTo>
                      <a:pt x="635996" y="68508"/>
                    </a:lnTo>
                    <a:lnTo>
                      <a:pt x="610362" y="57911"/>
                    </a:lnTo>
                    <a:lnTo>
                      <a:pt x="610362" y="315677"/>
                    </a:lnTo>
                    <a:lnTo>
                      <a:pt x="632912" y="308883"/>
                    </a:lnTo>
                    <a:lnTo>
                      <a:pt x="662368" y="287369"/>
                    </a:lnTo>
                    <a:lnTo>
                      <a:pt x="666750" y="280754"/>
                    </a:lnTo>
                    <a:lnTo>
                      <a:pt x="666750" y="163068"/>
                    </a:lnTo>
                    <a:lnTo>
                      <a:pt x="669428" y="155948"/>
                    </a:lnTo>
                    <a:lnTo>
                      <a:pt x="671607" y="148399"/>
                    </a:lnTo>
                    <a:lnTo>
                      <a:pt x="673072" y="140565"/>
                    </a:lnTo>
                    <a:lnTo>
                      <a:pt x="673608" y="132588"/>
                    </a:lnTo>
                    <a:close/>
                  </a:path>
                  <a:path w="688975" h="459739">
                    <a:moveTo>
                      <a:pt x="688848" y="223265"/>
                    </a:moveTo>
                    <a:lnTo>
                      <a:pt x="687431" y="207002"/>
                    </a:lnTo>
                    <a:lnTo>
                      <a:pt x="683228" y="191452"/>
                    </a:lnTo>
                    <a:lnTo>
                      <a:pt x="676310" y="176760"/>
                    </a:lnTo>
                    <a:lnTo>
                      <a:pt x="666750" y="163068"/>
                    </a:lnTo>
                    <a:lnTo>
                      <a:pt x="666750" y="280754"/>
                    </a:lnTo>
                    <a:lnTo>
                      <a:pt x="681823" y="257996"/>
                    </a:lnTo>
                    <a:lnTo>
                      <a:pt x="688848" y="223265"/>
                    </a:lnTo>
                    <a:close/>
                  </a:path>
                </a:pathLst>
              </a:custGeom>
              <a:solidFill>
                <a:srgbClr val="FFBD7C"/>
              </a:solidFill>
            </p:spPr>
            <p:txBody>
              <a:bodyPr wrap="square" lIns="0" tIns="0" rIns="0" bIns="0" rtlCol="0"/>
              <a:lstStyle/>
              <a:p>
                <a:endParaRPr sz="2634"/>
              </a:p>
            </p:txBody>
          </p:sp>
          <p:sp>
            <p:nvSpPr>
              <p:cNvPr id="57" name="object 18">
                <a:extLst>
                  <a:ext uri="{FF2B5EF4-FFF2-40B4-BE49-F238E27FC236}">
                    <a16:creationId xmlns:a16="http://schemas.microsoft.com/office/drawing/2014/main" id="{299138B0-F61E-1C99-3E07-ED4F7B626FA4}"/>
                  </a:ext>
                </a:extLst>
              </p:cNvPr>
              <p:cNvSpPr/>
              <p:nvPr/>
            </p:nvSpPr>
            <p:spPr>
              <a:xfrm>
                <a:off x="1285697" y="3170618"/>
                <a:ext cx="689610" cy="464184"/>
              </a:xfrm>
              <a:custGeom>
                <a:avLst/>
                <a:gdLst/>
                <a:ahLst/>
                <a:cxnLst/>
                <a:rect l="l" t="t" r="r" b="b"/>
                <a:pathLst>
                  <a:path w="689610" h="464185">
                    <a:moveTo>
                      <a:pt x="363220" y="45796"/>
                    </a:moveTo>
                    <a:lnTo>
                      <a:pt x="361061" y="37388"/>
                    </a:lnTo>
                    <a:lnTo>
                      <a:pt x="361061" y="43980"/>
                    </a:lnTo>
                    <a:lnTo>
                      <a:pt x="363220" y="45796"/>
                    </a:lnTo>
                    <a:close/>
                  </a:path>
                  <a:path w="689610" h="464185">
                    <a:moveTo>
                      <a:pt x="689610" y="240677"/>
                    </a:moveTo>
                    <a:lnTo>
                      <a:pt x="688340" y="200736"/>
                    </a:lnTo>
                    <a:lnTo>
                      <a:pt x="669569" y="165315"/>
                    </a:lnTo>
                    <a:lnTo>
                      <a:pt x="670560" y="162382"/>
                    </a:lnTo>
                    <a:lnTo>
                      <a:pt x="671830" y="158572"/>
                    </a:lnTo>
                    <a:lnTo>
                      <a:pt x="675640" y="126111"/>
                    </a:lnTo>
                    <a:lnTo>
                      <a:pt x="666750" y="97472"/>
                    </a:lnTo>
                    <a:lnTo>
                      <a:pt x="646430" y="74434"/>
                    </a:lnTo>
                    <a:lnTo>
                      <a:pt x="618490" y="58750"/>
                    </a:lnTo>
                    <a:lnTo>
                      <a:pt x="613689" y="57785"/>
                    </a:lnTo>
                    <a:lnTo>
                      <a:pt x="612140" y="52654"/>
                    </a:lnTo>
                    <a:lnTo>
                      <a:pt x="589280" y="19202"/>
                    </a:lnTo>
                    <a:lnTo>
                      <a:pt x="554990" y="1600"/>
                    </a:lnTo>
                    <a:lnTo>
                      <a:pt x="515620" y="1130"/>
                    </a:lnTo>
                    <a:lnTo>
                      <a:pt x="478790" y="19126"/>
                    </a:lnTo>
                    <a:lnTo>
                      <a:pt x="477520" y="20396"/>
                    </a:lnTo>
                    <a:lnTo>
                      <a:pt x="477520" y="24460"/>
                    </a:lnTo>
                    <a:lnTo>
                      <a:pt x="477520" y="24650"/>
                    </a:lnTo>
                    <a:lnTo>
                      <a:pt x="477520" y="24460"/>
                    </a:lnTo>
                    <a:lnTo>
                      <a:pt x="477520" y="20396"/>
                    </a:lnTo>
                    <a:lnTo>
                      <a:pt x="475475" y="22428"/>
                    </a:lnTo>
                    <a:lnTo>
                      <a:pt x="472440" y="19126"/>
                    </a:lnTo>
                    <a:lnTo>
                      <a:pt x="443230" y="2362"/>
                    </a:lnTo>
                    <a:lnTo>
                      <a:pt x="408940" y="0"/>
                    </a:lnTo>
                    <a:lnTo>
                      <a:pt x="377190" y="11569"/>
                    </a:lnTo>
                    <a:lnTo>
                      <a:pt x="357911" y="33947"/>
                    </a:lnTo>
                    <a:lnTo>
                      <a:pt x="353060" y="30556"/>
                    </a:lnTo>
                    <a:lnTo>
                      <a:pt x="318770" y="15036"/>
                    </a:lnTo>
                    <a:lnTo>
                      <a:pt x="281940" y="14338"/>
                    </a:lnTo>
                    <a:lnTo>
                      <a:pt x="247650" y="27838"/>
                    </a:lnTo>
                    <a:lnTo>
                      <a:pt x="222199" y="53695"/>
                    </a:lnTo>
                    <a:lnTo>
                      <a:pt x="218440" y="51892"/>
                    </a:lnTo>
                    <a:lnTo>
                      <a:pt x="173990" y="40894"/>
                    </a:lnTo>
                    <a:lnTo>
                      <a:pt x="130810" y="47510"/>
                    </a:lnTo>
                    <a:lnTo>
                      <a:pt x="91440" y="69291"/>
                    </a:lnTo>
                    <a:lnTo>
                      <a:pt x="66040" y="103822"/>
                    </a:lnTo>
                    <a:lnTo>
                      <a:pt x="58420" y="148666"/>
                    </a:lnTo>
                    <a:lnTo>
                      <a:pt x="58826" y="152133"/>
                    </a:lnTo>
                    <a:lnTo>
                      <a:pt x="55880" y="152476"/>
                    </a:lnTo>
                    <a:lnTo>
                      <a:pt x="19050" y="170332"/>
                    </a:lnTo>
                    <a:lnTo>
                      <a:pt x="0" y="201206"/>
                    </a:lnTo>
                    <a:lnTo>
                      <a:pt x="0" y="237058"/>
                    </a:lnTo>
                    <a:lnTo>
                      <a:pt x="2540" y="240334"/>
                    </a:lnTo>
                    <a:lnTo>
                      <a:pt x="7620" y="246888"/>
                    </a:lnTo>
                    <a:lnTo>
                      <a:pt x="11430" y="251802"/>
                    </a:lnTo>
                    <a:lnTo>
                      <a:pt x="25400" y="269824"/>
                    </a:lnTo>
                    <a:lnTo>
                      <a:pt x="27940" y="271348"/>
                    </a:lnTo>
                    <a:lnTo>
                      <a:pt x="29464" y="272262"/>
                    </a:lnTo>
                    <a:lnTo>
                      <a:pt x="27940" y="273634"/>
                    </a:lnTo>
                    <a:lnTo>
                      <a:pt x="12700" y="310324"/>
                    </a:lnTo>
                    <a:lnTo>
                      <a:pt x="17780" y="333146"/>
                    </a:lnTo>
                    <a:lnTo>
                      <a:pt x="20320" y="344563"/>
                    </a:lnTo>
                    <a:lnTo>
                      <a:pt x="41910" y="366191"/>
                    </a:lnTo>
                    <a:lnTo>
                      <a:pt x="45720" y="370014"/>
                    </a:lnTo>
                    <a:lnTo>
                      <a:pt x="52070" y="371678"/>
                    </a:lnTo>
                    <a:lnTo>
                      <a:pt x="77470" y="378320"/>
                    </a:lnTo>
                    <a:lnTo>
                      <a:pt x="77470" y="374218"/>
                    </a:lnTo>
                    <a:lnTo>
                      <a:pt x="77470" y="374091"/>
                    </a:lnTo>
                    <a:lnTo>
                      <a:pt x="71120" y="373456"/>
                    </a:lnTo>
                    <a:lnTo>
                      <a:pt x="64770" y="371932"/>
                    </a:lnTo>
                    <a:lnTo>
                      <a:pt x="52070" y="367360"/>
                    </a:lnTo>
                    <a:lnTo>
                      <a:pt x="53340" y="367360"/>
                    </a:lnTo>
                    <a:lnTo>
                      <a:pt x="46990" y="364312"/>
                    </a:lnTo>
                    <a:lnTo>
                      <a:pt x="41910" y="360502"/>
                    </a:lnTo>
                    <a:lnTo>
                      <a:pt x="43180" y="360502"/>
                    </a:lnTo>
                    <a:lnTo>
                      <a:pt x="36830" y="356692"/>
                    </a:lnTo>
                    <a:lnTo>
                      <a:pt x="33020" y="352120"/>
                    </a:lnTo>
                    <a:lnTo>
                      <a:pt x="33020" y="352882"/>
                    </a:lnTo>
                    <a:lnTo>
                      <a:pt x="29210" y="347548"/>
                    </a:lnTo>
                    <a:lnTo>
                      <a:pt x="25400" y="342976"/>
                    </a:lnTo>
                    <a:lnTo>
                      <a:pt x="21590" y="332308"/>
                    </a:lnTo>
                    <a:lnTo>
                      <a:pt x="17780" y="320116"/>
                    </a:lnTo>
                    <a:lnTo>
                      <a:pt x="17780" y="308686"/>
                    </a:lnTo>
                    <a:lnTo>
                      <a:pt x="19050" y="302590"/>
                    </a:lnTo>
                    <a:lnTo>
                      <a:pt x="19050" y="303352"/>
                    </a:lnTo>
                    <a:lnTo>
                      <a:pt x="20320" y="297256"/>
                    </a:lnTo>
                    <a:lnTo>
                      <a:pt x="20320" y="298018"/>
                    </a:lnTo>
                    <a:lnTo>
                      <a:pt x="22860" y="291922"/>
                    </a:lnTo>
                    <a:lnTo>
                      <a:pt x="22860" y="292684"/>
                    </a:lnTo>
                    <a:lnTo>
                      <a:pt x="27940" y="282016"/>
                    </a:lnTo>
                    <a:lnTo>
                      <a:pt x="27940" y="282778"/>
                    </a:lnTo>
                    <a:lnTo>
                      <a:pt x="31750" y="277444"/>
                    </a:lnTo>
                    <a:lnTo>
                      <a:pt x="34124" y="275056"/>
                    </a:lnTo>
                    <a:lnTo>
                      <a:pt x="35560" y="275920"/>
                    </a:lnTo>
                    <a:lnTo>
                      <a:pt x="41910" y="279730"/>
                    </a:lnTo>
                    <a:lnTo>
                      <a:pt x="40779" y="277431"/>
                    </a:lnTo>
                    <a:lnTo>
                      <a:pt x="42468" y="278193"/>
                    </a:lnTo>
                    <a:lnTo>
                      <a:pt x="50850" y="281241"/>
                    </a:lnTo>
                    <a:lnTo>
                      <a:pt x="60756" y="282765"/>
                    </a:lnTo>
                    <a:lnTo>
                      <a:pt x="69900" y="283527"/>
                    </a:lnTo>
                    <a:lnTo>
                      <a:pt x="75234" y="283527"/>
                    </a:lnTo>
                    <a:lnTo>
                      <a:pt x="75234" y="277431"/>
                    </a:lnTo>
                    <a:lnTo>
                      <a:pt x="69900" y="278193"/>
                    </a:lnTo>
                    <a:lnTo>
                      <a:pt x="60756" y="277431"/>
                    </a:lnTo>
                    <a:lnTo>
                      <a:pt x="61518" y="277431"/>
                    </a:lnTo>
                    <a:lnTo>
                      <a:pt x="52374" y="275907"/>
                    </a:lnTo>
                    <a:lnTo>
                      <a:pt x="43992" y="272859"/>
                    </a:lnTo>
                    <a:lnTo>
                      <a:pt x="44754" y="272859"/>
                    </a:lnTo>
                    <a:lnTo>
                      <a:pt x="36753" y="269227"/>
                    </a:lnTo>
                    <a:lnTo>
                      <a:pt x="35560" y="266776"/>
                    </a:lnTo>
                    <a:lnTo>
                      <a:pt x="33528" y="268605"/>
                    </a:lnTo>
                    <a:lnTo>
                      <a:pt x="27940" y="265252"/>
                    </a:lnTo>
                    <a:lnTo>
                      <a:pt x="29210" y="265252"/>
                    </a:lnTo>
                    <a:lnTo>
                      <a:pt x="21590" y="259918"/>
                    </a:lnTo>
                    <a:lnTo>
                      <a:pt x="16510" y="253822"/>
                    </a:lnTo>
                    <a:lnTo>
                      <a:pt x="11430" y="246964"/>
                    </a:lnTo>
                    <a:lnTo>
                      <a:pt x="12700" y="247726"/>
                    </a:lnTo>
                    <a:lnTo>
                      <a:pt x="7620" y="240106"/>
                    </a:lnTo>
                    <a:lnTo>
                      <a:pt x="8890" y="240868"/>
                    </a:lnTo>
                    <a:lnTo>
                      <a:pt x="5080" y="233248"/>
                    </a:lnTo>
                    <a:lnTo>
                      <a:pt x="3810" y="225628"/>
                    </a:lnTo>
                    <a:lnTo>
                      <a:pt x="2540" y="221056"/>
                    </a:lnTo>
                    <a:lnTo>
                      <a:pt x="2540" y="211912"/>
                    </a:lnTo>
                    <a:lnTo>
                      <a:pt x="3810" y="208864"/>
                    </a:lnTo>
                    <a:lnTo>
                      <a:pt x="5080" y="205816"/>
                    </a:lnTo>
                    <a:lnTo>
                      <a:pt x="3810" y="206578"/>
                    </a:lnTo>
                    <a:lnTo>
                      <a:pt x="5080" y="200482"/>
                    </a:lnTo>
                    <a:lnTo>
                      <a:pt x="5080" y="201244"/>
                    </a:lnTo>
                    <a:lnTo>
                      <a:pt x="7620" y="195148"/>
                    </a:lnTo>
                    <a:lnTo>
                      <a:pt x="7620" y="195910"/>
                    </a:lnTo>
                    <a:lnTo>
                      <a:pt x="10160" y="190576"/>
                    </a:lnTo>
                    <a:lnTo>
                      <a:pt x="13970" y="184099"/>
                    </a:lnTo>
                    <a:lnTo>
                      <a:pt x="17780" y="179006"/>
                    </a:lnTo>
                    <a:lnTo>
                      <a:pt x="22860" y="174561"/>
                    </a:lnTo>
                    <a:lnTo>
                      <a:pt x="29210" y="170002"/>
                    </a:lnTo>
                    <a:lnTo>
                      <a:pt x="33020" y="166192"/>
                    </a:lnTo>
                    <a:lnTo>
                      <a:pt x="33020" y="166954"/>
                    </a:lnTo>
                    <a:lnTo>
                      <a:pt x="39370" y="163906"/>
                    </a:lnTo>
                    <a:lnTo>
                      <a:pt x="44450" y="161620"/>
                    </a:lnTo>
                    <a:lnTo>
                      <a:pt x="50800" y="159334"/>
                    </a:lnTo>
                    <a:lnTo>
                      <a:pt x="50800" y="160096"/>
                    </a:lnTo>
                    <a:lnTo>
                      <a:pt x="55880" y="158572"/>
                    </a:lnTo>
                    <a:lnTo>
                      <a:pt x="59537" y="158127"/>
                    </a:lnTo>
                    <a:lnTo>
                      <a:pt x="59690" y="159334"/>
                    </a:lnTo>
                    <a:lnTo>
                      <a:pt x="60642" y="158800"/>
                    </a:lnTo>
                    <a:lnTo>
                      <a:pt x="61518" y="163131"/>
                    </a:lnTo>
                    <a:lnTo>
                      <a:pt x="63804" y="170751"/>
                    </a:lnTo>
                    <a:lnTo>
                      <a:pt x="69138" y="169227"/>
                    </a:lnTo>
                    <a:lnTo>
                      <a:pt x="66852" y="161607"/>
                    </a:lnTo>
                    <a:lnTo>
                      <a:pt x="65722" y="155994"/>
                    </a:lnTo>
                    <a:lnTo>
                      <a:pt x="76200" y="150190"/>
                    </a:lnTo>
                    <a:lnTo>
                      <a:pt x="64173" y="151536"/>
                    </a:lnTo>
                    <a:lnTo>
                      <a:pt x="63500" y="147904"/>
                    </a:lnTo>
                    <a:lnTo>
                      <a:pt x="63500" y="141808"/>
                    </a:lnTo>
                    <a:lnTo>
                      <a:pt x="64770" y="131902"/>
                    </a:lnTo>
                    <a:lnTo>
                      <a:pt x="66040" y="122758"/>
                    </a:lnTo>
                    <a:lnTo>
                      <a:pt x="68580" y="113614"/>
                    </a:lnTo>
                    <a:lnTo>
                      <a:pt x="72390" y="104470"/>
                    </a:lnTo>
                    <a:lnTo>
                      <a:pt x="72390" y="105232"/>
                    </a:lnTo>
                    <a:lnTo>
                      <a:pt x="76200" y="98374"/>
                    </a:lnTo>
                    <a:lnTo>
                      <a:pt x="77470" y="96088"/>
                    </a:lnTo>
                    <a:lnTo>
                      <a:pt x="76200" y="96850"/>
                    </a:lnTo>
                    <a:lnTo>
                      <a:pt x="81280" y="88468"/>
                    </a:lnTo>
                    <a:lnTo>
                      <a:pt x="93980" y="74752"/>
                    </a:lnTo>
                    <a:lnTo>
                      <a:pt x="101600" y="68656"/>
                    </a:lnTo>
                    <a:lnTo>
                      <a:pt x="109220" y="64084"/>
                    </a:lnTo>
                    <a:lnTo>
                      <a:pt x="110490" y="63322"/>
                    </a:lnTo>
                    <a:lnTo>
                      <a:pt x="109220" y="63322"/>
                    </a:lnTo>
                    <a:lnTo>
                      <a:pt x="119380" y="57988"/>
                    </a:lnTo>
                    <a:lnTo>
                      <a:pt x="128270" y="54178"/>
                    </a:lnTo>
                    <a:lnTo>
                      <a:pt x="137160" y="51511"/>
                    </a:lnTo>
                    <a:lnTo>
                      <a:pt x="138430" y="51130"/>
                    </a:lnTo>
                    <a:lnTo>
                      <a:pt x="137160" y="51130"/>
                    </a:lnTo>
                    <a:lnTo>
                      <a:pt x="147320" y="48844"/>
                    </a:lnTo>
                    <a:lnTo>
                      <a:pt x="157480" y="47485"/>
                    </a:lnTo>
                    <a:lnTo>
                      <a:pt x="158750" y="47320"/>
                    </a:lnTo>
                    <a:lnTo>
                      <a:pt x="157480" y="47320"/>
                    </a:lnTo>
                    <a:lnTo>
                      <a:pt x="168910" y="46558"/>
                    </a:lnTo>
                    <a:lnTo>
                      <a:pt x="176530" y="47320"/>
                    </a:lnTo>
                    <a:lnTo>
                      <a:pt x="184150" y="47777"/>
                    </a:lnTo>
                    <a:lnTo>
                      <a:pt x="195580" y="50114"/>
                    </a:lnTo>
                    <a:lnTo>
                      <a:pt x="207010" y="53340"/>
                    </a:lnTo>
                    <a:lnTo>
                      <a:pt x="215900" y="56464"/>
                    </a:lnTo>
                    <a:lnTo>
                      <a:pt x="220980" y="59512"/>
                    </a:lnTo>
                    <a:lnTo>
                      <a:pt x="223520" y="61036"/>
                    </a:lnTo>
                    <a:lnTo>
                      <a:pt x="223989" y="60477"/>
                    </a:lnTo>
                    <a:lnTo>
                      <a:pt x="227634" y="62547"/>
                    </a:lnTo>
                    <a:lnTo>
                      <a:pt x="232968" y="66357"/>
                    </a:lnTo>
                    <a:lnTo>
                      <a:pt x="242874" y="73977"/>
                    </a:lnTo>
                    <a:lnTo>
                      <a:pt x="245922" y="69405"/>
                    </a:lnTo>
                    <a:lnTo>
                      <a:pt x="236016" y="61785"/>
                    </a:lnTo>
                    <a:lnTo>
                      <a:pt x="230682" y="57975"/>
                    </a:lnTo>
                    <a:lnTo>
                      <a:pt x="227177" y="55981"/>
                    </a:lnTo>
                    <a:lnTo>
                      <a:pt x="228600" y="53416"/>
                    </a:lnTo>
                    <a:lnTo>
                      <a:pt x="228600" y="54178"/>
                    </a:lnTo>
                    <a:lnTo>
                      <a:pt x="231140" y="49606"/>
                    </a:lnTo>
                    <a:lnTo>
                      <a:pt x="238760" y="41986"/>
                    </a:lnTo>
                    <a:lnTo>
                      <a:pt x="246380" y="36106"/>
                    </a:lnTo>
                    <a:lnTo>
                      <a:pt x="247650" y="35128"/>
                    </a:lnTo>
                    <a:lnTo>
                      <a:pt x="246380" y="35128"/>
                    </a:lnTo>
                    <a:lnTo>
                      <a:pt x="256540" y="29032"/>
                    </a:lnTo>
                    <a:lnTo>
                      <a:pt x="260350" y="27317"/>
                    </a:lnTo>
                    <a:lnTo>
                      <a:pt x="261620" y="26746"/>
                    </a:lnTo>
                    <a:lnTo>
                      <a:pt x="260350" y="26746"/>
                    </a:lnTo>
                    <a:lnTo>
                      <a:pt x="265430" y="24460"/>
                    </a:lnTo>
                    <a:lnTo>
                      <a:pt x="281940" y="19888"/>
                    </a:lnTo>
                    <a:lnTo>
                      <a:pt x="287020" y="19126"/>
                    </a:lnTo>
                    <a:lnTo>
                      <a:pt x="292100" y="19126"/>
                    </a:lnTo>
                    <a:lnTo>
                      <a:pt x="298450" y="18364"/>
                    </a:lnTo>
                    <a:lnTo>
                      <a:pt x="307340" y="19126"/>
                    </a:lnTo>
                    <a:lnTo>
                      <a:pt x="306070" y="19126"/>
                    </a:lnTo>
                    <a:lnTo>
                      <a:pt x="307340" y="19227"/>
                    </a:lnTo>
                    <a:lnTo>
                      <a:pt x="314960" y="19888"/>
                    </a:lnTo>
                    <a:lnTo>
                      <a:pt x="322580" y="22174"/>
                    </a:lnTo>
                    <a:lnTo>
                      <a:pt x="322580" y="21412"/>
                    </a:lnTo>
                    <a:lnTo>
                      <a:pt x="337820" y="27508"/>
                    </a:lnTo>
                    <a:lnTo>
                      <a:pt x="336550" y="27508"/>
                    </a:lnTo>
                    <a:lnTo>
                      <a:pt x="337820" y="28143"/>
                    </a:lnTo>
                    <a:lnTo>
                      <a:pt x="344170" y="31318"/>
                    </a:lnTo>
                    <a:lnTo>
                      <a:pt x="344170" y="30556"/>
                    </a:lnTo>
                    <a:lnTo>
                      <a:pt x="350520" y="35128"/>
                    </a:lnTo>
                    <a:lnTo>
                      <a:pt x="354495" y="38481"/>
                    </a:lnTo>
                    <a:lnTo>
                      <a:pt x="352602" y="42735"/>
                    </a:lnTo>
                    <a:lnTo>
                      <a:pt x="350316" y="51117"/>
                    </a:lnTo>
                    <a:lnTo>
                      <a:pt x="355650" y="52641"/>
                    </a:lnTo>
                    <a:lnTo>
                      <a:pt x="357936" y="45021"/>
                    </a:lnTo>
                    <a:lnTo>
                      <a:pt x="359117" y="42354"/>
                    </a:lnTo>
                    <a:lnTo>
                      <a:pt x="360680" y="43662"/>
                    </a:lnTo>
                    <a:lnTo>
                      <a:pt x="360680" y="38849"/>
                    </a:lnTo>
                    <a:lnTo>
                      <a:pt x="360984" y="38163"/>
                    </a:lnTo>
                    <a:lnTo>
                      <a:pt x="360680" y="38036"/>
                    </a:lnTo>
                    <a:lnTo>
                      <a:pt x="360680" y="35890"/>
                    </a:lnTo>
                    <a:lnTo>
                      <a:pt x="361061" y="37388"/>
                    </a:lnTo>
                    <a:lnTo>
                      <a:pt x="364490" y="30556"/>
                    </a:lnTo>
                    <a:lnTo>
                      <a:pt x="364490" y="31318"/>
                    </a:lnTo>
                    <a:lnTo>
                      <a:pt x="370840" y="24460"/>
                    </a:lnTo>
                    <a:lnTo>
                      <a:pt x="377190" y="19380"/>
                    </a:lnTo>
                    <a:lnTo>
                      <a:pt x="378460" y="18364"/>
                    </a:lnTo>
                    <a:lnTo>
                      <a:pt x="384810" y="14554"/>
                    </a:lnTo>
                    <a:lnTo>
                      <a:pt x="386080" y="13792"/>
                    </a:lnTo>
                    <a:lnTo>
                      <a:pt x="384810" y="13792"/>
                    </a:lnTo>
                    <a:lnTo>
                      <a:pt x="393700" y="9982"/>
                    </a:lnTo>
                    <a:lnTo>
                      <a:pt x="401320" y="7366"/>
                    </a:lnTo>
                    <a:lnTo>
                      <a:pt x="402590" y="6934"/>
                    </a:lnTo>
                    <a:lnTo>
                      <a:pt x="401320" y="6934"/>
                    </a:lnTo>
                    <a:lnTo>
                      <a:pt x="410210" y="5410"/>
                    </a:lnTo>
                    <a:lnTo>
                      <a:pt x="415290" y="4800"/>
                    </a:lnTo>
                    <a:lnTo>
                      <a:pt x="416369" y="4673"/>
                    </a:lnTo>
                    <a:lnTo>
                      <a:pt x="421640" y="4775"/>
                    </a:lnTo>
                    <a:lnTo>
                      <a:pt x="435610" y="6172"/>
                    </a:lnTo>
                    <a:lnTo>
                      <a:pt x="443230" y="8458"/>
                    </a:lnTo>
                    <a:lnTo>
                      <a:pt x="449580" y="10998"/>
                    </a:lnTo>
                    <a:lnTo>
                      <a:pt x="450850" y="11506"/>
                    </a:lnTo>
                    <a:lnTo>
                      <a:pt x="449580" y="10744"/>
                    </a:lnTo>
                    <a:lnTo>
                      <a:pt x="463550" y="18364"/>
                    </a:lnTo>
                    <a:lnTo>
                      <a:pt x="462280" y="18364"/>
                    </a:lnTo>
                    <a:lnTo>
                      <a:pt x="463550" y="19431"/>
                    </a:lnTo>
                    <a:lnTo>
                      <a:pt x="468630" y="23698"/>
                    </a:lnTo>
                    <a:lnTo>
                      <a:pt x="468630" y="22936"/>
                    </a:lnTo>
                    <a:lnTo>
                      <a:pt x="471512" y="26390"/>
                    </a:lnTo>
                    <a:lnTo>
                      <a:pt x="471170" y="26746"/>
                    </a:lnTo>
                    <a:lnTo>
                      <a:pt x="471805" y="27368"/>
                    </a:lnTo>
                    <a:lnTo>
                      <a:pt x="470712" y="29019"/>
                    </a:lnTo>
                    <a:lnTo>
                      <a:pt x="466902" y="33591"/>
                    </a:lnTo>
                    <a:lnTo>
                      <a:pt x="464616" y="38163"/>
                    </a:lnTo>
                    <a:lnTo>
                      <a:pt x="461568" y="42735"/>
                    </a:lnTo>
                    <a:lnTo>
                      <a:pt x="466902" y="45021"/>
                    </a:lnTo>
                    <a:lnTo>
                      <a:pt x="469188" y="40449"/>
                    </a:lnTo>
                    <a:lnTo>
                      <a:pt x="472236" y="36639"/>
                    </a:lnTo>
                    <a:lnTo>
                      <a:pt x="471474" y="36639"/>
                    </a:lnTo>
                    <a:lnTo>
                      <a:pt x="475284" y="32067"/>
                    </a:lnTo>
                    <a:lnTo>
                      <a:pt x="474522" y="32829"/>
                    </a:lnTo>
                    <a:lnTo>
                      <a:pt x="475843" y="31242"/>
                    </a:lnTo>
                    <a:lnTo>
                      <a:pt x="477520" y="32842"/>
                    </a:lnTo>
                    <a:lnTo>
                      <a:pt x="490220" y="45034"/>
                    </a:lnTo>
                    <a:lnTo>
                      <a:pt x="492760" y="41224"/>
                    </a:lnTo>
                    <a:lnTo>
                      <a:pt x="479425" y="26733"/>
                    </a:lnTo>
                    <a:lnTo>
                      <a:pt x="482600" y="22936"/>
                    </a:lnTo>
                    <a:lnTo>
                      <a:pt x="482600" y="23698"/>
                    </a:lnTo>
                    <a:lnTo>
                      <a:pt x="488950" y="18364"/>
                    </a:lnTo>
                    <a:lnTo>
                      <a:pt x="504190" y="10744"/>
                    </a:lnTo>
                    <a:lnTo>
                      <a:pt x="502920" y="11506"/>
                    </a:lnTo>
                    <a:lnTo>
                      <a:pt x="504190" y="10998"/>
                    </a:lnTo>
                    <a:lnTo>
                      <a:pt x="510540" y="8458"/>
                    </a:lnTo>
                    <a:lnTo>
                      <a:pt x="518160" y="6489"/>
                    </a:lnTo>
                    <a:lnTo>
                      <a:pt x="519430" y="6172"/>
                    </a:lnTo>
                    <a:lnTo>
                      <a:pt x="518160" y="6172"/>
                    </a:lnTo>
                    <a:lnTo>
                      <a:pt x="534670" y="4648"/>
                    </a:lnTo>
                    <a:lnTo>
                      <a:pt x="542290" y="5410"/>
                    </a:lnTo>
                    <a:lnTo>
                      <a:pt x="541020" y="5410"/>
                    </a:lnTo>
                    <a:lnTo>
                      <a:pt x="542290" y="5537"/>
                    </a:lnTo>
                    <a:lnTo>
                      <a:pt x="554990" y="6934"/>
                    </a:lnTo>
                    <a:lnTo>
                      <a:pt x="553720" y="6934"/>
                    </a:lnTo>
                    <a:lnTo>
                      <a:pt x="554990" y="7315"/>
                    </a:lnTo>
                    <a:lnTo>
                      <a:pt x="561340" y="9220"/>
                    </a:lnTo>
                    <a:lnTo>
                      <a:pt x="560070" y="9220"/>
                    </a:lnTo>
                    <a:lnTo>
                      <a:pt x="561340" y="9677"/>
                    </a:lnTo>
                    <a:lnTo>
                      <a:pt x="572770" y="13792"/>
                    </a:lnTo>
                    <a:lnTo>
                      <a:pt x="577850" y="16840"/>
                    </a:lnTo>
                    <a:lnTo>
                      <a:pt x="582930" y="20650"/>
                    </a:lnTo>
                    <a:lnTo>
                      <a:pt x="581660" y="20650"/>
                    </a:lnTo>
                    <a:lnTo>
                      <a:pt x="582930" y="21412"/>
                    </a:lnTo>
                    <a:lnTo>
                      <a:pt x="588010" y="24460"/>
                    </a:lnTo>
                    <a:lnTo>
                      <a:pt x="591820" y="29032"/>
                    </a:lnTo>
                    <a:lnTo>
                      <a:pt x="591820" y="28270"/>
                    </a:lnTo>
                    <a:lnTo>
                      <a:pt x="595630" y="33604"/>
                    </a:lnTo>
                    <a:lnTo>
                      <a:pt x="595630" y="32842"/>
                    </a:lnTo>
                    <a:lnTo>
                      <a:pt x="599440" y="38176"/>
                    </a:lnTo>
                    <a:lnTo>
                      <a:pt x="601980" y="43510"/>
                    </a:lnTo>
                    <a:lnTo>
                      <a:pt x="601980" y="42748"/>
                    </a:lnTo>
                    <a:lnTo>
                      <a:pt x="604520" y="48844"/>
                    </a:lnTo>
                    <a:lnTo>
                      <a:pt x="607060" y="54178"/>
                    </a:lnTo>
                    <a:lnTo>
                      <a:pt x="607898" y="58242"/>
                    </a:lnTo>
                    <a:lnTo>
                      <a:pt x="603250" y="61036"/>
                    </a:lnTo>
                    <a:lnTo>
                      <a:pt x="608939" y="62750"/>
                    </a:lnTo>
                    <a:lnTo>
                      <a:pt x="609396" y="66357"/>
                    </a:lnTo>
                    <a:lnTo>
                      <a:pt x="609396" y="65595"/>
                    </a:lnTo>
                    <a:lnTo>
                      <a:pt x="610158" y="72453"/>
                    </a:lnTo>
                    <a:lnTo>
                      <a:pt x="610158" y="73215"/>
                    </a:lnTo>
                    <a:lnTo>
                      <a:pt x="615492" y="73215"/>
                    </a:lnTo>
                    <a:lnTo>
                      <a:pt x="615492" y="65595"/>
                    </a:lnTo>
                    <a:lnTo>
                      <a:pt x="615251" y="64643"/>
                    </a:lnTo>
                    <a:lnTo>
                      <a:pt x="615950" y="64846"/>
                    </a:lnTo>
                    <a:lnTo>
                      <a:pt x="615950" y="64084"/>
                    </a:lnTo>
                    <a:lnTo>
                      <a:pt x="622300" y="67132"/>
                    </a:lnTo>
                    <a:lnTo>
                      <a:pt x="628650" y="69418"/>
                    </a:lnTo>
                    <a:lnTo>
                      <a:pt x="635000" y="73228"/>
                    </a:lnTo>
                    <a:lnTo>
                      <a:pt x="635000" y="72466"/>
                    </a:lnTo>
                    <a:lnTo>
                      <a:pt x="645160" y="80086"/>
                    </a:lnTo>
                    <a:lnTo>
                      <a:pt x="654050" y="89230"/>
                    </a:lnTo>
                    <a:lnTo>
                      <a:pt x="657860" y="94564"/>
                    </a:lnTo>
                    <a:lnTo>
                      <a:pt x="657860" y="93802"/>
                    </a:lnTo>
                    <a:lnTo>
                      <a:pt x="664210" y="104470"/>
                    </a:lnTo>
                    <a:lnTo>
                      <a:pt x="665480" y="110566"/>
                    </a:lnTo>
                    <a:lnTo>
                      <a:pt x="668020" y="115900"/>
                    </a:lnTo>
                    <a:lnTo>
                      <a:pt x="669290" y="121996"/>
                    </a:lnTo>
                    <a:lnTo>
                      <a:pt x="670560" y="134188"/>
                    </a:lnTo>
                    <a:lnTo>
                      <a:pt x="669290" y="149428"/>
                    </a:lnTo>
                    <a:lnTo>
                      <a:pt x="666750" y="157048"/>
                    </a:lnTo>
                    <a:lnTo>
                      <a:pt x="666750" y="156286"/>
                    </a:lnTo>
                    <a:lnTo>
                      <a:pt x="661670" y="166954"/>
                    </a:lnTo>
                    <a:lnTo>
                      <a:pt x="662127" y="167055"/>
                    </a:lnTo>
                    <a:lnTo>
                      <a:pt x="659688" y="171526"/>
                    </a:lnTo>
                    <a:lnTo>
                      <a:pt x="660450" y="171526"/>
                    </a:lnTo>
                    <a:lnTo>
                      <a:pt x="655116" y="178384"/>
                    </a:lnTo>
                    <a:lnTo>
                      <a:pt x="649020" y="185242"/>
                    </a:lnTo>
                    <a:lnTo>
                      <a:pt x="642162" y="191338"/>
                    </a:lnTo>
                    <a:lnTo>
                      <a:pt x="645972" y="195148"/>
                    </a:lnTo>
                    <a:lnTo>
                      <a:pt x="652830" y="189052"/>
                    </a:lnTo>
                    <a:lnTo>
                      <a:pt x="659688" y="182194"/>
                    </a:lnTo>
                    <a:lnTo>
                      <a:pt x="665022" y="174574"/>
                    </a:lnTo>
                    <a:lnTo>
                      <a:pt x="667207" y="170561"/>
                    </a:lnTo>
                    <a:lnTo>
                      <a:pt x="669290" y="173050"/>
                    </a:lnTo>
                    <a:lnTo>
                      <a:pt x="676910" y="186766"/>
                    </a:lnTo>
                    <a:lnTo>
                      <a:pt x="680720" y="194386"/>
                    </a:lnTo>
                    <a:lnTo>
                      <a:pt x="680720" y="193624"/>
                    </a:lnTo>
                    <a:lnTo>
                      <a:pt x="683260" y="202006"/>
                    </a:lnTo>
                    <a:lnTo>
                      <a:pt x="683260" y="201244"/>
                    </a:lnTo>
                    <a:lnTo>
                      <a:pt x="684530" y="208864"/>
                    </a:lnTo>
                    <a:lnTo>
                      <a:pt x="685800" y="217246"/>
                    </a:lnTo>
                    <a:lnTo>
                      <a:pt x="685800" y="233248"/>
                    </a:lnTo>
                    <a:lnTo>
                      <a:pt x="684530" y="242392"/>
                    </a:lnTo>
                    <a:lnTo>
                      <a:pt x="684530" y="241630"/>
                    </a:lnTo>
                    <a:lnTo>
                      <a:pt x="679450" y="258394"/>
                    </a:lnTo>
                    <a:lnTo>
                      <a:pt x="671830" y="273634"/>
                    </a:lnTo>
                    <a:lnTo>
                      <a:pt x="671830" y="272872"/>
                    </a:lnTo>
                    <a:lnTo>
                      <a:pt x="660400" y="286588"/>
                    </a:lnTo>
                    <a:lnTo>
                      <a:pt x="654050" y="292684"/>
                    </a:lnTo>
                    <a:lnTo>
                      <a:pt x="646430" y="298780"/>
                    </a:lnTo>
                    <a:lnTo>
                      <a:pt x="647700" y="298018"/>
                    </a:lnTo>
                    <a:lnTo>
                      <a:pt x="604520" y="317068"/>
                    </a:lnTo>
                    <a:lnTo>
                      <a:pt x="605790" y="317068"/>
                    </a:lnTo>
                    <a:lnTo>
                      <a:pt x="599135" y="318160"/>
                    </a:lnTo>
                    <a:lnTo>
                      <a:pt x="596569" y="297840"/>
                    </a:lnTo>
                    <a:lnTo>
                      <a:pt x="586574" y="277025"/>
                    </a:lnTo>
                    <a:lnTo>
                      <a:pt x="571220" y="259461"/>
                    </a:lnTo>
                    <a:lnTo>
                      <a:pt x="552246" y="246202"/>
                    </a:lnTo>
                    <a:lnTo>
                      <a:pt x="546150" y="243154"/>
                    </a:lnTo>
                    <a:lnTo>
                      <a:pt x="543864" y="248488"/>
                    </a:lnTo>
                    <a:lnTo>
                      <a:pt x="549960" y="251536"/>
                    </a:lnTo>
                    <a:lnTo>
                      <a:pt x="549198" y="251536"/>
                    </a:lnTo>
                    <a:lnTo>
                      <a:pt x="555294" y="254584"/>
                    </a:lnTo>
                    <a:lnTo>
                      <a:pt x="554532" y="254584"/>
                    </a:lnTo>
                    <a:lnTo>
                      <a:pt x="559866" y="257632"/>
                    </a:lnTo>
                    <a:lnTo>
                      <a:pt x="565200" y="261442"/>
                    </a:lnTo>
                    <a:lnTo>
                      <a:pt x="564438" y="261442"/>
                    </a:lnTo>
                    <a:lnTo>
                      <a:pt x="569010" y="265252"/>
                    </a:lnTo>
                    <a:lnTo>
                      <a:pt x="573582" y="269824"/>
                    </a:lnTo>
                    <a:lnTo>
                      <a:pt x="573582" y="269062"/>
                    </a:lnTo>
                    <a:lnTo>
                      <a:pt x="577392" y="273634"/>
                    </a:lnTo>
                    <a:lnTo>
                      <a:pt x="593394" y="310210"/>
                    </a:lnTo>
                    <a:lnTo>
                      <a:pt x="593394" y="309448"/>
                    </a:lnTo>
                    <a:lnTo>
                      <a:pt x="594156" y="315544"/>
                    </a:lnTo>
                    <a:lnTo>
                      <a:pt x="594156" y="318973"/>
                    </a:lnTo>
                    <a:lnTo>
                      <a:pt x="591820" y="319354"/>
                    </a:lnTo>
                    <a:lnTo>
                      <a:pt x="593090" y="323164"/>
                    </a:lnTo>
                    <a:lnTo>
                      <a:pt x="593090" y="330022"/>
                    </a:lnTo>
                    <a:lnTo>
                      <a:pt x="591820" y="338404"/>
                    </a:lnTo>
                    <a:lnTo>
                      <a:pt x="591820" y="337642"/>
                    </a:lnTo>
                    <a:lnTo>
                      <a:pt x="589280" y="346024"/>
                    </a:lnTo>
                    <a:lnTo>
                      <a:pt x="589280" y="345262"/>
                    </a:lnTo>
                    <a:lnTo>
                      <a:pt x="585470" y="352882"/>
                    </a:lnTo>
                    <a:lnTo>
                      <a:pt x="586740" y="352882"/>
                    </a:lnTo>
                    <a:lnTo>
                      <a:pt x="581660" y="359740"/>
                    </a:lnTo>
                    <a:lnTo>
                      <a:pt x="582930" y="359740"/>
                    </a:lnTo>
                    <a:lnTo>
                      <a:pt x="577850" y="366598"/>
                    </a:lnTo>
                    <a:lnTo>
                      <a:pt x="572770" y="372694"/>
                    </a:lnTo>
                    <a:lnTo>
                      <a:pt x="566420" y="378790"/>
                    </a:lnTo>
                    <a:lnTo>
                      <a:pt x="566420" y="378028"/>
                    </a:lnTo>
                    <a:lnTo>
                      <a:pt x="561340" y="383362"/>
                    </a:lnTo>
                    <a:lnTo>
                      <a:pt x="546100" y="392506"/>
                    </a:lnTo>
                    <a:lnTo>
                      <a:pt x="547370" y="392506"/>
                    </a:lnTo>
                    <a:lnTo>
                      <a:pt x="530860" y="398602"/>
                    </a:lnTo>
                    <a:lnTo>
                      <a:pt x="513080" y="401650"/>
                    </a:lnTo>
                    <a:lnTo>
                      <a:pt x="497840" y="401650"/>
                    </a:lnTo>
                    <a:lnTo>
                      <a:pt x="485140" y="400126"/>
                    </a:lnTo>
                    <a:lnTo>
                      <a:pt x="473710" y="397078"/>
                    </a:lnTo>
                    <a:lnTo>
                      <a:pt x="462280" y="392506"/>
                    </a:lnTo>
                    <a:lnTo>
                      <a:pt x="458965" y="390918"/>
                    </a:lnTo>
                    <a:lnTo>
                      <a:pt x="461568" y="381825"/>
                    </a:lnTo>
                    <a:lnTo>
                      <a:pt x="462330" y="376491"/>
                    </a:lnTo>
                    <a:lnTo>
                      <a:pt x="463092" y="371919"/>
                    </a:lnTo>
                    <a:lnTo>
                      <a:pt x="456996" y="371157"/>
                    </a:lnTo>
                    <a:lnTo>
                      <a:pt x="456234" y="375729"/>
                    </a:lnTo>
                    <a:lnTo>
                      <a:pt x="455472" y="381063"/>
                    </a:lnTo>
                    <a:lnTo>
                      <a:pt x="455104" y="383247"/>
                    </a:lnTo>
                    <a:lnTo>
                      <a:pt x="449580" y="397840"/>
                    </a:lnTo>
                    <a:lnTo>
                      <a:pt x="447040" y="405460"/>
                    </a:lnTo>
                    <a:lnTo>
                      <a:pt x="447040" y="404698"/>
                    </a:lnTo>
                    <a:lnTo>
                      <a:pt x="436880" y="418414"/>
                    </a:lnTo>
                    <a:lnTo>
                      <a:pt x="436880" y="417652"/>
                    </a:lnTo>
                    <a:lnTo>
                      <a:pt x="433070" y="424510"/>
                    </a:lnTo>
                    <a:lnTo>
                      <a:pt x="433070" y="423748"/>
                    </a:lnTo>
                    <a:lnTo>
                      <a:pt x="426720" y="429844"/>
                    </a:lnTo>
                    <a:lnTo>
                      <a:pt x="427990" y="429844"/>
                    </a:lnTo>
                    <a:lnTo>
                      <a:pt x="421640" y="435178"/>
                    </a:lnTo>
                    <a:lnTo>
                      <a:pt x="421640" y="434416"/>
                    </a:lnTo>
                    <a:lnTo>
                      <a:pt x="414020" y="439750"/>
                    </a:lnTo>
                    <a:lnTo>
                      <a:pt x="405130" y="444741"/>
                    </a:lnTo>
                    <a:lnTo>
                      <a:pt x="396240" y="449186"/>
                    </a:lnTo>
                    <a:lnTo>
                      <a:pt x="387350" y="452907"/>
                    </a:lnTo>
                    <a:lnTo>
                      <a:pt x="377190" y="455752"/>
                    </a:lnTo>
                    <a:lnTo>
                      <a:pt x="368300" y="457276"/>
                    </a:lnTo>
                    <a:lnTo>
                      <a:pt x="369570" y="457276"/>
                    </a:lnTo>
                    <a:lnTo>
                      <a:pt x="361061" y="458000"/>
                    </a:lnTo>
                    <a:lnTo>
                      <a:pt x="345440" y="458038"/>
                    </a:lnTo>
                    <a:lnTo>
                      <a:pt x="332740" y="456514"/>
                    </a:lnTo>
                    <a:lnTo>
                      <a:pt x="326390" y="454990"/>
                    </a:lnTo>
                    <a:lnTo>
                      <a:pt x="326390" y="455752"/>
                    </a:lnTo>
                    <a:lnTo>
                      <a:pt x="320040" y="453466"/>
                    </a:lnTo>
                    <a:lnTo>
                      <a:pt x="313690" y="451942"/>
                    </a:lnTo>
                    <a:lnTo>
                      <a:pt x="308610" y="449656"/>
                    </a:lnTo>
                    <a:lnTo>
                      <a:pt x="302260" y="446608"/>
                    </a:lnTo>
                    <a:lnTo>
                      <a:pt x="302260" y="447370"/>
                    </a:lnTo>
                    <a:lnTo>
                      <a:pt x="297180" y="444322"/>
                    </a:lnTo>
                    <a:lnTo>
                      <a:pt x="292100" y="440512"/>
                    </a:lnTo>
                    <a:lnTo>
                      <a:pt x="292100" y="441274"/>
                    </a:lnTo>
                    <a:lnTo>
                      <a:pt x="276860" y="429844"/>
                    </a:lnTo>
                    <a:lnTo>
                      <a:pt x="267347" y="418426"/>
                    </a:lnTo>
                    <a:lnTo>
                      <a:pt x="284480" y="410032"/>
                    </a:lnTo>
                    <a:lnTo>
                      <a:pt x="284480" y="409270"/>
                    </a:lnTo>
                    <a:lnTo>
                      <a:pt x="264566" y="414401"/>
                    </a:lnTo>
                    <a:lnTo>
                      <a:pt x="264375" y="414121"/>
                    </a:lnTo>
                    <a:lnTo>
                      <a:pt x="264375" y="419887"/>
                    </a:lnTo>
                    <a:lnTo>
                      <a:pt x="264160" y="420700"/>
                    </a:lnTo>
                    <a:lnTo>
                      <a:pt x="263893" y="420128"/>
                    </a:lnTo>
                    <a:lnTo>
                      <a:pt x="264375" y="419887"/>
                    </a:lnTo>
                    <a:lnTo>
                      <a:pt x="264375" y="414121"/>
                    </a:lnTo>
                    <a:lnTo>
                      <a:pt x="259638" y="406984"/>
                    </a:lnTo>
                    <a:lnTo>
                      <a:pt x="255066" y="397840"/>
                    </a:lnTo>
                    <a:lnTo>
                      <a:pt x="249732" y="400126"/>
                    </a:lnTo>
                    <a:lnTo>
                      <a:pt x="255066" y="410032"/>
                    </a:lnTo>
                    <a:lnTo>
                      <a:pt x="258927" y="415848"/>
                    </a:lnTo>
                    <a:lnTo>
                      <a:pt x="257810" y="416128"/>
                    </a:lnTo>
                    <a:lnTo>
                      <a:pt x="215900" y="429844"/>
                    </a:lnTo>
                    <a:lnTo>
                      <a:pt x="203200" y="430707"/>
                    </a:lnTo>
                    <a:lnTo>
                      <a:pt x="191770" y="430491"/>
                    </a:lnTo>
                    <a:lnTo>
                      <a:pt x="179070" y="429196"/>
                    </a:lnTo>
                    <a:lnTo>
                      <a:pt x="167640" y="426796"/>
                    </a:lnTo>
                    <a:lnTo>
                      <a:pt x="160020" y="424510"/>
                    </a:lnTo>
                    <a:lnTo>
                      <a:pt x="161290" y="424510"/>
                    </a:lnTo>
                    <a:lnTo>
                      <a:pt x="153670" y="422224"/>
                    </a:lnTo>
                    <a:lnTo>
                      <a:pt x="109220" y="394335"/>
                    </a:lnTo>
                    <a:lnTo>
                      <a:pt x="97307" y="379044"/>
                    </a:lnTo>
                    <a:lnTo>
                      <a:pt x="103428" y="378015"/>
                    </a:lnTo>
                    <a:lnTo>
                      <a:pt x="111810" y="375729"/>
                    </a:lnTo>
                    <a:lnTo>
                      <a:pt x="110286" y="369633"/>
                    </a:lnTo>
                    <a:lnTo>
                      <a:pt x="101904" y="372681"/>
                    </a:lnTo>
                    <a:lnTo>
                      <a:pt x="95935" y="373684"/>
                    </a:lnTo>
                    <a:lnTo>
                      <a:pt x="85090" y="374218"/>
                    </a:lnTo>
                    <a:lnTo>
                      <a:pt x="78740" y="374218"/>
                    </a:lnTo>
                    <a:lnTo>
                      <a:pt x="78740" y="378650"/>
                    </a:lnTo>
                    <a:lnTo>
                      <a:pt x="85090" y="380314"/>
                    </a:lnTo>
                    <a:lnTo>
                      <a:pt x="88900" y="379933"/>
                    </a:lnTo>
                    <a:lnTo>
                      <a:pt x="90424" y="379780"/>
                    </a:lnTo>
                    <a:lnTo>
                      <a:pt x="92710" y="383552"/>
                    </a:lnTo>
                    <a:lnTo>
                      <a:pt x="93980" y="385648"/>
                    </a:lnTo>
                    <a:lnTo>
                      <a:pt x="128270" y="416102"/>
                    </a:lnTo>
                    <a:lnTo>
                      <a:pt x="160020" y="429285"/>
                    </a:lnTo>
                    <a:lnTo>
                      <a:pt x="168910" y="432968"/>
                    </a:lnTo>
                    <a:lnTo>
                      <a:pt x="213360" y="435698"/>
                    </a:lnTo>
                    <a:lnTo>
                      <a:pt x="256540" y="423748"/>
                    </a:lnTo>
                    <a:lnTo>
                      <a:pt x="261670" y="421220"/>
                    </a:lnTo>
                    <a:lnTo>
                      <a:pt x="264160" y="424510"/>
                    </a:lnTo>
                    <a:lnTo>
                      <a:pt x="300990" y="452602"/>
                    </a:lnTo>
                    <a:lnTo>
                      <a:pt x="344170" y="463791"/>
                    </a:lnTo>
                    <a:lnTo>
                      <a:pt x="369570" y="460768"/>
                    </a:lnTo>
                    <a:lnTo>
                      <a:pt x="388620" y="458495"/>
                    </a:lnTo>
                    <a:lnTo>
                      <a:pt x="426720" y="437121"/>
                    </a:lnTo>
                    <a:lnTo>
                      <a:pt x="427990" y="435444"/>
                    </a:lnTo>
                    <a:lnTo>
                      <a:pt x="452120" y="403479"/>
                    </a:lnTo>
                    <a:lnTo>
                      <a:pt x="454660" y="400126"/>
                    </a:lnTo>
                    <a:lnTo>
                      <a:pt x="456590" y="396265"/>
                    </a:lnTo>
                    <a:lnTo>
                      <a:pt x="458470" y="397205"/>
                    </a:lnTo>
                    <a:lnTo>
                      <a:pt x="459740" y="397840"/>
                    </a:lnTo>
                    <a:lnTo>
                      <a:pt x="506730" y="407670"/>
                    </a:lnTo>
                    <a:lnTo>
                      <a:pt x="547370" y="396913"/>
                    </a:lnTo>
                    <a:lnTo>
                      <a:pt x="551180" y="395909"/>
                    </a:lnTo>
                    <a:lnTo>
                      <a:pt x="582930" y="368096"/>
                    </a:lnTo>
                    <a:lnTo>
                      <a:pt x="585470" y="365874"/>
                    </a:lnTo>
                    <a:lnTo>
                      <a:pt x="586740" y="361772"/>
                    </a:lnTo>
                    <a:lnTo>
                      <a:pt x="593090" y="341325"/>
                    </a:lnTo>
                    <a:lnTo>
                      <a:pt x="596900" y="329057"/>
                    </a:lnTo>
                    <a:lnTo>
                      <a:pt x="598360" y="324358"/>
                    </a:lnTo>
                    <a:lnTo>
                      <a:pt x="599440" y="324116"/>
                    </a:lnTo>
                    <a:lnTo>
                      <a:pt x="605790" y="322681"/>
                    </a:lnTo>
                    <a:lnTo>
                      <a:pt x="607060" y="322402"/>
                    </a:lnTo>
                    <a:lnTo>
                      <a:pt x="646430" y="306247"/>
                    </a:lnTo>
                    <a:lnTo>
                      <a:pt x="647700" y="305003"/>
                    </a:lnTo>
                    <a:lnTo>
                      <a:pt x="675640" y="277431"/>
                    </a:lnTo>
                    <a:lnTo>
                      <a:pt x="685800" y="250698"/>
                    </a:lnTo>
                    <a:lnTo>
                      <a:pt x="689610" y="24067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2634"/>
              </a:p>
            </p:txBody>
          </p:sp>
          <p:pic>
            <p:nvPicPr>
              <p:cNvPr id="58" name="object 19">
                <a:extLst>
                  <a:ext uri="{FF2B5EF4-FFF2-40B4-BE49-F238E27FC236}">
                    <a16:creationId xmlns:a16="http://schemas.microsoft.com/office/drawing/2014/main" id="{C2587295-2599-92AC-9BB5-6A73A28AF4AA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672078" y="2938272"/>
                <a:ext cx="1337310" cy="880110"/>
              </a:xfrm>
              <a:prstGeom prst="rect">
                <a:avLst/>
              </a:prstGeom>
            </p:spPr>
          </p:pic>
          <p:sp>
            <p:nvSpPr>
              <p:cNvPr id="59" name="object 20">
                <a:extLst>
                  <a:ext uri="{FF2B5EF4-FFF2-40B4-BE49-F238E27FC236}">
                    <a16:creationId xmlns:a16="http://schemas.microsoft.com/office/drawing/2014/main" id="{0F249FE4-B3D5-EA38-91C3-96D3CA7229BA}"/>
                  </a:ext>
                </a:extLst>
              </p:cNvPr>
              <p:cNvSpPr/>
              <p:nvPr/>
            </p:nvSpPr>
            <p:spPr>
              <a:xfrm>
                <a:off x="3307460" y="2713482"/>
                <a:ext cx="0" cy="1822450"/>
              </a:xfrm>
              <a:custGeom>
                <a:avLst/>
                <a:gdLst/>
                <a:ahLst/>
                <a:cxnLst/>
                <a:rect l="l" t="t" r="r" b="b"/>
                <a:pathLst>
                  <a:path h="1822450">
                    <a:moveTo>
                      <a:pt x="0" y="0"/>
                    </a:moveTo>
                    <a:lnTo>
                      <a:pt x="0" y="1821942"/>
                    </a:lnTo>
                  </a:path>
                </a:pathLst>
              </a:custGeom>
              <a:ln w="7620">
                <a:solidFill>
                  <a:srgbClr val="7788FA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 sz="2634"/>
              </a:p>
            </p:txBody>
          </p:sp>
          <p:sp>
            <p:nvSpPr>
              <p:cNvPr id="60" name="object 21">
                <a:extLst>
                  <a:ext uri="{FF2B5EF4-FFF2-40B4-BE49-F238E27FC236}">
                    <a16:creationId xmlns:a16="http://schemas.microsoft.com/office/drawing/2014/main" id="{6AF404DC-DFAA-74AA-DF18-72E2C8C59154}"/>
                  </a:ext>
                </a:extLst>
              </p:cNvPr>
              <p:cNvSpPr/>
              <p:nvPr/>
            </p:nvSpPr>
            <p:spPr>
              <a:xfrm>
                <a:off x="3352800" y="4454652"/>
                <a:ext cx="207645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207645" h="12700">
                    <a:moveTo>
                      <a:pt x="23622" y="762"/>
                    </a:moveTo>
                    <a:lnTo>
                      <a:pt x="762" y="0"/>
                    </a:lnTo>
                    <a:lnTo>
                      <a:pt x="0" y="7620"/>
                    </a:lnTo>
                    <a:lnTo>
                      <a:pt x="23622" y="8382"/>
                    </a:lnTo>
                    <a:lnTo>
                      <a:pt x="23622" y="762"/>
                    </a:lnTo>
                    <a:close/>
                  </a:path>
                  <a:path w="207645" h="12700">
                    <a:moveTo>
                      <a:pt x="54102" y="1524"/>
                    </a:moveTo>
                    <a:lnTo>
                      <a:pt x="31242" y="762"/>
                    </a:lnTo>
                    <a:lnTo>
                      <a:pt x="31242" y="8382"/>
                    </a:lnTo>
                    <a:lnTo>
                      <a:pt x="54102" y="9144"/>
                    </a:lnTo>
                    <a:lnTo>
                      <a:pt x="54102" y="1524"/>
                    </a:lnTo>
                    <a:close/>
                  </a:path>
                  <a:path w="207645" h="12700">
                    <a:moveTo>
                      <a:pt x="84582" y="1524"/>
                    </a:moveTo>
                    <a:lnTo>
                      <a:pt x="61722" y="1524"/>
                    </a:lnTo>
                    <a:lnTo>
                      <a:pt x="61722" y="9144"/>
                    </a:lnTo>
                    <a:lnTo>
                      <a:pt x="84582" y="9144"/>
                    </a:lnTo>
                    <a:lnTo>
                      <a:pt x="84582" y="1524"/>
                    </a:lnTo>
                    <a:close/>
                  </a:path>
                  <a:path w="207645" h="12700">
                    <a:moveTo>
                      <a:pt x="115062" y="2286"/>
                    </a:moveTo>
                    <a:lnTo>
                      <a:pt x="92202" y="2286"/>
                    </a:lnTo>
                    <a:lnTo>
                      <a:pt x="92202" y="9906"/>
                    </a:lnTo>
                    <a:lnTo>
                      <a:pt x="115062" y="9906"/>
                    </a:lnTo>
                    <a:lnTo>
                      <a:pt x="115062" y="2286"/>
                    </a:lnTo>
                    <a:close/>
                  </a:path>
                  <a:path w="207645" h="12700">
                    <a:moveTo>
                      <a:pt x="145542" y="3048"/>
                    </a:moveTo>
                    <a:lnTo>
                      <a:pt x="122682" y="2286"/>
                    </a:lnTo>
                    <a:lnTo>
                      <a:pt x="122682" y="9906"/>
                    </a:lnTo>
                    <a:lnTo>
                      <a:pt x="145542" y="10668"/>
                    </a:lnTo>
                    <a:lnTo>
                      <a:pt x="145542" y="3048"/>
                    </a:lnTo>
                    <a:close/>
                  </a:path>
                  <a:path w="207645" h="12700">
                    <a:moveTo>
                      <a:pt x="176784" y="3810"/>
                    </a:moveTo>
                    <a:lnTo>
                      <a:pt x="153162" y="3048"/>
                    </a:lnTo>
                    <a:lnTo>
                      <a:pt x="153162" y="10668"/>
                    </a:lnTo>
                    <a:lnTo>
                      <a:pt x="176022" y="11430"/>
                    </a:lnTo>
                    <a:lnTo>
                      <a:pt x="176784" y="3810"/>
                    </a:lnTo>
                    <a:close/>
                  </a:path>
                  <a:path w="207645" h="12700">
                    <a:moveTo>
                      <a:pt x="207264" y="4572"/>
                    </a:moveTo>
                    <a:lnTo>
                      <a:pt x="184404" y="3810"/>
                    </a:lnTo>
                    <a:lnTo>
                      <a:pt x="183642" y="11430"/>
                    </a:lnTo>
                    <a:lnTo>
                      <a:pt x="207264" y="12192"/>
                    </a:lnTo>
                    <a:lnTo>
                      <a:pt x="207264" y="4572"/>
                    </a:lnTo>
                    <a:close/>
                  </a:path>
                </a:pathLst>
              </a:custGeom>
              <a:solidFill>
                <a:srgbClr val="7788FA"/>
              </a:solidFill>
            </p:spPr>
            <p:txBody>
              <a:bodyPr wrap="square" lIns="0" tIns="0" rIns="0" bIns="0" rtlCol="0"/>
              <a:lstStyle/>
              <a:p>
                <a:endParaRPr sz="2634"/>
              </a:p>
            </p:txBody>
          </p:sp>
          <p:sp>
            <p:nvSpPr>
              <p:cNvPr id="61" name="object 22">
                <a:extLst>
                  <a:ext uri="{FF2B5EF4-FFF2-40B4-BE49-F238E27FC236}">
                    <a16:creationId xmlns:a16="http://schemas.microsoft.com/office/drawing/2014/main" id="{AA7D98BF-6A56-41C8-EB9B-3B227EDABBC9}"/>
                  </a:ext>
                </a:extLst>
              </p:cNvPr>
              <p:cNvSpPr/>
              <p:nvPr/>
            </p:nvSpPr>
            <p:spPr>
              <a:xfrm>
                <a:off x="3567684" y="4483608"/>
                <a:ext cx="2036445" cy="0"/>
              </a:xfrm>
              <a:custGeom>
                <a:avLst/>
                <a:gdLst/>
                <a:ahLst/>
                <a:cxnLst/>
                <a:rect l="l" t="t" r="r" b="b"/>
                <a:pathLst>
                  <a:path w="2036445">
                    <a:moveTo>
                      <a:pt x="0" y="0"/>
                    </a:moveTo>
                    <a:lnTo>
                      <a:pt x="2036064" y="0"/>
                    </a:lnTo>
                  </a:path>
                </a:pathLst>
              </a:custGeom>
              <a:ln w="7619">
                <a:solidFill>
                  <a:srgbClr val="7788FA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 sz="2634"/>
              </a:p>
            </p:txBody>
          </p:sp>
        </p:grpSp>
        <p:sp>
          <p:nvSpPr>
            <p:cNvPr id="39" name="object 25">
              <a:extLst>
                <a:ext uri="{FF2B5EF4-FFF2-40B4-BE49-F238E27FC236}">
                  <a16:creationId xmlns:a16="http://schemas.microsoft.com/office/drawing/2014/main" id="{2E8AA8D8-3E4F-5F49-6AF1-A390A6EE0D3E}"/>
                </a:ext>
              </a:extLst>
            </p:cNvPr>
            <p:cNvSpPr txBox="1"/>
            <p:nvPr/>
          </p:nvSpPr>
          <p:spPr>
            <a:xfrm>
              <a:off x="1686065" y="5598284"/>
              <a:ext cx="1355802" cy="289908"/>
            </a:xfrm>
            <a:prstGeom prst="rect">
              <a:avLst/>
            </a:prstGeom>
          </p:spPr>
          <p:txBody>
            <a:bodyPr vert="horz" wrap="square" lIns="0" tIns="19515" rIns="0" bIns="0" rtlCol="0">
              <a:spAutoFit/>
            </a:bodyPr>
            <a:lstStyle/>
            <a:p>
              <a:pPr marL="18585">
                <a:spcBef>
                  <a:spcPts val="154"/>
                </a:spcBef>
              </a:pPr>
              <a:r>
                <a:rPr sz="1756" spc="-7" dirty="0">
                  <a:latin typeface="Arial MT"/>
                  <a:cs typeface="Arial MT"/>
                </a:rPr>
                <a:t>Remote</a:t>
              </a:r>
              <a:r>
                <a:rPr sz="1756" spc="-80" dirty="0">
                  <a:latin typeface="Arial MT"/>
                  <a:cs typeface="Arial MT"/>
                </a:rPr>
                <a:t> </a:t>
              </a:r>
              <a:r>
                <a:rPr sz="1756" dirty="0">
                  <a:latin typeface="Arial MT"/>
                  <a:cs typeface="Arial MT"/>
                </a:rPr>
                <a:t>User</a:t>
              </a:r>
              <a:endParaRPr sz="1756">
                <a:latin typeface="Arial MT"/>
                <a:cs typeface="Arial MT"/>
              </a:endParaRPr>
            </a:p>
          </p:txBody>
        </p:sp>
        <p:sp>
          <p:nvSpPr>
            <p:cNvPr id="40" name="object 26">
              <a:extLst>
                <a:ext uri="{FF2B5EF4-FFF2-40B4-BE49-F238E27FC236}">
                  <a16:creationId xmlns:a16="http://schemas.microsoft.com/office/drawing/2014/main" id="{3750208C-8E1C-D455-37EC-74BADF189C90}"/>
                </a:ext>
              </a:extLst>
            </p:cNvPr>
            <p:cNvSpPr txBox="1"/>
            <p:nvPr/>
          </p:nvSpPr>
          <p:spPr>
            <a:xfrm>
              <a:off x="3432448" y="5598284"/>
              <a:ext cx="1233138" cy="289908"/>
            </a:xfrm>
            <a:prstGeom prst="rect">
              <a:avLst/>
            </a:prstGeom>
          </p:spPr>
          <p:txBody>
            <a:bodyPr vert="horz" wrap="square" lIns="0" tIns="19515" rIns="0" bIns="0" rtlCol="0">
              <a:spAutoFit/>
            </a:bodyPr>
            <a:lstStyle/>
            <a:p>
              <a:pPr marL="18585">
                <a:spcBef>
                  <a:spcPts val="154"/>
                </a:spcBef>
              </a:pPr>
              <a:r>
                <a:rPr sz="1756" dirty="0">
                  <a:latin typeface="Arial MT"/>
                  <a:cs typeface="Arial MT"/>
                </a:rPr>
                <a:t>PSTN/ISDN</a:t>
              </a:r>
              <a:endParaRPr sz="1756">
                <a:latin typeface="Arial MT"/>
                <a:cs typeface="Arial MT"/>
              </a:endParaRPr>
            </a:p>
          </p:txBody>
        </p:sp>
        <p:sp>
          <p:nvSpPr>
            <p:cNvPr id="41" name="object 27">
              <a:extLst>
                <a:ext uri="{FF2B5EF4-FFF2-40B4-BE49-F238E27FC236}">
                  <a16:creationId xmlns:a16="http://schemas.microsoft.com/office/drawing/2014/main" id="{48AC80E6-947D-1CD2-7BFD-1EA5BE6245DC}"/>
                </a:ext>
              </a:extLst>
            </p:cNvPr>
            <p:cNvSpPr txBox="1"/>
            <p:nvPr/>
          </p:nvSpPr>
          <p:spPr>
            <a:xfrm>
              <a:off x="5047037" y="5531378"/>
              <a:ext cx="1060295" cy="560110"/>
            </a:xfrm>
            <a:prstGeom prst="rect">
              <a:avLst/>
            </a:prstGeom>
          </p:spPr>
          <p:txBody>
            <a:bodyPr vert="horz" wrap="square" lIns="0" tIns="19515" rIns="0" bIns="0" rtlCol="0">
              <a:spAutoFit/>
            </a:bodyPr>
            <a:lstStyle/>
            <a:p>
              <a:pPr marL="18585">
                <a:spcBef>
                  <a:spcPts val="154"/>
                </a:spcBef>
              </a:pPr>
              <a:r>
                <a:rPr sz="1756" spc="-132" dirty="0">
                  <a:latin typeface="Arial MT"/>
                  <a:cs typeface="Arial MT"/>
                </a:rPr>
                <a:t>T</a:t>
              </a:r>
              <a:r>
                <a:rPr sz="1756" spc="-7" dirty="0">
                  <a:latin typeface="Arial MT"/>
                  <a:cs typeface="Arial MT"/>
                </a:rPr>
                <a:t>ACACS+</a:t>
              </a:r>
              <a:endParaRPr sz="1756">
                <a:latin typeface="Arial MT"/>
                <a:cs typeface="Arial MT"/>
              </a:endParaRPr>
            </a:p>
            <a:p>
              <a:pPr marL="18585">
                <a:spcBef>
                  <a:spcPts val="7"/>
                </a:spcBef>
              </a:pPr>
              <a:r>
                <a:rPr sz="1756" dirty="0">
                  <a:latin typeface="Arial MT"/>
                  <a:cs typeface="Arial MT"/>
                </a:rPr>
                <a:t>Client</a:t>
              </a:r>
              <a:endParaRPr sz="1756">
                <a:latin typeface="Arial MT"/>
                <a:cs typeface="Arial MT"/>
              </a:endParaRPr>
            </a:p>
          </p:txBody>
        </p:sp>
        <p:sp>
          <p:nvSpPr>
            <p:cNvPr id="42" name="object 28">
              <a:extLst>
                <a:ext uri="{FF2B5EF4-FFF2-40B4-BE49-F238E27FC236}">
                  <a16:creationId xmlns:a16="http://schemas.microsoft.com/office/drawing/2014/main" id="{6BDD4EE9-62F5-6C18-0BF1-DBF71D4CF823}"/>
                </a:ext>
              </a:extLst>
            </p:cNvPr>
            <p:cNvSpPr txBox="1"/>
            <p:nvPr/>
          </p:nvSpPr>
          <p:spPr>
            <a:xfrm>
              <a:off x="9079328" y="4321472"/>
              <a:ext cx="1060295" cy="830312"/>
            </a:xfrm>
            <a:prstGeom prst="rect">
              <a:avLst/>
            </a:prstGeom>
          </p:spPr>
          <p:txBody>
            <a:bodyPr vert="horz" wrap="square" lIns="0" tIns="19515" rIns="0" bIns="0" rtlCol="0">
              <a:spAutoFit/>
            </a:bodyPr>
            <a:lstStyle/>
            <a:p>
              <a:pPr marL="18585">
                <a:spcBef>
                  <a:spcPts val="154"/>
                </a:spcBef>
              </a:pPr>
              <a:r>
                <a:rPr sz="1756" spc="-132" dirty="0">
                  <a:latin typeface="Arial MT"/>
                  <a:cs typeface="Arial MT"/>
                </a:rPr>
                <a:t>T</a:t>
              </a:r>
              <a:r>
                <a:rPr sz="1756" spc="-7" dirty="0">
                  <a:latin typeface="Arial MT"/>
                  <a:cs typeface="Arial MT"/>
                </a:rPr>
                <a:t>ACACS+</a:t>
              </a:r>
              <a:endParaRPr sz="1756">
                <a:latin typeface="Arial MT"/>
                <a:cs typeface="Arial MT"/>
              </a:endParaRPr>
            </a:p>
            <a:p>
              <a:pPr marL="18585" marR="217447">
                <a:spcBef>
                  <a:spcPts val="7"/>
                </a:spcBef>
              </a:pPr>
              <a:r>
                <a:rPr sz="1756" dirty="0">
                  <a:latin typeface="Arial MT"/>
                  <a:cs typeface="Arial MT"/>
                </a:rPr>
                <a:t>Security  Server</a:t>
              </a:r>
              <a:endParaRPr sz="1756">
                <a:latin typeface="Arial MT"/>
                <a:cs typeface="Arial MT"/>
              </a:endParaRPr>
            </a:p>
          </p:txBody>
        </p:sp>
        <p:sp>
          <p:nvSpPr>
            <p:cNvPr id="43" name="object 29">
              <a:extLst>
                <a:ext uri="{FF2B5EF4-FFF2-40B4-BE49-F238E27FC236}">
                  <a16:creationId xmlns:a16="http://schemas.microsoft.com/office/drawing/2014/main" id="{4DC74BB8-7F5A-3F50-2C4E-F3ECD8CE17D6}"/>
                </a:ext>
              </a:extLst>
            </p:cNvPr>
            <p:cNvSpPr txBox="1"/>
            <p:nvPr/>
          </p:nvSpPr>
          <p:spPr>
            <a:xfrm>
              <a:off x="6659519" y="5933933"/>
              <a:ext cx="710890" cy="289908"/>
            </a:xfrm>
            <a:prstGeom prst="rect">
              <a:avLst/>
            </a:prstGeom>
          </p:spPr>
          <p:txBody>
            <a:bodyPr vert="horz" wrap="square" lIns="0" tIns="19515" rIns="0" bIns="0" rtlCol="0">
              <a:spAutoFit/>
            </a:bodyPr>
            <a:lstStyle/>
            <a:p>
              <a:pPr marL="18585">
                <a:spcBef>
                  <a:spcPts val="154"/>
                </a:spcBef>
              </a:pPr>
              <a:r>
                <a:rPr sz="1756" dirty="0">
                  <a:latin typeface="Arial MT"/>
                  <a:cs typeface="Arial MT"/>
                </a:rPr>
                <a:t>Router</a:t>
              </a:r>
              <a:endParaRPr sz="1756">
                <a:latin typeface="Arial MT"/>
                <a:cs typeface="Arial MT"/>
              </a:endParaRPr>
            </a:p>
          </p:txBody>
        </p:sp>
        <p:sp>
          <p:nvSpPr>
            <p:cNvPr id="44" name="object 30">
              <a:extLst>
                <a:ext uri="{FF2B5EF4-FFF2-40B4-BE49-F238E27FC236}">
                  <a16:creationId xmlns:a16="http://schemas.microsoft.com/office/drawing/2014/main" id="{435E543D-3E4F-7087-7EBA-89C3F525AF1D}"/>
                </a:ext>
              </a:extLst>
            </p:cNvPr>
            <p:cNvSpPr txBox="1"/>
            <p:nvPr/>
          </p:nvSpPr>
          <p:spPr>
            <a:xfrm>
              <a:off x="8474937" y="5867027"/>
              <a:ext cx="1917080" cy="289908"/>
            </a:xfrm>
            <a:prstGeom prst="rect">
              <a:avLst/>
            </a:prstGeom>
          </p:spPr>
          <p:txBody>
            <a:bodyPr vert="horz" wrap="square" lIns="0" tIns="19515" rIns="0" bIns="0" rtlCol="0">
              <a:spAutoFit/>
            </a:bodyPr>
            <a:lstStyle/>
            <a:p>
              <a:pPr marL="18585">
                <a:spcBef>
                  <a:spcPts val="154"/>
                </a:spcBef>
              </a:pPr>
              <a:r>
                <a:rPr sz="1756" dirty="0">
                  <a:latin typeface="Arial MT"/>
                  <a:cs typeface="Arial MT"/>
                </a:rPr>
                <a:t>Corporate</a:t>
              </a:r>
              <a:r>
                <a:rPr sz="1756" spc="-88" dirty="0">
                  <a:latin typeface="Arial MT"/>
                  <a:cs typeface="Arial MT"/>
                </a:rPr>
                <a:t> </a:t>
              </a:r>
              <a:r>
                <a:rPr sz="1756" dirty="0">
                  <a:latin typeface="Arial MT"/>
                  <a:cs typeface="Arial MT"/>
                </a:rPr>
                <a:t>Network</a:t>
              </a:r>
              <a:endParaRPr sz="1756">
                <a:latin typeface="Arial MT"/>
                <a:cs typeface="Arial MT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16992" y="484993"/>
            <a:ext cx="10827774" cy="1573786"/>
          </a:xfrm>
          <a:prstGeom prst="rect">
            <a:avLst/>
          </a:prstGeom>
        </p:spPr>
        <p:txBody>
          <a:bodyPr vert="horz" lIns="0" tIns="25090" rIns="0" bIns="0" rtlCol="0">
            <a:normAutofit/>
          </a:bodyPr>
          <a:lstStyle/>
          <a:p>
            <a:pPr marL="18585">
              <a:lnSpc>
                <a:spcPct val="90000"/>
              </a:lnSpc>
              <a:spcBef>
                <a:spcPts val="198"/>
              </a:spcBef>
            </a:pPr>
            <a:r>
              <a:rPr lang="en-US" sz="3700" spc="15" dirty="0">
                <a:solidFill>
                  <a:schemeClr val="tx2"/>
                </a:solidFill>
              </a:rPr>
              <a:t>Difference</a:t>
            </a:r>
            <a:r>
              <a:rPr lang="en-US" sz="3700" spc="29" dirty="0">
                <a:solidFill>
                  <a:schemeClr val="tx2"/>
                </a:solidFill>
              </a:rPr>
              <a:t> between</a:t>
            </a:r>
            <a:r>
              <a:rPr lang="en-US" sz="3700" spc="22" dirty="0">
                <a:solidFill>
                  <a:schemeClr val="tx2"/>
                </a:solidFill>
              </a:rPr>
              <a:t> RADIUS</a:t>
            </a:r>
            <a:r>
              <a:rPr lang="en-US" sz="3700" spc="15" dirty="0">
                <a:solidFill>
                  <a:schemeClr val="tx2"/>
                </a:solidFill>
              </a:rPr>
              <a:t> </a:t>
            </a:r>
            <a:r>
              <a:rPr lang="en-US" sz="3700" spc="22" dirty="0">
                <a:solidFill>
                  <a:schemeClr val="tx2"/>
                </a:solidFill>
              </a:rPr>
              <a:t>and</a:t>
            </a:r>
            <a:r>
              <a:rPr lang="en-US" sz="3700" spc="15" dirty="0">
                <a:solidFill>
                  <a:schemeClr val="tx2"/>
                </a:solidFill>
              </a:rPr>
              <a:t> </a:t>
            </a:r>
            <a:r>
              <a:rPr lang="en-US" sz="3700" spc="7" dirty="0">
                <a:solidFill>
                  <a:schemeClr val="tx2"/>
                </a:solidFill>
              </a:rPr>
              <a:t>TACACS+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2AB15089-67B1-F748-B8A2-3B67D9E62314}"/>
              </a:ext>
            </a:extLst>
          </p:cNvPr>
          <p:cNvGrpSpPr/>
          <p:nvPr/>
        </p:nvGrpSpPr>
        <p:grpSpPr>
          <a:xfrm>
            <a:off x="991534" y="2605661"/>
            <a:ext cx="10205884" cy="3705457"/>
            <a:chOff x="1686078" y="1684949"/>
            <a:chExt cx="8173097" cy="4610547"/>
          </a:xfrm>
        </p:grpSpPr>
        <p:grpSp>
          <p:nvGrpSpPr>
            <p:cNvPr id="31" name="object 6">
              <a:extLst>
                <a:ext uri="{FF2B5EF4-FFF2-40B4-BE49-F238E27FC236}">
                  <a16:creationId xmlns:a16="http://schemas.microsoft.com/office/drawing/2014/main" id="{17F6D0E5-F8BF-2C4C-2754-5F8D543C6488}"/>
                </a:ext>
              </a:extLst>
            </p:cNvPr>
            <p:cNvGrpSpPr/>
            <p:nvPr/>
          </p:nvGrpSpPr>
          <p:grpSpPr>
            <a:xfrm>
              <a:off x="2425651" y="1752972"/>
              <a:ext cx="967900" cy="2689118"/>
              <a:chOff x="520878" y="1197863"/>
              <a:chExt cx="661398" cy="1837563"/>
            </a:xfrm>
          </p:grpSpPr>
          <p:pic>
            <p:nvPicPr>
              <p:cNvPr id="52" name="object 7">
                <a:extLst>
                  <a:ext uri="{FF2B5EF4-FFF2-40B4-BE49-F238E27FC236}">
                    <a16:creationId xmlns:a16="http://schemas.microsoft.com/office/drawing/2014/main" id="{4568C249-0BBF-FA3D-A9A1-EA1BB2ED2B7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20878" y="1197863"/>
                <a:ext cx="661398" cy="734568"/>
              </a:xfrm>
              <a:prstGeom prst="rect">
                <a:avLst/>
              </a:prstGeom>
            </p:spPr>
          </p:pic>
          <p:sp>
            <p:nvSpPr>
              <p:cNvPr id="53" name="object 8">
                <a:extLst>
                  <a:ext uri="{FF2B5EF4-FFF2-40B4-BE49-F238E27FC236}">
                    <a16:creationId xmlns:a16="http://schemas.microsoft.com/office/drawing/2014/main" id="{3D0D0229-BCEE-EC0B-77C1-DBE35964DF45}"/>
                  </a:ext>
                </a:extLst>
              </p:cNvPr>
              <p:cNvSpPr/>
              <p:nvPr/>
            </p:nvSpPr>
            <p:spPr>
              <a:xfrm>
                <a:off x="797052" y="1932431"/>
                <a:ext cx="62865" cy="1102995"/>
              </a:xfrm>
              <a:custGeom>
                <a:avLst/>
                <a:gdLst/>
                <a:ahLst/>
                <a:cxnLst/>
                <a:rect l="l" t="t" r="r" b="b"/>
                <a:pathLst>
                  <a:path w="62865" h="1102995">
                    <a:moveTo>
                      <a:pt x="57149" y="0"/>
                    </a:moveTo>
                    <a:lnTo>
                      <a:pt x="49529" y="0"/>
                    </a:lnTo>
                    <a:lnTo>
                      <a:pt x="48767" y="22860"/>
                    </a:lnTo>
                    <a:lnTo>
                      <a:pt x="56387" y="22860"/>
                    </a:lnTo>
                    <a:lnTo>
                      <a:pt x="57149" y="0"/>
                    </a:lnTo>
                    <a:close/>
                  </a:path>
                  <a:path w="62865" h="1102995">
                    <a:moveTo>
                      <a:pt x="56387" y="30480"/>
                    </a:moveTo>
                    <a:lnTo>
                      <a:pt x="48767" y="30480"/>
                    </a:lnTo>
                    <a:lnTo>
                      <a:pt x="48005" y="53340"/>
                    </a:lnTo>
                    <a:lnTo>
                      <a:pt x="55625" y="53340"/>
                    </a:lnTo>
                    <a:lnTo>
                      <a:pt x="56387" y="30480"/>
                    </a:lnTo>
                    <a:close/>
                  </a:path>
                  <a:path w="62865" h="1102995">
                    <a:moveTo>
                      <a:pt x="55625" y="60960"/>
                    </a:moveTo>
                    <a:lnTo>
                      <a:pt x="48005" y="60960"/>
                    </a:lnTo>
                    <a:lnTo>
                      <a:pt x="47243" y="83820"/>
                    </a:lnTo>
                    <a:lnTo>
                      <a:pt x="54863" y="84582"/>
                    </a:lnTo>
                    <a:lnTo>
                      <a:pt x="55625" y="60960"/>
                    </a:lnTo>
                    <a:close/>
                  </a:path>
                  <a:path w="62865" h="1102995">
                    <a:moveTo>
                      <a:pt x="54863" y="92202"/>
                    </a:moveTo>
                    <a:lnTo>
                      <a:pt x="47243" y="91440"/>
                    </a:lnTo>
                    <a:lnTo>
                      <a:pt x="46481" y="115062"/>
                    </a:lnTo>
                    <a:lnTo>
                      <a:pt x="54101" y="115062"/>
                    </a:lnTo>
                    <a:lnTo>
                      <a:pt x="54863" y="92202"/>
                    </a:lnTo>
                    <a:close/>
                  </a:path>
                  <a:path w="62865" h="1102995">
                    <a:moveTo>
                      <a:pt x="54101" y="145542"/>
                    </a:moveTo>
                    <a:lnTo>
                      <a:pt x="54101" y="122682"/>
                    </a:lnTo>
                    <a:lnTo>
                      <a:pt x="46482" y="122682"/>
                    </a:lnTo>
                    <a:lnTo>
                      <a:pt x="46482" y="145542"/>
                    </a:lnTo>
                    <a:lnTo>
                      <a:pt x="54101" y="145542"/>
                    </a:lnTo>
                    <a:close/>
                  </a:path>
                  <a:path w="62865" h="1102995">
                    <a:moveTo>
                      <a:pt x="53339" y="176022"/>
                    </a:moveTo>
                    <a:lnTo>
                      <a:pt x="53339" y="153162"/>
                    </a:lnTo>
                    <a:lnTo>
                      <a:pt x="45719" y="153162"/>
                    </a:lnTo>
                    <a:lnTo>
                      <a:pt x="45719" y="176022"/>
                    </a:lnTo>
                    <a:lnTo>
                      <a:pt x="53339" y="176022"/>
                    </a:lnTo>
                    <a:close/>
                  </a:path>
                  <a:path w="62865" h="1102995">
                    <a:moveTo>
                      <a:pt x="53339" y="183642"/>
                    </a:moveTo>
                    <a:lnTo>
                      <a:pt x="45719" y="183642"/>
                    </a:lnTo>
                    <a:lnTo>
                      <a:pt x="44957" y="206502"/>
                    </a:lnTo>
                    <a:lnTo>
                      <a:pt x="52577" y="206502"/>
                    </a:lnTo>
                    <a:lnTo>
                      <a:pt x="53339" y="183642"/>
                    </a:lnTo>
                    <a:close/>
                  </a:path>
                  <a:path w="62865" h="1102995">
                    <a:moveTo>
                      <a:pt x="52577" y="214122"/>
                    </a:moveTo>
                    <a:lnTo>
                      <a:pt x="44957" y="214122"/>
                    </a:lnTo>
                    <a:lnTo>
                      <a:pt x="44195" y="236982"/>
                    </a:lnTo>
                    <a:lnTo>
                      <a:pt x="51815" y="236982"/>
                    </a:lnTo>
                    <a:lnTo>
                      <a:pt x="52577" y="214122"/>
                    </a:lnTo>
                    <a:close/>
                  </a:path>
                  <a:path w="62865" h="1102995">
                    <a:moveTo>
                      <a:pt x="51815" y="245364"/>
                    </a:moveTo>
                    <a:lnTo>
                      <a:pt x="44195" y="244602"/>
                    </a:lnTo>
                    <a:lnTo>
                      <a:pt x="43433" y="267462"/>
                    </a:lnTo>
                    <a:lnTo>
                      <a:pt x="51053" y="268224"/>
                    </a:lnTo>
                    <a:lnTo>
                      <a:pt x="51815" y="245364"/>
                    </a:lnTo>
                    <a:close/>
                  </a:path>
                  <a:path w="62865" h="1102995">
                    <a:moveTo>
                      <a:pt x="51053" y="275844"/>
                    </a:moveTo>
                    <a:lnTo>
                      <a:pt x="43433" y="275082"/>
                    </a:lnTo>
                    <a:lnTo>
                      <a:pt x="42671" y="298704"/>
                    </a:lnTo>
                    <a:lnTo>
                      <a:pt x="50291" y="298704"/>
                    </a:lnTo>
                    <a:lnTo>
                      <a:pt x="51053" y="275844"/>
                    </a:lnTo>
                    <a:close/>
                  </a:path>
                  <a:path w="62865" h="1102995">
                    <a:moveTo>
                      <a:pt x="50291" y="329184"/>
                    </a:moveTo>
                    <a:lnTo>
                      <a:pt x="50291" y="306324"/>
                    </a:lnTo>
                    <a:lnTo>
                      <a:pt x="42672" y="306324"/>
                    </a:lnTo>
                    <a:lnTo>
                      <a:pt x="42672" y="329184"/>
                    </a:lnTo>
                    <a:lnTo>
                      <a:pt x="50291" y="329184"/>
                    </a:lnTo>
                    <a:close/>
                  </a:path>
                  <a:path w="62865" h="1102995">
                    <a:moveTo>
                      <a:pt x="49529" y="359664"/>
                    </a:moveTo>
                    <a:lnTo>
                      <a:pt x="49529" y="336804"/>
                    </a:lnTo>
                    <a:lnTo>
                      <a:pt x="41910" y="336804"/>
                    </a:lnTo>
                    <a:lnTo>
                      <a:pt x="41910" y="359664"/>
                    </a:lnTo>
                    <a:lnTo>
                      <a:pt x="49529" y="359664"/>
                    </a:lnTo>
                    <a:close/>
                  </a:path>
                  <a:path w="62865" h="1102995">
                    <a:moveTo>
                      <a:pt x="49529" y="367284"/>
                    </a:moveTo>
                    <a:lnTo>
                      <a:pt x="41147" y="367284"/>
                    </a:lnTo>
                    <a:lnTo>
                      <a:pt x="41147" y="390144"/>
                    </a:lnTo>
                    <a:lnTo>
                      <a:pt x="48767" y="390144"/>
                    </a:lnTo>
                    <a:lnTo>
                      <a:pt x="49529" y="367284"/>
                    </a:lnTo>
                    <a:close/>
                  </a:path>
                  <a:path w="62865" h="1102995">
                    <a:moveTo>
                      <a:pt x="48767" y="397764"/>
                    </a:moveTo>
                    <a:lnTo>
                      <a:pt x="41147" y="397764"/>
                    </a:lnTo>
                    <a:lnTo>
                      <a:pt x="40385" y="420623"/>
                    </a:lnTo>
                    <a:lnTo>
                      <a:pt x="48005" y="421386"/>
                    </a:lnTo>
                    <a:lnTo>
                      <a:pt x="48767" y="397764"/>
                    </a:lnTo>
                    <a:close/>
                  </a:path>
                  <a:path w="62865" h="1102995">
                    <a:moveTo>
                      <a:pt x="48005" y="429006"/>
                    </a:moveTo>
                    <a:lnTo>
                      <a:pt x="40385" y="428244"/>
                    </a:lnTo>
                    <a:lnTo>
                      <a:pt x="39623" y="451104"/>
                    </a:lnTo>
                    <a:lnTo>
                      <a:pt x="47243" y="451866"/>
                    </a:lnTo>
                    <a:lnTo>
                      <a:pt x="48005" y="429006"/>
                    </a:lnTo>
                    <a:close/>
                  </a:path>
                  <a:path w="62865" h="1102995">
                    <a:moveTo>
                      <a:pt x="47243" y="459486"/>
                    </a:moveTo>
                    <a:lnTo>
                      <a:pt x="39623" y="459486"/>
                    </a:lnTo>
                    <a:lnTo>
                      <a:pt x="38861" y="482345"/>
                    </a:lnTo>
                    <a:lnTo>
                      <a:pt x="46481" y="482345"/>
                    </a:lnTo>
                    <a:lnTo>
                      <a:pt x="47243" y="459486"/>
                    </a:lnTo>
                    <a:close/>
                  </a:path>
                  <a:path w="62865" h="1102995">
                    <a:moveTo>
                      <a:pt x="46481" y="512825"/>
                    </a:moveTo>
                    <a:lnTo>
                      <a:pt x="46481" y="489966"/>
                    </a:lnTo>
                    <a:lnTo>
                      <a:pt x="38861" y="489966"/>
                    </a:lnTo>
                    <a:lnTo>
                      <a:pt x="38861" y="512825"/>
                    </a:lnTo>
                    <a:lnTo>
                      <a:pt x="46481" y="512825"/>
                    </a:lnTo>
                    <a:close/>
                  </a:path>
                  <a:path w="62865" h="1102995">
                    <a:moveTo>
                      <a:pt x="45719" y="543305"/>
                    </a:moveTo>
                    <a:lnTo>
                      <a:pt x="45719" y="520445"/>
                    </a:lnTo>
                    <a:lnTo>
                      <a:pt x="38100" y="520445"/>
                    </a:lnTo>
                    <a:lnTo>
                      <a:pt x="38100" y="543305"/>
                    </a:lnTo>
                    <a:lnTo>
                      <a:pt x="45719" y="543305"/>
                    </a:lnTo>
                    <a:close/>
                  </a:path>
                  <a:path w="62865" h="1102995">
                    <a:moveTo>
                      <a:pt x="45719" y="550926"/>
                    </a:moveTo>
                    <a:lnTo>
                      <a:pt x="37337" y="550926"/>
                    </a:lnTo>
                    <a:lnTo>
                      <a:pt x="37337" y="573786"/>
                    </a:lnTo>
                    <a:lnTo>
                      <a:pt x="44957" y="573786"/>
                    </a:lnTo>
                    <a:lnTo>
                      <a:pt x="45719" y="550926"/>
                    </a:lnTo>
                    <a:close/>
                  </a:path>
                  <a:path w="62865" h="1102995">
                    <a:moveTo>
                      <a:pt x="44957" y="581406"/>
                    </a:moveTo>
                    <a:lnTo>
                      <a:pt x="37337" y="581406"/>
                    </a:lnTo>
                    <a:lnTo>
                      <a:pt x="36575" y="604266"/>
                    </a:lnTo>
                    <a:lnTo>
                      <a:pt x="44195" y="605028"/>
                    </a:lnTo>
                    <a:lnTo>
                      <a:pt x="44957" y="581406"/>
                    </a:lnTo>
                    <a:close/>
                  </a:path>
                  <a:path w="62865" h="1102995">
                    <a:moveTo>
                      <a:pt x="44195" y="612648"/>
                    </a:moveTo>
                    <a:lnTo>
                      <a:pt x="36575" y="611886"/>
                    </a:lnTo>
                    <a:lnTo>
                      <a:pt x="35813" y="635508"/>
                    </a:lnTo>
                    <a:lnTo>
                      <a:pt x="43433" y="635508"/>
                    </a:lnTo>
                    <a:lnTo>
                      <a:pt x="44195" y="612648"/>
                    </a:lnTo>
                    <a:close/>
                  </a:path>
                  <a:path w="62865" h="1102995">
                    <a:moveTo>
                      <a:pt x="43433" y="643128"/>
                    </a:moveTo>
                    <a:lnTo>
                      <a:pt x="35813" y="643128"/>
                    </a:lnTo>
                    <a:lnTo>
                      <a:pt x="35051" y="665988"/>
                    </a:lnTo>
                    <a:lnTo>
                      <a:pt x="42671" y="665988"/>
                    </a:lnTo>
                    <a:lnTo>
                      <a:pt x="43433" y="643128"/>
                    </a:lnTo>
                    <a:close/>
                  </a:path>
                  <a:path w="62865" h="1102995">
                    <a:moveTo>
                      <a:pt x="42671" y="696468"/>
                    </a:moveTo>
                    <a:lnTo>
                      <a:pt x="42671" y="673608"/>
                    </a:lnTo>
                    <a:lnTo>
                      <a:pt x="35051" y="673608"/>
                    </a:lnTo>
                    <a:lnTo>
                      <a:pt x="34289" y="696468"/>
                    </a:lnTo>
                    <a:lnTo>
                      <a:pt x="42671" y="696468"/>
                    </a:lnTo>
                    <a:close/>
                  </a:path>
                  <a:path w="62865" h="1102995">
                    <a:moveTo>
                      <a:pt x="41909" y="726947"/>
                    </a:moveTo>
                    <a:lnTo>
                      <a:pt x="41909" y="704088"/>
                    </a:lnTo>
                    <a:lnTo>
                      <a:pt x="34289" y="704088"/>
                    </a:lnTo>
                    <a:lnTo>
                      <a:pt x="34289" y="726947"/>
                    </a:lnTo>
                    <a:lnTo>
                      <a:pt x="41909" y="726947"/>
                    </a:lnTo>
                    <a:close/>
                  </a:path>
                  <a:path w="62865" h="1102995">
                    <a:moveTo>
                      <a:pt x="41147" y="757428"/>
                    </a:moveTo>
                    <a:lnTo>
                      <a:pt x="41147" y="734568"/>
                    </a:lnTo>
                    <a:lnTo>
                      <a:pt x="33528" y="734568"/>
                    </a:lnTo>
                    <a:lnTo>
                      <a:pt x="33528" y="757428"/>
                    </a:lnTo>
                    <a:lnTo>
                      <a:pt x="41147" y="757428"/>
                    </a:lnTo>
                    <a:close/>
                  </a:path>
                  <a:path w="62865" h="1102995">
                    <a:moveTo>
                      <a:pt x="41147" y="765048"/>
                    </a:moveTo>
                    <a:lnTo>
                      <a:pt x="33527" y="765048"/>
                    </a:lnTo>
                    <a:lnTo>
                      <a:pt x="32765" y="787908"/>
                    </a:lnTo>
                    <a:lnTo>
                      <a:pt x="40385" y="788670"/>
                    </a:lnTo>
                    <a:lnTo>
                      <a:pt x="41147" y="765048"/>
                    </a:lnTo>
                    <a:close/>
                  </a:path>
                  <a:path w="62865" h="1102995">
                    <a:moveTo>
                      <a:pt x="40385" y="796290"/>
                    </a:moveTo>
                    <a:lnTo>
                      <a:pt x="32765" y="795528"/>
                    </a:lnTo>
                    <a:lnTo>
                      <a:pt x="32003" y="819150"/>
                    </a:lnTo>
                    <a:lnTo>
                      <a:pt x="39623" y="819150"/>
                    </a:lnTo>
                    <a:lnTo>
                      <a:pt x="40385" y="796290"/>
                    </a:lnTo>
                    <a:close/>
                  </a:path>
                  <a:path w="62865" h="1102995">
                    <a:moveTo>
                      <a:pt x="39623" y="826769"/>
                    </a:moveTo>
                    <a:lnTo>
                      <a:pt x="32003" y="826769"/>
                    </a:lnTo>
                    <a:lnTo>
                      <a:pt x="31241" y="849630"/>
                    </a:lnTo>
                    <a:lnTo>
                      <a:pt x="38861" y="849630"/>
                    </a:lnTo>
                    <a:lnTo>
                      <a:pt x="39623" y="826769"/>
                    </a:lnTo>
                    <a:close/>
                  </a:path>
                  <a:path w="62865" h="1102995">
                    <a:moveTo>
                      <a:pt x="38861" y="880110"/>
                    </a:moveTo>
                    <a:lnTo>
                      <a:pt x="38861" y="857250"/>
                    </a:lnTo>
                    <a:lnTo>
                      <a:pt x="31241" y="857250"/>
                    </a:lnTo>
                    <a:lnTo>
                      <a:pt x="30479" y="880110"/>
                    </a:lnTo>
                    <a:lnTo>
                      <a:pt x="38861" y="880110"/>
                    </a:lnTo>
                    <a:close/>
                  </a:path>
                  <a:path w="62865" h="1102995">
                    <a:moveTo>
                      <a:pt x="38099" y="910590"/>
                    </a:moveTo>
                    <a:lnTo>
                      <a:pt x="38099" y="887730"/>
                    </a:lnTo>
                    <a:lnTo>
                      <a:pt x="30479" y="887730"/>
                    </a:lnTo>
                    <a:lnTo>
                      <a:pt x="30479" y="910590"/>
                    </a:lnTo>
                    <a:lnTo>
                      <a:pt x="38099" y="910590"/>
                    </a:lnTo>
                    <a:close/>
                  </a:path>
                  <a:path w="62865" h="1102995">
                    <a:moveTo>
                      <a:pt x="37337" y="941069"/>
                    </a:moveTo>
                    <a:lnTo>
                      <a:pt x="37337" y="918210"/>
                    </a:lnTo>
                    <a:lnTo>
                      <a:pt x="29717" y="918210"/>
                    </a:lnTo>
                    <a:lnTo>
                      <a:pt x="29717" y="941069"/>
                    </a:lnTo>
                    <a:lnTo>
                      <a:pt x="37337" y="941069"/>
                    </a:lnTo>
                    <a:close/>
                  </a:path>
                  <a:path w="62865" h="1102995">
                    <a:moveTo>
                      <a:pt x="37337" y="949452"/>
                    </a:moveTo>
                    <a:lnTo>
                      <a:pt x="29717" y="948690"/>
                    </a:lnTo>
                    <a:lnTo>
                      <a:pt x="28955" y="971550"/>
                    </a:lnTo>
                    <a:lnTo>
                      <a:pt x="36575" y="972312"/>
                    </a:lnTo>
                    <a:lnTo>
                      <a:pt x="37337" y="949452"/>
                    </a:lnTo>
                    <a:close/>
                  </a:path>
                  <a:path w="62865" h="1102995">
                    <a:moveTo>
                      <a:pt x="36575" y="979932"/>
                    </a:moveTo>
                    <a:lnTo>
                      <a:pt x="28955" y="979169"/>
                    </a:lnTo>
                    <a:lnTo>
                      <a:pt x="28193" y="1002791"/>
                    </a:lnTo>
                    <a:lnTo>
                      <a:pt x="35813" y="1002791"/>
                    </a:lnTo>
                    <a:lnTo>
                      <a:pt x="36575" y="979932"/>
                    </a:lnTo>
                    <a:close/>
                  </a:path>
                  <a:path w="62865" h="1102995">
                    <a:moveTo>
                      <a:pt x="35813" y="1010412"/>
                    </a:moveTo>
                    <a:lnTo>
                      <a:pt x="28193" y="1010412"/>
                    </a:lnTo>
                    <a:lnTo>
                      <a:pt x="27431" y="1033272"/>
                    </a:lnTo>
                    <a:lnTo>
                      <a:pt x="35051" y="1033272"/>
                    </a:lnTo>
                    <a:lnTo>
                      <a:pt x="35813" y="1010412"/>
                    </a:lnTo>
                    <a:close/>
                  </a:path>
                  <a:path w="62865" h="1102995">
                    <a:moveTo>
                      <a:pt x="30272" y="1086866"/>
                    </a:moveTo>
                    <a:lnTo>
                      <a:pt x="7619" y="1046226"/>
                    </a:lnTo>
                    <a:lnTo>
                      <a:pt x="6857" y="1044702"/>
                    </a:lnTo>
                    <a:lnTo>
                      <a:pt x="4571" y="1043940"/>
                    </a:lnTo>
                    <a:lnTo>
                      <a:pt x="2285" y="1044702"/>
                    </a:lnTo>
                    <a:lnTo>
                      <a:pt x="761" y="1046226"/>
                    </a:lnTo>
                    <a:lnTo>
                      <a:pt x="0" y="1048512"/>
                    </a:lnTo>
                    <a:lnTo>
                      <a:pt x="761" y="1050036"/>
                    </a:lnTo>
                    <a:lnTo>
                      <a:pt x="26669" y="1097079"/>
                    </a:lnTo>
                    <a:lnTo>
                      <a:pt x="26669" y="1094232"/>
                    </a:lnTo>
                    <a:lnTo>
                      <a:pt x="26669" y="1092708"/>
                    </a:lnTo>
                    <a:lnTo>
                      <a:pt x="30272" y="1086866"/>
                    </a:lnTo>
                    <a:close/>
                  </a:path>
                  <a:path w="62865" h="1102995">
                    <a:moveTo>
                      <a:pt x="34289" y="1080351"/>
                    </a:moveTo>
                    <a:lnTo>
                      <a:pt x="34289" y="1071372"/>
                    </a:lnTo>
                    <a:lnTo>
                      <a:pt x="26669" y="1071372"/>
                    </a:lnTo>
                    <a:lnTo>
                      <a:pt x="26669" y="1080403"/>
                    </a:lnTo>
                    <a:lnTo>
                      <a:pt x="30272" y="1086866"/>
                    </a:lnTo>
                    <a:lnTo>
                      <a:pt x="34289" y="1080351"/>
                    </a:lnTo>
                    <a:close/>
                  </a:path>
                  <a:path w="62865" h="1102995">
                    <a:moveTo>
                      <a:pt x="34289" y="1095142"/>
                    </a:moveTo>
                    <a:lnTo>
                      <a:pt x="34289" y="1094232"/>
                    </a:lnTo>
                    <a:lnTo>
                      <a:pt x="26669" y="1094232"/>
                    </a:lnTo>
                    <a:lnTo>
                      <a:pt x="26669" y="1097079"/>
                    </a:lnTo>
                    <a:lnTo>
                      <a:pt x="29717" y="1102614"/>
                    </a:lnTo>
                    <a:lnTo>
                      <a:pt x="34289" y="1095142"/>
                    </a:lnTo>
                    <a:close/>
                  </a:path>
                  <a:path w="62865" h="1102995">
                    <a:moveTo>
                      <a:pt x="35051" y="1040891"/>
                    </a:moveTo>
                    <a:lnTo>
                      <a:pt x="27431" y="1040891"/>
                    </a:lnTo>
                    <a:lnTo>
                      <a:pt x="26669" y="1063752"/>
                    </a:lnTo>
                    <a:lnTo>
                      <a:pt x="34289" y="1063752"/>
                    </a:lnTo>
                    <a:lnTo>
                      <a:pt x="35051" y="1040891"/>
                    </a:lnTo>
                    <a:close/>
                  </a:path>
                  <a:path w="62865" h="1102995">
                    <a:moveTo>
                      <a:pt x="33527" y="1092708"/>
                    </a:moveTo>
                    <a:lnTo>
                      <a:pt x="30272" y="1086866"/>
                    </a:lnTo>
                    <a:lnTo>
                      <a:pt x="26669" y="1092708"/>
                    </a:lnTo>
                    <a:lnTo>
                      <a:pt x="33527" y="1092708"/>
                    </a:lnTo>
                    <a:close/>
                  </a:path>
                  <a:path w="62865" h="1102995">
                    <a:moveTo>
                      <a:pt x="33527" y="1094232"/>
                    </a:moveTo>
                    <a:lnTo>
                      <a:pt x="33527" y="1092708"/>
                    </a:lnTo>
                    <a:lnTo>
                      <a:pt x="26669" y="1092708"/>
                    </a:lnTo>
                    <a:lnTo>
                      <a:pt x="26669" y="1094232"/>
                    </a:lnTo>
                    <a:lnTo>
                      <a:pt x="33527" y="1094232"/>
                    </a:lnTo>
                    <a:close/>
                  </a:path>
                  <a:path w="62865" h="1102995">
                    <a:moveTo>
                      <a:pt x="62483" y="1049274"/>
                    </a:moveTo>
                    <a:lnTo>
                      <a:pt x="61721" y="1046988"/>
                    </a:lnTo>
                    <a:lnTo>
                      <a:pt x="60197" y="1046226"/>
                    </a:lnTo>
                    <a:lnTo>
                      <a:pt x="57911" y="1044702"/>
                    </a:lnTo>
                    <a:lnTo>
                      <a:pt x="55625" y="1045463"/>
                    </a:lnTo>
                    <a:lnTo>
                      <a:pt x="54863" y="1046988"/>
                    </a:lnTo>
                    <a:lnTo>
                      <a:pt x="30272" y="1086866"/>
                    </a:lnTo>
                    <a:lnTo>
                      <a:pt x="33527" y="1092708"/>
                    </a:lnTo>
                    <a:lnTo>
                      <a:pt x="33527" y="1094232"/>
                    </a:lnTo>
                    <a:lnTo>
                      <a:pt x="34289" y="1094232"/>
                    </a:lnTo>
                    <a:lnTo>
                      <a:pt x="34289" y="1095142"/>
                    </a:lnTo>
                    <a:lnTo>
                      <a:pt x="60959" y="1051560"/>
                    </a:lnTo>
                    <a:lnTo>
                      <a:pt x="62483" y="1049274"/>
                    </a:lnTo>
                    <a:close/>
                  </a:path>
                </a:pathLst>
              </a:custGeom>
              <a:solidFill>
                <a:srgbClr val="7788FA"/>
              </a:solidFill>
            </p:spPr>
            <p:txBody>
              <a:bodyPr wrap="square" lIns="0" tIns="0" rIns="0" bIns="0" rtlCol="0"/>
              <a:lstStyle/>
              <a:p>
                <a:endParaRPr sz="1400" b="1"/>
              </a:p>
            </p:txBody>
          </p:sp>
        </p:grpSp>
        <p:grpSp>
          <p:nvGrpSpPr>
            <p:cNvPr id="32" name="object 9">
              <a:extLst>
                <a:ext uri="{FF2B5EF4-FFF2-40B4-BE49-F238E27FC236}">
                  <a16:creationId xmlns:a16="http://schemas.microsoft.com/office/drawing/2014/main" id="{7A71BCBF-6220-71BB-D0AF-70A4AAA73973}"/>
                </a:ext>
              </a:extLst>
            </p:cNvPr>
            <p:cNvGrpSpPr/>
            <p:nvPr/>
          </p:nvGrpSpPr>
          <p:grpSpPr>
            <a:xfrm>
              <a:off x="6457503" y="1684949"/>
              <a:ext cx="902661" cy="2689303"/>
              <a:chOff x="3275976" y="1151381"/>
              <a:chExt cx="616818" cy="1837690"/>
            </a:xfrm>
          </p:grpSpPr>
          <p:pic>
            <p:nvPicPr>
              <p:cNvPr id="50" name="object 10">
                <a:extLst>
                  <a:ext uri="{FF2B5EF4-FFF2-40B4-BE49-F238E27FC236}">
                    <a16:creationId xmlns:a16="http://schemas.microsoft.com/office/drawing/2014/main" id="{07ADC140-39D5-E7AA-E5A1-97FF250E925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275976" y="1151381"/>
                <a:ext cx="616818" cy="735330"/>
              </a:xfrm>
              <a:prstGeom prst="rect">
                <a:avLst/>
              </a:prstGeom>
            </p:spPr>
          </p:pic>
          <p:sp>
            <p:nvSpPr>
              <p:cNvPr id="51" name="object 11">
                <a:extLst>
                  <a:ext uri="{FF2B5EF4-FFF2-40B4-BE49-F238E27FC236}">
                    <a16:creationId xmlns:a16="http://schemas.microsoft.com/office/drawing/2014/main" id="{34A57783-66BE-9773-9F16-5AB3DCB54342}"/>
                  </a:ext>
                </a:extLst>
              </p:cNvPr>
              <p:cNvSpPr/>
              <p:nvPr/>
            </p:nvSpPr>
            <p:spPr>
              <a:xfrm>
                <a:off x="3461765" y="1886711"/>
                <a:ext cx="79375" cy="1102360"/>
              </a:xfrm>
              <a:custGeom>
                <a:avLst/>
                <a:gdLst/>
                <a:ahLst/>
                <a:cxnLst/>
                <a:rect l="l" t="t" r="r" b="b"/>
                <a:pathLst>
                  <a:path w="79375" h="1102360">
                    <a:moveTo>
                      <a:pt x="79248" y="0"/>
                    </a:moveTo>
                    <a:lnTo>
                      <a:pt x="71628" y="0"/>
                    </a:lnTo>
                    <a:lnTo>
                      <a:pt x="70104" y="22860"/>
                    </a:lnTo>
                    <a:lnTo>
                      <a:pt x="77724" y="22860"/>
                    </a:lnTo>
                    <a:lnTo>
                      <a:pt x="79248" y="0"/>
                    </a:lnTo>
                    <a:close/>
                  </a:path>
                  <a:path w="79375" h="1102360">
                    <a:moveTo>
                      <a:pt x="77724" y="30480"/>
                    </a:moveTo>
                    <a:lnTo>
                      <a:pt x="70104" y="30480"/>
                    </a:lnTo>
                    <a:lnTo>
                      <a:pt x="69342" y="53340"/>
                    </a:lnTo>
                    <a:lnTo>
                      <a:pt x="76962" y="53340"/>
                    </a:lnTo>
                    <a:lnTo>
                      <a:pt x="77724" y="30480"/>
                    </a:lnTo>
                    <a:close/>
                  </a:path>
                  <a:path w="79375" h="1102360">
                    <a:moveTo>
                      <a:pt x="76200" y="60960"/>
                    </a:moveTo>
                    <a:lnTo>
                      <a:pt x="68580" y="60960"/>
                    </a:lnTo>
                    <a:lnTo>
                      <a:pt x="67818" y="83820"/>
                    </a:lnTo>
                    <a:lnTo>
                      <a:pt x="75438" y="83820"/>
                    </a:lnTo>
                    <a:lnTo>
                      <a:pt x="76200" y="60960"/>
                    </a:lnTo>
                    <a:close/>
                  </a:path>
                  <a:path w="79375" h="1102360">
                    <a:moveTo>
                      <a:pt x="75438" y="91440"/>
                    </a:moveTo>
                    <a:lnTo>
                      <a:pt x="67818" y="91440"/>
                    </a:lnTo>
                    <a:lnTo>
                      <a:pt x="66294" y="114300"/>
                    </a:lnTo>
                    <a:lnTo>
                      <a:pt x="73914" y="114300"/>
                    </a:lnTo>
                    <a:lnTo>
                      <a:pt x="75438" y="91440"/>
                    </a:lnTo>
                    <a:close/>
                  </a:path>
                  <a:path w="79375" h="1102360">
                    <a:moveTo>
                      <a:pt x="73914" y="122682"/>
                    </a:moveTo>
                    <a:lnTo>
                      <a:pt x="66294" y="121920"/>
                    </a:lnTo>
                    <a:lnTo>
                      <a:pt x="65532" y="144780"/>
                    </a:lnTo>
                    <a:lnTo>
                      <a:pt x="73152" y="145542"/>
                    </a:lnTo>
                    <a:lnTo>
                      <a:pt x="73914" y="122682"/>
                    </a:lnTo>
                    <a:close/>
                  </a:path>
                  <a:path w="79375" h="1102360">
                    <a:moveTo>
                      <a:pt x="72390" y="153162"/>
                    </a:moveTo>
                    <a:lnTo>
                      <a:pt x="64770" y="152400"/>
                    </a:lnTo>
                    <a:lnTo>
                      <a:pt x="64008" y="175260"/>
                    </a:lnTo>
                    <a:lnTo>
                      <a:pt x="71628" y="176022"/>
                    </a:lnTo>
                    <a:lnTo>
                      <a:pt x="72390" y="153162"/>
                    </a:lnTo>
                    <a:close/>
                  </a:path>
                  <a:path w="79375" h="1102360">
                    <a:moveTo>
                      <a:pt x="71628" y="183642"/>
                    </a:moveTo>
                    <a:lnTo>
                      <a:pt x="64008" y="182880"/>
                    </a:lnTo>
                    <a:lnTo>
                      <a:pt x="62484" y="206502"/>
                    </a:lnTo>
                    <a:lnTo>
                      <a:pt x="70104" y="206502"/>
                    </a:lnTo>
                    <a:lnTo>
                      <a:pt x="71628" y="183642"/>
                    </a:lnTo>
                    <a:close/>
                  </a:path>
                  <a:path w="79375" h="1102360">
                    <a:moveTo>
                      <a:pt x="70104" y="214122"/>
                    </a:moveTo>
                    <a:lnTo>
                      <a:pt x="62484" y="214122"/>
                    </a:lnTo>
                    <a:lnTo>
                      <a:pt x="61722" y="236982"/>
                    </a:lnTo>
                    <a:lnTo>
                      <a:pt x="69342" y="236982"/>
                    </a:lnTo>
                    <a:lnTo>
                      <a:pt x="70104" y="214122"/>
                    </a:lnTo>
                    <a:close/>
                  </a:path>
                  <a:path w="79375" h="1102360">
                    <a:moveTo>
                      <a:pt x="68580" y="244602"/>
                    </a:moveTo>
                    <a:lnTo>
                      <a:pt x="60960" y="244602"/>
                    </a:lnTo>
                    <a:lnTo>
                      <a:pt x="60198" y="267462"/>
                    </a:lnTo>
                    <a:lnTo>
                      <a:pt x="67818" y="267462"/>
                    </a:lnTo>
                    <a:lnTo>
                      <a:pt x="68580" y="244602"/>
                    </a:lnTo>
                    <a:close/>
                  </a:path>
                  <a:path w="79375" h="1102360">
                    <a:moveTo>
                      <a:pt x="67818" y="275082"/>
                    </a:moveTo>
                    <a:lnTo>
                      <a:pt x="60198" y="275082"/>
                    </a:lnTo>
                    <a:lnTo>
                      <a:pt x="58674" y="297942"/>
                    </a:lnTo>
                    <a:lnTo>
                      <a:pt x="66294" y="297942"/>
                    </a:lnTo>
                    <a:lnTo>
                      <a:pt x="67818" y="275082"/>
                    </a:lnTo>
                    <a:close/>
                  </a:path>
                  <a:path w="79375" h="1102360">
                    <a:moveTo>
                      <a:pt x="66294" y="305562"/>
                    </a:moveTo>
                    <a:lnTo>
                      <a:pt x="58674" y="305562"/>
                    </a:lnTo>
                    <a:lnTo>
                      <a:pt x="57912" y="328422"/>
                    </a:lnTo>
                    <a:lnTo>
                      <a:pt x="65532" y="329184"/>
                    </a:lnTo>
                    <a:lnTo>
                      <a:pt x="66294" y="305562"/>
                    </a:lnTo>
                    <a:close/>
                  </a:path>
                  <a:path w="79375" h="1102360">
                    <a:moveTo>
                      <a:pt x="64770" y="336804"/>
                    </a:moveTo>
                    <a:lnTo>
                      <a:pt x="57150" y="336042"/>
                    </a:lnTo>
                    <a:lnTo>
                      <a:pt x="56388" y="358902"/>
                    </a:lnTo>
                    <a:lnTo>
                      <a:pt x="64008" y="359664"/>
                    </a:lnTo>
                    <a:lnTo>
                      <a:pt x="64770" y="336804"/>
                    </a:lnTo>
                    <a:close/>
                  </a:path>
                  <a:path w="79375" h="1102360">
                    <a:moveTo>
                      <a:pt x="64008" y="367284"/>
                    </a:moveTo>
                    <a:lnTo>
                      <a:pt x="56388" y="366522"/>
                    </a:lnTo>
                    <a:lnTo>
                      <a:pt x="54864" y="389382"/>
                    </a:lnTo>
                    <a:lnTo>
                      <a:pt x="62484" y="390144"/>
                    </a:lnTo>
                    <a:lnTo>
                      <a:pt x="64008" y="367284"/>
                    </a:lnTo>
                    <a:close/>
                  </a:path>
                  <a:path w="79375" h="1102360">
                    <a:moveTo>
                      <a:pt x="62484" y="397764"/>
                    </a:moveTo>
                    <a:lnTo>
                      <a:pt x="54864" y="397002"/>
                    </a:lnTo>
                    <a:lnTo>
                      <a:pt x="54102" y="420623"/>
                    </a:lnTo>
                    <a:lnTo>
                      <a:pt x="61722" y="420623"/>
                    </a:lnTo>
                    <a:lnTo>
                      <a:pt x="62484" y="397764"/>
                    </a:lnTo>
                    <a:close/>
                  </a:path>
                  <a:path w="79375" h="1102360">
                    <a:moveTo>
                      <a:pt x="60960" y="428244"/>
                    </a:moveTo>
                    <a:lnTo>
                      <a:pt x="53340" y="428244"/>
                    </a:lnTo>
                    <a:lnTo>
                      <a:pt x="52578" y="451104"/>
                    </a:lnTo>
                    <a:lnTo>
                      <a:pt x="60198" y="451104"/>
                    </a:lnTo>
                    <a:lnTo>
                      <a:pt x="60960" y="428244"/>
                    </a:lnTo>
                    <a:close/>
                  </a:path>
                  <a:path w="79375" h="1102360">
                    <a:moveTo>
                      <a:pt x="60198" y="458723"/>
                    </a:moveTo>
                    <a:lnTo>
                      <a:pt x="52578" y="458723"/>
                    </a:lnTo>
                    <a:lnTo>
                      <a:pt x="51054" y="481584"/>
                    </a:lnTo>
                    <a:lnTo>
                      <a:pt x="58674" y="481584"/>
                    </a:lnTo>
                    <a:lnTo>
                      <a:pt x="60198" y="458723"/>
                    </a:lnTo>
                    <a:close/>
                  </a:path>
                  <a:path w="79375" h="1102360">
                    <a:moveTo>
                      <a:pt x="58674" y="489204"/>
                    </a:moveTo>
                    <a:lnTo>
                      <a:pt x="51054" y="489204"/>
                    </a:lnTo>
                    <a:lnTo>
                      <a:pt x="50292" y="512064"/>
                    </a:lnTo>
                    <a:lnTo>
                      <a:pt x="57912" y="512064"/>
                    </a:lnTo>
                    <a:lnTo>
                      <a:pt x="58674" y="489204"/>
                    </a:lnTo>
                    <a:close/>
                  </a:path>
                  <a:path w="79375" h="1102360">
                    <a:moveTo>
                      <a:pt x="57150" y="519684"/>
                    </a:moveTo>
                    <a:lnTo>
                      <a:pt x="49530" y="519684"/>
                    </a:lnTo>
                    <a:lnTo>
                      <a:pt x="48768" y="542544"/>
                    </a:lnTo>
                    <a:lnTo>
                      <a:pt x="56388" y="543306"/>
                    </a:lnTo>
                    <a:lnTo>
                      <a:pt x="57150" y="519684"/>
                    </a:lnTo>
                    <a:close/>
                  </a:path>
                  <a:path w="79375" h="1102360">
                    <a:moveTo>
                      <a:pt x="56388" y="550926"/>
                    </a:moveTo>
                    <a:lnTo>
                      <a:pt x="48006" y="550164"/>
                    </a:lnTo>
                    <a:lnTo>
                      <a:pt x="47244" y="573024"/>
                    </a:lnTo>
                    <a:lnTo>
                      <a:pt x="54864" y="573786"/>
                    </a:lnTo>
                    <a:lnTo>
                      <a:pt x="56388" y="550926"/>
                    </a:lnTo>
                    <a:close/>
                  </a:path>
                  <a:path w="79375" h="1102360">
                    <a:moveTo>
                      <a:pt x="54864" y="581406"/>
                    </a:moveTo>
                    <a:lnTo>
                      <a:pt x="47244" y="580644"/>
                    </a:lnTo>
                    <a:lnTo>
                      <a:pt x="46482" y="603504"/>
                    </a:lnTo>
                    <a:lnTo>
                      <a:pt x="54102" y="604266"/>
                    </a:lnTo>
                    <a:lnTo>
                      <a:pt x="54864" y="581406"/>
                    </a:lnTo>
                    <a:close/>
                  </a:path>
                  <a:path w="79375" h="1102360">
                    <a:moveTo>
                      <a:pt x="53340" y="611886"/>
                    </a:moveTo>
                    <a:lnTo>
                      <a:pt x="45720" y="611124"/>
                    </a:lnTo>
                    <a:lnTo>
                      <a:pt x="44958" y="634746"/>
                    </a:lnTo>
                    <a:lnTo>
                      <a:pt x="52578" y="634746"/>
                    </a:lnTo>
                    <a:lnTo>
                      <a:pt x="53340" y="611886"/>
                    </a:lnTo>
                    <a:close/>
                  </a:path>
                  <a:path w="79375" h="1102360">
                    <a:moveTo>
                      <a:pt x="52578" y="642366"/>
                    </a:moveTo>
                    <a:lnTo>
                      <a:pt x="44196" y="642366"/>
                    </a:lnTo>
                    <a:lnTo>
                      <a:pt x="43434" y="665226"/>
                    </a:lnTo>
                    <a:lnTo>
                      <a:pt x="51054" y="665226"/>
                    </a:lnTo>
                    <a:lnTo>
                      <a:pt x="52578" y="642366"/>
                    </a:lnTo>
                    <a:close/>
                  </a:path>
                  <a:path w="79375" h="1102360">
                    <a:moveTo>
                      <a:pt x="51054" y="672846"/>
                    </a:moveTo>
                    <a:lnTo>
                      <a:pt x="43434" y="672846"/>
                    </a:lnTo>
                    <a:lnTo>
                      <a:pt x="42672" y="695706"/>
                    </a:lnTo>
                    <a:lnTo>
                      <a:pt x="50292" y="695706"/>
                    </a:lnTo>
                    <a:lnTo>
                      <a:pt x="51054" y="672846"/>
                    </a:lnTo>
                    <a:close/>
                  </a:path>
                  <a:path w="79375" h="1102360">
                    <a:moveTo>
                      <a:pt x="49530" y="703326"/>
                    </a:moveTo>
                    <a:lnTo>
                      <a:pt x="41910" y="703326"/>
                    </a:lnTo>
                    <a:lnTo>
                      <a:pt x="41148" y="726186"/>
                    </a:lnTo>
                    <a:lnTo>
                      <a:pt x="48768" y="726186"/>
                    </a:lnTo>
                    <a:lnTo>
                      <a:pt x="49530" y="703326"/>
                    </a:lnTo>
                    <a:close/>
                  </a:path>
                  <a:path w="79375" h="1102360">
                    <a:moveTo>
                      <a:pt x="48006" y="733806"/>
                    </a:moveTo>
                    <a:lnTo>
                      <a:pt x="40386" y="733806"/>
                    </a:lnTo>
                    <a:lnTo>
                      <a:pt x="39624" y="756666"/>
                    </a:lnTo>
                    <a:lnTo>
                      <a:pt x="47244" y="757428"/>
                    </a:lnTo>
                    <a:lnTo>
                      <a:pt x="48006" y="733806"/>
                    </a:lnTo>
                    <a:close/>
                  </a:path>
                  <a:path w="79375" h="1102360">
                    <a:moveTo>
                      <a:pt x="47244" y="765048"/>
                    </a:moveTo>
                    <a:lnTo>
                      <a:pt x="39624" y="764286"/>
                    </a:lnTo>
                    <a:lnTo>
                      <a:pt x="38862" y="787146"/>
                    </a:lnTo>
                    <a:lnTo>
                      <a:pt x="46482" y="787908"/>
                    </a:lnTo>
                    <a:lnTo>
                      <a:pt x="47244" y="765048"/>
                    </a:lnTo>
                    <a:close/>
                  </a:path>
                  <a:path w="79375" h="1102360">
                    <a:moveTo>
                      <a:pt x="45720" y="795528"/>
                    </a:moveTo>
                    <a:lnTo>
                      <a:pt x="38100" y="794766"/>
                    </a:lnTo>
                    <a:lnTo>
                      <a:pt x="37338" y="817626"/>
                    </a:lnTo>
                    <a:lnTo>
                      <a:pt x="44958" y="818388"/>
                    </a:lnTo>
                    <a:lnTo>
                      <a:pt x="45720" y="795528"/>
                    </a:lnTo>
                    <a:close/>
                  </a:path>
                  <a:path w="79375" h="1102360">
                    <a:moveTo>
                      <a:pt x="44196" y="826008"/>
                    </a:moveTo>
                    <a:lnTo>
                      <a:pt x="36576" y="826008"/>
                    </a:lnTo>
                    <a:lnTo>
                      <a:pt x="35814" y="848868"/>
                    </a:lnTo>
                    <a:lnTo>
                      <a:pt x="43434" y="848868"/>
                    </a:lnTo>
                    <a:lnTo>
                      <a:pt x="44196" y="826008"/>
                    </a:lnTo>
                    <a:close/>
                  </a:path>
                  <a:path w="79375" h="1102360">
                    <a:moveTo>
                      <a:pt x="43434" y="856488"/>
                    </a:moveTo>
                    <a:lnTo>
                      <a:pt x="35814" y="856488"/>
                    </a:lnTo>
                    <a:lnTo>
                      <a:pt x="35052" y="879347"/>
                    </a:lnTo>
                    <a:lnTo>
                      <a:pt x="42672" y="879347"/>
                    </a:lnTo>
                    <a:lnTo>
                      <a:pt x="43434" y="856488"/>
                    </a:lnTo>
                    <a:close/>
                  </a:path>
                  <a:path w="79375" h="1102360">
                    <a:moveTo>
                      <a:pt x="41910" y="886968"/>
                    </a:moveTo>
                    <a:lnTo>
                      <a:pt x="34290" y="886968"/>
                    </a:lnTo>
                    <a:lnTo>
                      <a:pt x="33528" y="909828"/>
                    </a:lnTo>
                    <a:lnTo>
                      <a:pt x="41148" y="909828"/>
                    </a:lnTo>
                    <a:lnTo>
                      <a:pt x="41910" y="886968"/>
                    </a:lnTo>
                    <a:close/>
                  </a:path>
                  <a:path w="79375" h="1102360">
                    <a:moveTo>
                      <a:pt x="40386" y="917447"/>
                    </a:moveTo>
                    <a:lnTo>
                      <a:pt x="32766" y="917447"/>
                    </a:lnTo>
                    <a:lnTo>
                      <a:pt x="32004" y="940308"/>
                    </a:lnTo>
                    <a:lnTo>
                      <a:pt x="39624" y="940308"/>
                    </a:lnTo>
                    <a:lnTo>
                      <a:pt x="40386" y="917447"/>
                    </a:lnTo>
                    <a:close/>
                  </a:path>
                  <a:path w="79375" h="1102360">
                    <a:moveTo>
                      <a:pt x="39624" y="948690"/>
                    </a:moveTo>
                    <a:lnTo>
                      <a:pt x="32004" y="947928"/>
                    </a:lnTo>
                    <a:lnTo>
                      <a:pt x="30480" y="970788"/>
                    </a:lnTo>
                    <a:lnTo>
                      <a:pt x="38862" y="971550"/>
                    </a:lnTo>
                    <a:lnTo>
                      <a:pt x="39624" y="948690"/>
                    </a:lnTo>
                    <a:close/>
                  </a:path>
                  <a:path w="79375" h="1102360">
                    <a:moveTo>
                      <a:pt x="38100" y="979169"/>
                    </a:moveTo>
                    <a:lnTo>
                      <a:pt x="30480" y="978408"/>
                    </a:lnTo>
                    <a:lnTo>
                      <a:pt x="29718" y="1001268"/>
                    </a:lnTo>
                    <a:lnTo>
                      <a:pt x="37338" y="1002030"/>
                    </a:lnTo>
                    <a:lnTo>
                      <a:pt x="38100" y="979169"/>
                    </a:lnTo>
                    <a:close/>
                  </a:path>
                  <a:path w="79375" h="1102360">
                    <a:moveTo>
                      <a:pt x="36576" y="1009650"/>
                    </a:moveTo>
                    <a:lnTo>
                      <a:pt x="28956" y="1008888"/>
                    </a:lnTo>
                    <a:lnTo>
                      <a:pt x="28194" y="1032510"/>
                    </a:lnTo>
                    <a:lnTo>
                      <a:pt x="35814" y="1032510"/>
                    </a:lnTo>
                    <a:lnTo>
                      <a:pt x="36576" y="1009650"/>
                    </a:lnTo>
                    <a:close/>
                  </a:path>
                  <a:path w="79375" h="1102360">
                    <a:moveTo>
                      <a:pt x="26347" y="1080272"/>
                    </a:moveTo>
                    <a:lnTo>
                      <a:pt x="8382" y="1045463"/>
                    </a:lnTo>
                    <a:lnTo>
                      <a:pt x="6858" y="1043940"/>
                    </a:lnTo>
                    <a:lnTo>
                      <a:pt x="4572" y="1043178"/>
                    </a:lnTo>
                    <a:lnTo>
                      <a:pt x="3048" y="1043940"/>
                    </a:lnTo>
                    <a:lnTo>
                      <a:pt x="762" y="1045463"/>
                    </a:lnTo>
                    <a:lnTo>
                      <a:pt x="0" y="1047750"/>
                    </a:lnTo>
                    <a:lnTo>
                      <a:pt x="1524" y="1049274"/>
                    </a:lnTo>
                    <a:lnTo>
                      <a:pt x="25908" y="1096010"/>
                    </a:lnTo>
                    <a:lnTo>
                      <a:pt x="25908" y="1093470"/>
                    </a:lnTo>
                    <a:lnTo>
                      <a:pt x="26347" y="1080272"/>
                    </a:lnTo>
                    <a:close/>
                  </a:path>
                  <a:path w="79375" h="1102360">
                    <a:moveTo>
                      <a:pt x="30013" y="1087375"/>
                    </a:moveTo>
                    <a:lnTo>
                      <a:pt x="26347" y="1080272"/>
                    </a:lnTo>
                    <a:lnTo>
                      <a:pt x="25908" y="1093470"/>
                    </a:lnTo>
                    <a:lnTo>
                      <a:pt x="26670" y="1093470"/>
                    </a:lnTo>
                    <a:lnTo>
                      <a:pt x="26670" y="1092708"/>
                    </a:lnTo>
                    <a:lnTo>
                      <a:pt x="30013" y="1087375"/>
                    </a:lnTo>
                    <a:close/>
                  </a:path>
                  <a:path w="79375" h="1102360">
                    <a:moveTo>
                      <a:pt x="62484" y="1050036"/>
                    </a:moveTo>
                    <a:lnTo>
                      <a:pt x="61722" y="1047750"/>
                    </a:lnTo>
                    <a:lnTo>
                      <a:pt x="60198" y="1046226"/>
                    </a:lnTo>
                    <a:lnTo>
                      <a:pt x="58674" y="1045463"/>
                    </a:lnTo>
                    <a:lnTo>
                      <a:pt x="56388" y="1046226"/>
                    </a:lnTo>
                    <a:lnTo>
                      <a:pt x="54864" y="1047750"/>
                    </a:lnTo>
                    <a:lnTo>
                      <a:pt x="33939" y="1081115"/>
                    </a:lnTo>
                    <a:lnTo>
                      <a:pt x="33528" y="1093470"/>
                    </a:lnTo>
                    <a:lnTo>
                      <a:pt x="25908" y="1093470"/>
                    </a:lnTo>
                    <a:lnTo>
                      <a:pt x="25908" y="1096010"/>
                    </a:lnTo>
                    <a:lnTo>
                      <a:pt x="28956" y="1101852"/>
                    </a:lnTo>
                    <a:lnTo>
                      <a:pt x="61722" y="1051560"/>
                    </a:lnTo>
                    <a:lnTo>
                      <a:pt x="62484" y="1050036"/>
                    </a:lnTo>
                    <a:close/>
                  </a:path>
                  <a:path w="79375" h="1102360">
                    <a:moveTo>
                      <a:pt x="34290" y="1070610"/>
                    </a:moveTo>
                    <a:lnTo>
                      <a:pt x="26670" y="1070610"/>
                    </a:lnTo>
                    <a:lnTo>
                      <a:pt x="26347" y="1080272"/>
                    </a:lnTo>
                    <a:lnTo>
                      <a:pt x="30013" y="1087375"/>
                    </a:lnTo>
                    <a:lnTo>
                      <a:pt x="33939" y="1081115"/>
                    </a:lnTo>
                    <a:lnTo>
                      <a:pt x="34290" y="1070610"/>
                    </a:lnTo>
                    <a:close/>
                  </a:path>
                  <a:path w="79375" h="1102360">
                    <a:moveTo>
                      <a:pt x="35814" y="1040130"/>
                    </a:moveTo>
                    <a:lnTo>
                      <a:pt x="28194" y="1040130"/>
                    </a:lnTo>
                    <a:lnTo>
                      <a:pt x="26670" y="1062990"/>
                    </a:lnTo>
                    <a:lnTo>
                      <a:pt x="35052" y="1062990"/>
                    </a:lnTo>
                    <a:lnTo>
                      <a:pt x="35814" y="1040130"/>
                    </a:lnTo>
                    <a:close/>
                  </a:path>
                  <a:path w="79375" h="1102360">
                    <a:moveTo>
                      <a:pt x="32766" y="1092708"/>
                    </a:moveTo>
                    <a:lnTo>
                      <a:pt x="30013" y="1087375"/>
                    </a:lnTo>
                    <a:lnTo>
                      <a:pt x="26670" y="1092708"/>
                    </a:lnTo>
                    <a:lnTo>
                      <a:pt x="32766" y="1092708"/>
                    </a:lnTo>
                    <a:close/>
                  </a:path>
                  <a:path w="79375" h="1102360">
                    <a:moveTo>
                      <a:pt x="32766" y="1093470"/>
                    </a:moveTo>
                    <a:lnTo>
                      <a:pt x="32766" y="1092708"/>
                    </a:lnTo>
                    <a:lnTo>
                      <a:pt x="26670" y="1092708"/>
                    </a:lnTo>
                    <a:lnTo>
                      <a:pt x="26670" y="1093470"/>
                    </a:lnTo>
                    <a:lnTo>
                      <a:pt x="32766" y="1093470"/>
                    </a:lnTo>
                    <a:close/>
                  </a:path>
                  <a:path w="79375" h="1102360">
                    <a:moveTo>
                      <a:pt x="33939" y="1081115"/>
                    </a:moveTo>
                    <a:lnTo>
                      <a:pt x="30013" y="1087375"/>
                    </a:lnTo>
                    <a:lnTo>
                      <a:pt x="32766" y="1092708"/>
                    </a:lnTo>
                    <a:lnTo>
                      <a:pt x="32766" y="1093470"/>
                    </a:lnTo>
                    <a:lnTo>
                      <a:pt x="33528" y="1093470"/>
                    </a:lnTo>
                    <a:lnTo>
                      <a:pt x="33939" y="1081115"/>
                    </a:lnTo>
                    <a:close/>
                  </a:path>
                </a:pathLst>
              </a:custGeom>
              <a:solidFill>
                <a:srgbClr val="7788FA"/>
              </a:solidFill>
            </p:spPr>
            <p:txBody>
              <a:bodyPr wrap="square" lIns="0" tIns="0" rIns="0" bIns="0" rtlCol="0"/>
              <a:lstStyle/>
              <a:p>
                <a:endParaRPr sz="1400" b="1"/>
              </a:p>
            </p:txBody>
          </p:sp>
        </p:grpSp>
        <p:grpSp>
          <p:nvGrpSpPr>
            <p:cNvPr id="33" name="object 12">
              <a:extLst>
                <a:ext uri="{FF2B5EF4-FFF2-40B4-BE49-F238E27FC236}">
                  <a16:creationId xmlns:a16="http://schemas.microsoft.com/office/drawing/2014/main" id="{1E549166-E997-4153-0BDC-9126ACCDA018}"/>
                </a:ext>
              </a:extLst>
            </p:cNvPr>
            <p:cNvGrpSpPr/>
            <p:nvPr/>
          </p:nvGrpSpPr>
          <p:grpSpPr>
            <a:xfrm>
              <a:off x="2539876" y="4605311"/>
              <a:ext cx="2950614" cy="1091628"/>
              <a:chOff x="598931" y="3146962"/>
              <a:chExt cx="2016252" cy="745946"/>
            </a:xfrm>
          </p:grpSpPr>
          <p:pic>
            <p:nvPicPr>
              <p:cNvPr id="47" name="object 13">
                <a:extLst>
                  <a:ext uri="{FF2B5EF4-FFF2-40B4-BE49-F238E27FC236}">
                    <a16:creationId xmlns:a16="http://schemas.microsoft.com/office/drawing/2014/main" id="{B4AC4207-73D7-DAFF-5229-E2B0DF418BCB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98931" y="3146962"/>
                <a:ext cx="414697" cy="745946"/>
              </a:xfrm>
              <a:prstGeom prst="rect">
                <a:avLst/>
              </a:prstGeom>
            </p:spPr>
          </p:pic>
          <p:pic>
            <p:nvPicPr>
              <p:cNvPr id="48" name="object 14">
                <a:extLst>
                  <a:ext uri="{FF2B5EF4-FFF2-40B4-BE49-F238E27FC236}">
                    <a16:creationId xmlns:a16="http://schemas.microsoft.com/office/drawing/2014/main" id="{ED0A38A8-092C-5D2F-9662-5EFF0F0BB71A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11173" y="3169919"/>
                <a:ext cx="1604010" cy="694182"/>
              </a:xfrm>
              <a:prstGeom prst="rect">
                <a:avLst/>
              </a:prstGeom>
            </p:spPr>
          </p:pic>
          <p:sp>
            <p:nvSpPr>
              <p:cNvPr id="49" name="object 15">
                <a:extLst>
                  <a:ext uri="{FF2B5EF4-FFF2-40B4-BE49-F238E27FC236}">
                    <a16:creationId xmlns:a16="http://schemas.microsoft.com/office/drawing/2014/main" id="{472DDFBB-2E01-2861-5B54-A0C3F3015D8C}"/>
                  </a:ext>
                </a:extLst>
              </p:cNvPr>
              <p:cNvSpPr/>
              <p:nvPr/>
            </p:nvSpPr>
            <p:spPr>
              <a:xfrm>
                <a:off x="964691" y="3280409"/>
                <a:ext cx="965200" cy="62230"/>
              </a:xfrm>
              <a:custGeom>
                <a:avLst/>
                <a:gdLst/>
                <a:ahLst/>
                <a:cxnLst/>
                <a:rect l="l" t="t" r="r" b="b"/>
                <a:pathLst>
                  <a:path w="965200" h="62229">
                    <a:moveTo>
                      <a:pt x="22859" y="33527"/>
                    </a:moveTo>
                    <a:lnTo>
                      <a:pt x="22859" y="25907"/>
                    </a:lnTo>
                    <a:lnTo>
                      <a:pt x="0" y="25907"/>
                    </a:lnTo>
                    <a:lnTo>
                      <a:pt x="0" y="33527"/>
                    </a:lnTo>
                    <a:lnTo>
                      <a:pt x="22859" y="33527"/>
                    </a:lnTo>
                    <a:close/>
                  </a:path>
                  <a:path w="965200" h="62229">
                    <a:moveTo>
                      <a:pt x="54102" y="33527"/>
                    </a:moveTo>
                    <a:lnTo>
                      <a:pt x="54102" y="25907"/>
                    </a:lnTo>
                    <a:lnTo>
                      <a:pt x="30480" y="25907"/>
                    </a:lnTo>
                    <a:lnTo>
                      <a:pt x="30480" y="33527"/>
                    </a:lnTo>
                    <a:lnTo>
                      <a:pt x="54102" y="33527"/>
                    </a:lnTo>
                    <a:close/>
                  </a:path>
                  <a:path w="965200" h="62229">
                    <a:moveTo>
                      <a:pt x="84581" y="33527"/>
                    </a:moveTo>
                    <a:lnTo>
                      <a:pt x="84581" y="25907"/>
                    </a:lnTo>
                    <a:lnTo>
                      <a:pt x="61721" y="25907"/>
                    </a:lnTo>
                    <a:lnTo>
                      <a:pt x="61721" y="33527"/>
                    </a:lnTo>
                    <a:lnTo>
                      <a:pt x="84581" y="33527"/>
                    </a:lnTo>
                    <a:close/>
                  </a:path>
                  <a:path w="965200" h="62229">
                    <a:moveTo>
                      <a:pt x="115062" y="33527"/>
                    </a:moveTo>
                    <a:lnTo>
                      <a:pt x="115062" y="25907"/>
                    </a:lnTo>
                    <a:lnTo>
                      <a:pt x="92202" y="25907"/>
                    </a:lnTo>
                    <a:lnTo>
                      <a:pt x="92202" y="33527"/>
                    </a:lnTo>
                    <a:lnTo>
                      <a:pt x="115062" y="33527"/>
                    </a:lnTo>
                    <a:close/>
                  </a:path>
                  <a:path w="965200" h="62229">
                    <a:moveTo>
                      <a:pt x="145542" y="33527"/>
                    </a:moveTo>
                    <a:lnTo>
                      <a:pt x="145542" y="25907"/>
                    </a:lnTo>
                    <a:lnTo>
                      <a:pt x="122682" y="25907"/>
                    </a:lnTo>
                    <a:lnTo>
                      <a:pt x="122682" y="33527"/>
                    </a:lnTo>
                    <a:lnTo>
                      <a:pt x="145542" y="33527"/>
                    </a:lnTo>
                    <a:close/>
                  </a:path>
                  <a:path w="965200" h="62229">
                    <a:moveTo>
                      <a:pt x="176022" y="33527"/>
                    </a:moveTo>
                    <a:lnTo>
                      <a:pt x="176022" y="25907"/>
                    </a:lnTo>
                    <a:lnTo>
                      <a:pt x="153162" y="25907"/>
                    </a:lnTo>
                    <a:lnTo>
                      <a:pt x="153162" y="33527"/>
                    </a:lnTo>
                    <a:lnTo>
                      <a:pt x="176022" y="33527"/>
                    </a:lnTo>
                    <a:close/>
                  </a:path>
                  <a:path w="965200" h="62229">
                    <a:moveTo>
                      <a:pt x="206502" y="34289"/>
                    </a:moveTo>
                    <a:lnTo>
                      <a:pt x="206502" y="25907"/>
                    </a:lnTo>
                    <a:lnTo>
                      <a:pt x="183642" y="25907"/>
                    </a:lnTo>
                    <a:lnTo>
                      <a:pt x="183642" y="34289"/>
                    </a:lnTo>
                    <a:lnTo>
                      <a:pt x="206502" y="34289"/>
                    </a:lnTo>
                    <a:close/>
                  </a:path>
                  <a:path w="965200" h="62229">
                    <a:moveTo>
                      <a:pt x="237744" y="34289"/>
                    </a:moveTo>
                    <a:lnTo>
                      <a:pt x="237744" y="26669"/>
                    </a:lnTo>
                    <a:lnTo>
                      <a:pt x="214884" y="25907"/>
                    </a:lnTo>
                    <a:lnTo>
                      <a:pt x="214884" y="34289"/>
                    </a:lnTo>
                    <a:lnTo>
                      <a:pt x="237744" y="34289"/>
                    </a:lnTo>
                    <a:close/>
                  </a:path>
                  <a:path w="965200" h="62229">
                    <a:moveTo>
                      <a:pt x="268224" y="34289"/>
                    </a:moveTo>
                    <a:lnTo>
                      <a:pt x="268224" y="26669"/>
                    </a:lnTo>
                    <a:lnTo>
                      <a:pt x="245364" y="26669"/>
                    </a:lnTo>
                    <a:lnTo>
                      <a:pt x="245364" y="34289"/>
                    </a:lnTo>
                    <a:lnTo>
                      <a:pt x="268224" y="34289"/>
                    </a:lnTo>
                    <a:close/>
                  </a:path>
                  <a:path w="965200" h="62229">
                    <a:moveTo>
                      <a:pt x="298704" y="34289"/>
                    </a:moveTo>
                    <a:lnTo>
                      <a:pt x="298704" y="26669"/>
                    </a:lnTo>
                    <a:lnTo>
                      <a:pt x="275844" y="26669"/>
                    </a:lnTo>
                    <a:lnTo>
                      <a:pt x="275844" y="34289"/>
                    </a:lnTo>
                    <a:lnTo>
                      <a:pt x="298704" y="34289"/>
                    </a:lnTo>
                    <a:close/>
                  </a:path>
                  <a:path w="965200" h="62229">
                    <a:moveTo>
                      <a:pt x="329184" y="34289"/>
                    </a:moveTo>
                    <a:lnTo>
                      <a:pt x="329184" y="26669"/>
                    </a:lnTo>
                    <a:lnTo>
                      <a:pt x="306324" y="26669"/>
                    </a:lnTo>
                    <a:lnTo>
                      <a:pt x="306324" y="34289"/>
                    </a:lnTo>
                    <a:lnTo>
                      <a:pt x="329184" y="34289"/>
                    </a:lnTo>
                    <a:close/>
                  </a:path>
                  <a:path w="965200" h="62229">
                    <a:moveTo>
                      <a:pt x="359664" y="34289"/>
                    </a:moveTo>
                    <a:lnTo>
                      <a:pt x="359664" y="26669"/>
                    </a:lnTo>
                    <a:lnTo>
                      <a:pt x="336804" y="26669"/>
                    </a:lnTo>
                    <a:lnTo>
                      <a:pt x="336804" y="34289"/>
                    </a:lnTo>
                    <a:lnTo>
                      <a:pt x="359664" y="34289"/>
                    </a:lnTo>
                    <a:close/>
                  </a:path>
                  <a:path w="965200" h="62229">
                    <a:moveTo>
                      <a:pt x="390906" y="34289"/>
                    </a:moveTo>
                    <a:lnTo>
                      <a:pt x="390906" y="26669"/>
                    </a:lnTo>
                    <a:lnTo>
                      <a:pt x="367284" y="26669"/>
                    </a:lnTo>
                    <a:lnTo>
                      <a:pt x="367284" y="34289"/>
                    </a:lnTo>
                    <a:lnTo>
                      <a:pt x="390906" y="34289"/>
                    </a:lnTo>
                    <a:close/>
                  </a:path>
                  <a:path w="965200" h="62229">
                    <a:moveTo>
                      <a:pt x="421386" y="34289"/>
                    </a:moveTo>
                    <a:lnTo>
                      <a:pt x="421386" y="26669"/>
                    </a:lnTo>
                    <a:lnTo>
                      <a:pt x="398526" y="26669"/>
                    </a:lnTo>
                    <a:lnTo>
                      <a:pt x="398526" y="34289"/>
                    </a:lnTo>
                    <a:lnTo>
                      <a:pt x="421386" y="34289"/>
                    </a:lnTo>
                    <a:close/>
                  </a:path>
                  <a:path w="965200" h="62229">
                    <a:moveTo>
                      <a:pt x="451866" y="34289"/>
                    </a:moveTo>
                    <a:lnTo>
                      <a:pt x="451866" y="26669"/>
                    </a:lnTo>
                    <a:lnTo>
                      <a:pt x="429006" y="26669"/>
                    </a:lnTo>
                    <a:lnTo>
                      <a:pt x="429006" y="34289"/>
                    </a:lnTo>
                    <a:lnTo>
                      <a:pt x="451866" y="34289"/>
                    </a:lnTo>
                    <a:close/>
                  </a:path>
                  <a:path w="965200" h="62229">
                    <a:moveTo>
                      <a:pt x="482346" y="34289"/>
                    </a:moveTo>
                    <a:lnTo>
                      <a:pt x="482346" y="26669"/>
                    </a:lnTo>
                    <a:lnTo>
                      <a:pt x="459486" y="26669"/>
                    </a:lnTo>
                    <a:lnTo>
                      <a:pt x="459486" y="34289"/>
                    </a:lnTo>
                    <a:lnTo>
                      <a:pt x="482346" y="34289"/>
                    </a:lnTo>
                    <a:close/>
                  </a:path>
                  <a:path w="965200" h="62229">
                    <a:moveTo>
                      <a:pt x="512826" y="34289"/>
                    </a:moveTo>
                    <a:lnTo>
                      <a:pt x="512826" y="26669"/>
                    </a:lnTo>
                    <a:lnTo>
                      <a:pt x="489966" y="26669"/>
                    </a:lnTo>
                    <a:lnTo>
                      <a:pt x="489966" y="34289"/>
                    </a:lnTo>
                    <a:lnTo>
                      <a:pt x="512826" y="34289"/>
                    </a:lnTo>
                    <a:close/>
                  </a:path>
                  <a:path w="965200" h="62229">
                    <a:moveTo>
                      <a:pt x="543306" y="34289"/>
                    </a:moveTo>
                    <a:lnTo>
                      <a:pt x="543306" y="26669"/>
                    </a:lnTo>
                    <a:lnTo>
                      <a:pt x="520446" y="26669"/>
                    </a:lnTo>
                    <a:lnTo>
                      <a:pt x="520446" y="34289"/>
                    </a:lnTo>
                    <a:lnTo>
                      <a:pt x="543306" y="34289"/>
                    </a:lnTo>
                    <a:close/>
                  </a:path>
                  <a:path w="965200" h="62229">
                    <a:moveTo>
                      <a:pt x="574548" y="34289"/>
                    </a:moveTo>
                    <a:lnTo>
                      <a:pt x="574548" y="26669"/>
                    </a:lnTo>
                    <a:lnTo>
                      <a:pt x="551688" y="26669"/>
                    </a:lnTo>
                    <a:lnTo>
                      <a:pt x="551688" y="34289"/>
                    </a:lnTo>
                    <a:lnTo>
                      <a:pt x="574548" y="34289"/>
                    </a:lnTo>
                    <a:close/>
                  </a:path>
                  <a:path w="965200" h="62229">
                    <a:moveTo>
                      <a:pt x="605028" y="34289"/>
                    </a:moveTo>
                    <a:lnTo>
                      <a:pt x="605028" y="26669"/>
                    </a:lnTo>
                    <a:lnTo>
                      <a:pt x="582168" y="26669"/>
                    </a:lnTo>
                    <a:lnTo>
                      <a:pt x="582168" y="34289"/>
                    </a:lnTo>
                    <a:lnTo>
                      <a:pt x="605028" y="34289"/>
                    </a:lnTo>
                    <a:close/>
                  </a:path>
                  <a:path w="965200" h="62229">
                    <a:moveTo>
                      <a:pt x="635508" y="34289"/>
                    </a:moveTo>
                    <a:lnTo>
                      <a:pt x="635508" y="26669"/>
                    </a:lnTo>
                    <a:lnTo>
                      <a:pt x="612648" y="26669"/>
                    </a:lnTo>
                    <a:lnTo>
                      <a:pt x="612648" y="34289"/>
                    </a:lnTo>
                    <a:lnTo>
                      <a:pt x="635508" y="34289"/>
                    </a:lnTo>
                    <a:close/>
                  </a:path>
                  <a:path w="965200" h="62229">
                    <a:moveTo>
                      <a:pt x="665988" y="34289"/>
                    </a:moveTo>
                    <a:lnTo>
                      <a:pt x="665988" y="26669"/>
                    </a:lnTo>
                    <a:lnTo>
                      <a:pt x="643128" y="26669"/>
                    </a:lnTo>
                    <a:lnTo>
                      <a:pt x="643128" y="34289"/>
                    </a:lnTo>
                    <a:lnTo>
                      <a:pt x="665988" y="34289"/>
                    </a:lnTo>
                    <a:close/>
                  </a:path>
                  <a:path w="965200" h="62229">
                    <a:moveTo>
                      <a:pt x="696468" y="34289"/>
                    </a:moveTo>
                    <a:lnTo>
                      <a:pt x="696468" y="26669"/>
                    </a:lnTo>
                    <a:lnTo>
                      <a:pt x="673608" y="26669"/>
                    </a:lnTo>
                    <a:lnTo>
                      <a:pt x="673608" y="34289"/>
                    </a:lnTo>
                    <a:lnTo>
                      <a:pt x="696468" y="34289"/>
                    </a:lnTo>
                    <a:close/>
                  </a:path>
                  <a:path w="965200" h="62229">
                    <a:moveTo>
                      <a:pt x="727710" y="34289"/>
                    </a:moveTo>
                    <a:lnTo>
                      <a:pt x="727710" y="26669"/>
                    </a:lnTo>
                    <a:lnTo>
                      <a:pt x="704088" y="26669"/>
                    </a:lnTo>
                    <a:lnTo>
                      <a:pt x="704088" y="34289"/>
                    </a:lnTo>
                    <a:lnTo>
                      <a:pt x="727710" y="34289"/>
                    </a:lnTo>
                    <a:close/>
                  </a:path>
                  <a:path w="965200" h="62229">
                    <a:moveTo>
                      <a:pt x="758190" y="34289"/>
                    </a:moveTo>
                    <a:lnTo>
                      <a:pt x="758190" y="26669"/>
                    </a:lnTo>
                    <a:lnTo>
                      <a:pt x="735330" y="26669"/>
                    </a:lnTo>
                    <a:lnTo>
                      <a:pt x="735330" y="34289"/>
                    </a:lnTo>
                    <a:lnTo>
                      <a:pt x="758190" y="34289"/>
                    </a:lnTo>
                    <a:close/>
                  </a:path>
                  <a:path w="965200" h="62229">
                    <a:moveTo>
                      <a:pt x="788670" y="34289"/>
                    </a:moveTo>
                    <a:lnTo>
                      <a:pt x="788670" y="26669"/>
                    </a:lnTo>
                    <a:lnTo>
                      <a:pt x="765810" y="26669"/>
                    </a:lnTo>
                    <a:lnTo>
                      <a:pt x="765810" y="34289"/>
                    </a:lnTo>
                    <a:lnTo>
                      <a:pt x="788670" y="34289"/>
                    </a:lnTo>
                    <a:close/>
                  </a:path>
                  <a:path w="965200" h="62229">
                    <a:moveTo>
                      <a:pt x="819150" y="34289"/>
                    </a:moveTo>
                    <a:lnTo>
                      <a:pt x="819150" y="26669"/>
                    </a:lnTo>
                    <a:lnTo>
                      <a:pt x="796290" y="26669"/>
                    </a:lnTo>
                    <a:lnTo>
                      <a:pt x="796290" y="34289"/>
                    </a:lnTo>
                    <a:lnTo>
                      <a:pt x="819150" y="34289"/>
                    </a:lnTo>
                    <a:close/>
                  </a:path>
                  <a:path w="965200" h="62229">
                    <a:moveTo>
                      <a:pt x="849630" y="34289"/>
                    </a:moveTo>
                    <a:lnTo>
                      <a:pt x="849630" y="26669"/>
                    </a:lnTo>
                    <a:lnTo>
                      <a:pt x="826770" y="26669"/>
                    </a:lnTo>
                    <a:lnTo>
                      <a:pt x="826770" y="34289"/>
                    </a:lnTo>
                    <a:lnTo>
                      <a:pt x="849630" y="34289"/>
                    </a:lnTo>
                    <a:close/>
                  </a:path>
                  <a:path w="965200" h="62229">
                    <a:moveTo>
                      <a:pt x="880872" y="26669"/>
                    </a:moveTo>
                    <a:lnTo>
                      <a:pt x="857250" y="26669"/>
                    </a:lnTo>
                    <a:lnTo>
                      <a:pt x="857250" y="34289"/>
                    </a:lnTo>
                    <a:lnTo>
                      <a:pt x="880110" y="34289"/>
                    </a:lnTo>
                    <a:lnTo>
                      <a:pt x="880872" y="26669"/>
                    </a:lnTo>
                    <a:close/>
                  </a:path>
                  <a:path w="965200" h="62229">
                    <a:moveTo>
                      <a:pt x="911352" y="34289"/>
                    </a:moveTo>
                    <a:lnTo>
                      <a:pt x="911352" y="26669"/>
                    </a:lnTo>
                    <a:lnTo>
                      <a:pt x="888492" y="26669"/>
                    </a:lnTo>
                    <a:lnTo>
                      <a:pt x="888492" y="34289"/>
                    </a:lnTo>
                    <a:lnTo>
                      <a:pt x="911352" y="34289"/>
                    </a:lnTo>
                    <a:close/>
                  </a:path>
                  <a:path w="965200" h="62229">
                    <a:moveTo>
                      <a:pt x="964692" y="30479"/>
                    </a:moveTo>
                    <a:lnTo>
                      <a:pt x="912876" y="762"/>
                    </a:lnTo>
                    <a:lnTo>
                      <a:pt x="911352" y="0"/>
                    </a:lnTo>
                    <a:lnTo>
                      <a:pt x="909066" y="0"/>
                    </a:lnTo>
                    <a:lnTo>
                      <a:pt x="907542" y="2286"/>
                    </a:lnTo>
                    <a:lnTo>
                      <a:pt x="906780" y="3810"/>
                    </a:lnTo>
                    <a:lnTo>
                      <a:pt x="907542" y="6095"/>
                    </a:lnTo>
                    <a:lnTo>
                      <a:pt x="909066" y="7619"/>
                    </a:lnTo>
                    <a:lnTo>
                      <a:pt x="949452" y="30792"/>
                    </a:lnTo>
                    <a:lnTo>
                      <a:pt x="949452" y="26669"/>
                    </a:lnTo>
                    <a:lnTo>
                      <a:pt x="957072" y="26669"/>
                    </a:lnTo>
                    <a:lnTo>
                      <a:pt x="957072" y="34962"/>
                    </a:lnTo>
                    <a:lnTo>
                      <a:pt x="964692" y="30479"/>
                    </a:lnTo>
                    <a:close/>
                  </a:path>
                  <a:path w="965200" h="62229">
                    <a:moveTo>
                      <a:pt x="955548" y="34899"/>
                    </a:moveTo>
                    <a:lnTo>
                      <a:pt x="955548" y="34289"/>
                    </a:lnTo>
                    <a:lnTo>
                      <a:pt x="949571" y="30861"/>
                    </a:lnTo>
                    <a:lnTo>
                      <a:pt x="909066" y="54101"/>
                    </a:lnTo>
                    <a:lnTo>
                      <a:pt x="907542" y="55625"/>
                    </a:lnTo>
                    <a:lnTo>
                      <a:pt x="906780" y="57912"/>
                    </a:lnTo>
                    <a:lnTo>
                      <a:pt x="907542" y="59436"/>
                    </a:lnTo>
                    <a:lnTo>
                      <a:pt x="909066" y="61722"/>
                    </a:lnTo>
                    <a:lnTo>
                      <a:pt x="911352" y="61722"/>
                    </a:lnTo>
                    <a:lnTo>
                      <a:pt x="912876" y="60960"/>
                    </a:lnTo>
                    <a:lnTo>
                      <a:pt x="949452" y="39444"/>
                    </a:lnTo>
                    <a:lnTo>
                      <a:pt x="949452" y="34289"/>
                    </a:lnTo>
                    <a:lnTo>
                      <a:pt x="955548" y="34899"/>
                    </a:lnTo>
                    <a:close/>
                  </a:path>
                  <a:path w="965200" h="62229">
                    <a:moveTo>
                      <a:pt x="941832" y="34289"/>
                    </a:moveTo>
                    <a:lnTo>
                      <a:pt x="941832" y="26669"/>
                    </a:lnTo>
                    <a:lnTo>
                      <a:pt x="918972" y="26669"/>
                    </a:lnTo>
                    <a:lnTo>
                      <a:pt x="918972" y="34289"/>
                    </a:lnTo>
                    <a:lnTo>
                      <a:pt x="941832" y="34289"/>
                    </a:lnTo>
                    <a:close/>
                  </a:path>
                  <a:path w="965200" h="62229">
                    <a:moveTo>
                      <a:pt x="957072" y="34962"/>
                    </a:moveTo>
                    <a:lnTo>
                      <a:pt x="957072" y="26669"/>
                    </a:lnTo>
                    <a:lnTo>
                      <a:pt x="949452" y="26669"/>
                    </a:lnTo>
                    <a:lnTo>
                      <a:pt x="949452" y="30792"/>
                    </a:lnTo>
                    <a:lnTo>
                      <a:pt x="955548" y="27431"/>
                    </a:lnTo>
                    <a:lnTo>
                      <a:pt x="955548" y="34899"/>
                    </a:lnTo>
                    <a:lnTo>
                      <a:pt x="957072" y="34962"/>
                    </a:lnTo>
                    <a:close/>
                  </a:path>
                  <a:path w="965200" h="62229">
                    <a:moveTo>
                      <a:pt x="949571" y="30861"/>
                    </a:moveTo>
                    <a:close/>
                  </a:path>
                  <a:path w="965200" h="62229">
                    <a:moveTo>
                      <a:pt x="956941" y="35038"/>
                    </a:moveTo>
                    <a:lnTo>
                      <a:pt x="949452" y="34289"/>
                    </a:lnTo>
                    <a:lnTo>
                      <a:pt x="949452" y="39444"/>
                    </a:lnTo>
                    <a:lnTo>
                      <a:pt x="956941" y="35038"/>
                    </a:lnTo>
                    <a:close/>
                  </a:path>
                  <a:path w="965200" h="62229">
                    <a:moveTo>
                      <a:pt x="955548" y="34289"/>
                    </a:moveTo>
                    <a:lnTo>
                      <a:pt x="955548" y="27431"/>
                    </a:lnTo>
                    <a:lnTo>
                      <a:pt x="949571" y="30861"/>
                    </a:lnTo>
                    <a:lnTo>
                      <a:pt x="955548" y="34289"/>
                    </a:lnTo>
                    <a:close/>
                  </a:path>
                  <a:path w="965200" h="62229">
                    <a:moveTo>
                      <a:pt x="957072" y="35051"/>
                    </a:moveTo>
                    <a:lnTo>
                      <a:pt x="956941" y="35038"/>
                    </a:lnTo>
                    <a:lnTo>
                      <a:pt x="957072" y="35051"/>
                    </a:lnTo>
                    <a:close/>
                  </a:path>
                </a:pathLst>
              </a:custGeom>
              <a:solidFill>
                <a:srgbClr val="7788FA"/>
              </a:solidFill>
            </p:spPr>
            <p:txBody>
              <a:bodyPr wrap="square" lIns="0" tIns="0" rIns="0" bIns="0" rtlCol="0"/>
              <a:lstStyle/>
              <a:p>
                <a:endParaRPr sz="1400" b="1"/>
              </a:p>
            </p:txBody>
          </p:sp>
        </p:grpSp>
        <p:grpSp>
          <p:nvGrpSpPr>
            <p:cNvPr id="34" name="object 16">
              <a:extLst>
                <a:ext uri="{FF2B5EF4-FFF2-40B4-BE49-F238E27FC236}">
                  <a16:creationId xmlns:a16="http://schemas.microsoft.com/office/drawing/2014/main" id="{9C9139B1-846D-4D32-5252-DE3DE4714823}"/>
                </a:ext>
              </a:extLst>
            </p:cNvPr>
            <p:cNvGrpSpPr/>
            <p:nvPr/>
          </p:nvGrpSpPr>
          <p:grpSpPr>
            <a:xfrm>
              <a:off x="6506523" y="4560791"/>
              <a:ext cx="2950452" cy="1135294"/>
              <a:chOff x="3309474" y="3116540"/>
              <a:chExt cx="2016142" cy="775784"/>
            </a:xfrm>
          </p:grpSpPr>
          <p:pic>
            <p:nvPicPr>
              <p:cNvPr id="45" name="object 17">
                <a:extLst>
                  <a:ext uri="{FF2B5EF4-FFF2-40B4-BE49-F238E27FC236}">
                    <a16:creationId xmlns:a16="http://schemas.microsoft.com/office/drawing/2014/main" id="{76D193A6-AB02-4834-D8A1-211F3D8A8CD3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309474" y="3116540"/>
                <a:ext cx="422341" cy="775784"/>
              </a:xfrm>
              <a:prstGeom prst="rect">
                <a:avLst/>
              </a:prstGeom>
            </p:spPr>
          </p:pic>
          <p:pic>
            <p:nvPicPr>
              <p:cNvPr id="46" name="object 18">
                <a:extLst>
                  <a:ext uri="{FF2B5EF4-FFF2-40B4-BE49-F238E27FC236}">
                    <a16:creationId xmlns:a16="http://schemas.microsoft.com/office/drawing/2014/main" id="{75FB4E7D-BC37-3922-2271-EF12D29A08C1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720845" y="3123437"/>
                <a:ext cx="1604771" cy="694944"/>
              </a:xfrm>
              <a:prstGeom prst="rect">
                <a:avLst/>
              </a:prstGeom>
            </p:spPr>
          </p:pic>
        </p:grpSp>
        <p:sp>
          <p:nvSpPr>
            <p:cNvPr id="35" name="object 19">
              <a:extLst>
                <a:ext uri="{FF2B5EF4-FFF2-40B4-BE49-F238E27FC236}">
                  <a16:creationId xmlns:a16="http://schemas.microsoft.com/office/drawing/2014/main" id="{3BD352DC-A231-BB4B-626F-A856A3566595}"/>
                </a:ext>
              </a:extLst>
            </p:cNvPr>
            <p:cNvSpPr txBox="1"/>
            <p:nvPr/>
          </p:nvSpPr>
          <p:spPr>
            <a:xfrm>
              <a:off x="7600670" y="4438557"/>
              <a:ext cx="162622" cy="293544"/>
            </a:xfrm>
            <a:prstGeom prst="rect">
              <a:avLst/>
            </a:prstGeom>
          </p:spPr>
          <p:txBody>
            <a:bodyPr vert="horz" wrap="square" lIns="0" tIns="19515" rIns="0" bIns="0" rtlCol="0">
              <a:spAutoFit/>
            </a:bodyPr>
            <a:lstStyle/>
            <a:p>
              <a:pPr marL="14868" defTabSz="731520">
                <a:spcBef>
                  <a:spcPts val="123"/>
                </a:spcBef>
              </a:pPr>
              <a:r>
                <a:rPr sz="1400" b="1" kern="1200">
                  <a:solidFill>
                    <a:schemeClr val="tx1"/>
                  </a:solidFill>
                  <a:latin typeface="Arial MT"/>
                  <a:ea typeface="+mn-ea"/>
                  <a:cs typeface="+mn-cs"/>
                </a:rPr>
                <a:t>1</a:t>
              </a:r>
              <a:endParaRPr sz="1400" b="1">
                <a:latin typeface="Arial MT"/>
                <a:cs typeface="Arial MT"/>
              </a:endParaRPr>
            </a:p>
          </p:txBody>
        </p:sp>
        <p:sp>
          <p:nvSpPr>
            <p:cNvPr id="36" name="object 20">
              <a:extLst>
                <a:ext uri="{FF2B5EF4-FFF2-40B4-BE49-F238E27FC236}">
                  <a16:creationId xmlns:a16="http://schemas.microsoft.com/office/drawing/2014/main" id="{72EE377C-175A-C416-1CD2-8C8CFB8ABB7B}"/>
                </a:ext>
              </a:extLst>
            </p:cNvPr>
            <p:cNvSpPr txBox="1"/>
            <p:nvPr/>
          </p:nvSpPr>
          <p:spPr>
            <a:xfrm>
              <a:off x="3568401" y="4657116"/>
              <a:ext cx="162622" cy="293544"/>
            </a:xfrm>
            <a:prstGeom prst="rect">
              <a:avLst/>
            </a:prstGeom>
          </p:spPr>
          <p:txBody>
            <a:bodyPr vert="horz" wrap="square" lIns="0" tIns="19515" rIns="0" bIns="0" rtlCol="0">
              <a:spAutoFit/>
            </a:bodyPr>
            <a:lstStyle/>
            <a:p>
              <a:pPr marL="14868" defTabSz="731520">
                <a:spcBef>
                  <a:spcPts val="123"/>
                </a:spcBef>
              </a:pPr>
              <a:r>
                <a:rPr sz="1400" b="1" kern="1200">
                  <a:solidFill>
                    <a:schemeClr val="tx1"/>
                  </a:solidFill>
                  <a:latin typeface="Arial MT"/>
                  <a:ea typeface="+mn-ea"/>
                  <a:cs typeface="+mn-cs"/>
                </a:rPr>
                <a:t>1</a:t>
              </a:r>
              <a:endParaRPr sz="1400" b="1">
                <a:latin typeface="Arial MT"/>
                <a:cs typeface="Arial MT"/>
              </a:endParaRPr>
            </a:p>
          </p:txBody>
        </p:sp>
        <p:sp>
          <p:nvSpPr>
            <p:cNvPr id="37" name="object 21">
              <a:extLst>
                <a:ext uri="{FF2B5EF4-FFF2-40B4-BE49-F238E27FC236}">
                  <a16:creationId xmlns:a16="http://schemas.microsoft.com/office/drawing/2014/main" id="{E4DD080D-83CB-DD7F-A17C-D203C27D157F}"/>
                </a:ext>
              </a:extLst>
            </p:cNvPr>
            <p:cNvSpPr txBox="1"/>
            <p:nvPr/>
          </p:nvSpPr>
          <p:spPr>
            <a:xfrm>
              <a:off x="7600670" y="4925859"/>
              <a:ext cx="162622" cy="293544"/>
            </a:xfrm>
            <a:prstGeom prst="rect">
              <a:avLst/>
            </a:prstGeom>
          </p:spPr>
          <p:txBody>
            <a:bodyPr vert="horz" wrap="square" lIns="0" tIns="19515" rIns="0" bIns="0" rtlCol="0">
              <a:spAutoFit/>
            </a:bodyPr>
            <a:lstStyle/>
            <a:p>
              <a:pPr marL="14868" defTabSz="731520">
                <a:spcBef>
                  <a:spcPts val="123"/>
                </a:spcBef>
              </a:pPr>
              <a:r>
                <a:rPr sz="1400" b="1" kern="1200">
                  <a:solidFill>
                    <a:schemeClr val="tx1"/>
                  </a:solidFill>
                  <a:latin typeface="Arial MT"/>
                  <a:ea typeface="+mn-ea"/>
                  <a:cs typeface="+mn-cs"/>
                </a:rPr>
                <a:t>1</a:t>
              </a:r>
              <a:endParaRPr sz="1400" b="1">
                <a:latin typeface="Arial MT"/>
                <a:cs typeface="Arial MT"/>
              </a:endParaRPr>
            </a:p>
          </p:txBody>
        </p:sp>
        <p:sp>
          <p:nvSpPr>
            <p:cNvPr id="38" name="object 22">
              <a:extLst>
                <a:ext uri="{FF2B5EF4-FFF2-40B4-BE49-F238E27FC236}">
                  <a16:creationId xmlns:a16="http://schemas.microsoft.com/office/drawing/2014/main" id="{5A56C43A-D10C-4DD3-936F-F12B87B5110E}"/>
                </a:ext>
              </a:extLst>
            </p:cNvPr>
            <p:cNvSpPr txBox="1"/>
            <p:nvPr/>
          </p:nvSpPr>
          <p:spPr>
            <a:xfrm>
              <a:off x="3702213" y="5262629"/>
              <a:ext cx="162622" cy="293544"/>
            </a:xfrm>
            <a:prstGeom prst="rect">
              <a:avLst/>
            </a:prstGeom>
          </p:spPr>
          <p:txBody>
            <a:bodyPr vert="horz" wrap="square" lIns="0" tIns="19515" rIns="0" bIns="0" rtlCol="0">
              <a:spAutoFit/>
            </a:bodyPr>
            <a:lstStyle/>
            <a:p>
              <a:pPr marL="14868" defTabSz="731520">
                <a:spcBef>
                  <a:spcPts val="123"/>
                </a:spcBef>
              </a:pPr>
              <a:r>
                <a:rPr sz="1400" b="1" kern="1200">
                  <a:solidFill>
                    <a:schemeClr val="tx1"/>
                  </a:solidFill>
                  <a:latin typeface="Arial MT"/>
                  <a:ea typeface="+mn-ea"/>
                  <a:cs typeface="+mn-cs"/>
                </a:rPr>
                <a:t>3</a:t>
              </a:r>
              <a:endParaRPr sz="1400" b="1">
                <a:latin typeface="Arial MT"/>
                <a:cs typeface="Arial MT"/>
              </a:endParaRPr>
            </a:p>
          </p:txBody>
        </p:sp>
        <p:sp>
          <p:nvSpPr>
            <p:cNvPr id="39" name="object 23">
              <a:extLst>
                <a:ext uri="{FF2B5EF4-FFF2-40B4-BE49-F238E27FC236}">
                  <a16:creationId xmlns:a16="http://schemas.microsoft.com/office/drawing/2014/main" id="{070A96C6-4FE6-E41E-0218-A083A2B62CC0}"/>
                </a:ext>
              </a:extLst>
            </p:cNvPr>
            <p:cNvSpPr txBox="1"/>
            <p:nvPr/>
          </p:nvSpPr>
          <p:spPr>
            <a:xfrm>
              <a:off x="7735603" y="4725365"/>
              <a:ext cx="364273" cy="920122"/>
            </a:xfrm>
            <a:prstGeom prst="rect">
              <a:avLst/>
            </a:prstGeom>
          </p:spPr>
          <p:txBody>
            <a:bodyPr vert="horz" wrap="square" lIns="0" tIns="86420" rIns="0" bIns="0" rtlCol="0">
              <a:spAutoFit/>
            </a:bodyPr>
            <a:lstStyle/>
            <a:p>
              <a:pPr marL="14868" defTabSz="731520">
                <a:spcBef>
                  <a:spcPts val="543"/>
                </a:spcBef>
              </a:pPr>
              <a:r>
                <a:rPr sz="1400" b="1" kern="1200">
                  <a:solidFill>
                    <a:schemeClr val="tx1"/>
                  </a:solidFill>
                  <a:latin typeface="Arial MT"/>
                  <a:ea typeface="+mn-ea"/>
                  <a:cs typeface="+mn-cs"/>
                </a:rPr>
                <a:t>4</a:t>
              </a:r>
            </a:p>
            <a:p>
              <a:pPr marL="176187" defTabSz="731520">
                <a:lnSpc>
                  <a:spcPts val="1481"/>
                </a:lnSpc>
                <a:spcBef>
                  <a:spcPts val="427"/>
                </a:spcBef>
              </a:pPr>
              <a:r>
                <a:rPr sz="1400" b="1" kern="1200">
                  <a:solidFill>
                    <a:schemeClr val="tx1"/>
                  </a:solidFill>
                  <a:latin typeface="Arial MT"/>
                  <a:ea typeface="+mn-ea"/>
                  <a:cs typeface="+mn-cs"/>
                </a:rPr>
                <a:t>2</a:t>
              </a:r>
            </a:p>
            <a:p>
              <a:pPr marL="67650" defTabSz="731520">
                <a:lnSpc>
                  <a:spcPts val="1481"/>
                </a:lnSpc>
              </a:pPr>
              <a:r>
                <a:rPr sz="1400" b="1" kern="1200">
                  <a:solidFill>
                    <a:schemeClr val="tx1"/>
                  </a:solidFill>
                  <a:latin typeface="Arial MT"/>
                  <a:ea typeface="+mn-ea"/>
                  <a:cs typeface="+mn-cs"/>
                </a:rPr>
                <a:t>3</a:t>
              </a:r>
              <a:endParaRPr sz="1400" b="1">
                <a:latin typeface="Arial MT"/>
                <a:cs typeface="Arial MT"/>
              </a:endParaRPr>
            </a:p>
          </p:txBody>
        </p:sp>
        <p:sp>
          <p:nvSpPr>
            <p:cNvPr id="40" name="object 24">
              <a:extLst>
                <a:ext uri="{FF2B5EF4-FFF2-40B4-BE49-F238E27FC236}">
                  <a16:creationId xmlns:a16="http://schemas.microsoft.com/office/drawing/2014/main" id="{652F97A9-4C92-A2C1-7A9F-81A28D34CED0}"/>
                </a:ext>
              </a:extLst>
            </p:cNvPr>
            <p:cNvSpPr txBox="1"/>
            <p:nvPr/>
          </p:nvSpPr>
          <p:spPr>
            <a:xfrm>
              <a:off x="3837144" y="4925859"/>
              <a:ext cx="162622" cy="293544"/>
            </a:xfrm>
            <a:prstGeom prst="rect">
              <a:avLst/>
            </a:prstGeom>
          </p:spPr>
          <p:txBody>
            <a:bodyPr vert="horz" wrap="square" lIns="0" tIns="19515" rIns="0" bIns="0" rtlCol="0">
              <a:spAutoFit/>
            </a:bodyPr>
            <a:lstStyle/>
            <a:p>
              <a:pPr marL="14868" defTabSz="731520">
                <a:spcBef>
                  <a:spcPts val="123"/>
                </a:spcBef>
              </a:pPr>
              <a:r>
                <a:rPr sz="1400" b="1" kern="1200">
                  <a:solidFill>
                    <a:schemeClr val="tx1"/>
                  </a:solidFill>
                  <a:latin typeface="Arial MT"/>
                  <a:ea typeface="+mn-ea"/>
                  <a:cs typeface="+mn-cs"/>
                </a:rPr>
                <a:t>4</a:t>
              </a:r>
              <a:endParaRPr sz="1400" b="1">
                <a:latin typeface="Arial MT"/>
                <a:cs typeface="Arial MT"/>
              </a:endParaRPr>
            </a:p>
          </p:txBody>
        </p:sp>
        <p:sp>
          <p:nvSpPr>
            <p:cNvPr id="41" name="object 25">
              <a:extLst>
                <a:ext uri="{FF2B5EF4-FFF2-40B4-BE49-F238E27FC236}">
                  <a16:creationId xmlns:a16="http://schemas.microsoft.com/office/drawing/2014/main" id="{E960328D-12FA-9AD3-8D65-F22684689D81}"/>
                </a:ext>
              </a:extLst>
            </p:cNvPr>
            <p:cNvSpPr txBox="1"/>
            <p:nvPr/>
          </p:nvSpPr>
          <p:spPr>
            <a:xfrm>
              <a:off x="3164726" y="3178466"/>
              <a:ext cx="1099324" cy="562569"/>
            </a:xfrm>
            <a:prstGeom prst="rect">
              <a:avLst/>
            </a:prstGeom>
          </p:spPr>
          <p:txBody>
            <a:bodyPr vert="horz" wrap="square" lIns="0" tIns="19515" rIns="0" bIns="0" rtlCol="0">
              <a:spAutoFit/>
            </a:bodyPr>
            <a:lstStyle/>
            <a:p>
              <a:pPr marL="14868" defTabSz="731520">
                <a:spcBef>
                  <a:spcPts val="123"/>
                </a:spcBef>
              </a:pPr>
              <a:r>
                <a:rPr sz="1400" b="1" kern="1200" spc="-6" dirty="0">
                  <a:solidFill>
                    <a:schemeClr val="tx1"/>
                  </a:solidFill>
                  <a:latin typeface="Arial MT"/>
                  <a:ea typeface="+mn-ea"/>
                  <a:cs typeface="+mn-cs"/>
                </a:rPr>
                <a:t>RADIUS</a:t>
              </a:r>
              <a:endParaRPr sz="1400" b="1" kern="1200" dirty="0">
                <a:solidFill>
                  <a:schemeClr val="tx1"/>
                </a:solidFill>
                <a:latin typeface="Arial MT"/>
                <a:ea typeface="+mn-ea"/>
                <a:cs typeface="+mn-cs"/>
              </a:endParaRPr>
            </a:p>
            <a:p>
              <a:pPr marL="14868" marR="5947" defTabSz="731520">
                <a:spcBef>
                  <a:spcPts val="6"/>
                </a:spcBef>
              </a:pPr>
              <a:r>
                <a:rPr sz="1400" b="1" kern="1200" dirty="0">
                  <a:solidFill>
                    <a:schemeClr val="tx1"/>
                  </a:solidFill>
                  <a:latin typeface="Arial MT"/>
                  <a:ea typeface="+mn-ea"/>
                  <a:cs typeface="+mn-cs"/>
                </a:rPr>
                <a:t>Authentication</a:t>
              </a:r>
              <a:endParaRPr sz="1400" b="1" dirty="0">
                <a:latin typeface="Arial MT"/>
                <a:cs typeface="Arial MT"/>
              </a:endParaRPr>
            </a:p>
          </p:txBody>
        </p:sp>
        <p:sp>
          <p:nvSpPr>
            <p:cNvPr id="42" name="object 26">
              <a:extLst>
                <a:ext uri="{FF2B5EF4-FFF2-40B4-BE49-F238E27FC236}">
                  <a16:creationId xmlns:a16="http://schemas.microsoft.com/office/drawing/2014/main" id="{B595FA71-2C44-FEF0-BC68-EA90521EAA60}"/>
                </a:ext>
              </a:extLst>
            </p:cNvPr>
            <p:cNvSpPr txBox="1"/>
            <p:nvPr/>
          </p:nvSpPr>
          <p:spPr>
            <a:xfrm>
              <a:off x="6659531" y="2709230"/>
              <a:ext cx="1638300" cy="979479"/>
            </a:xfrm>
            <a:prstGeom prst="rect">
              <a:avLst/>
            </a:prstGeom>
          </p:spPr>
          <p:txBody>
            <a:bodyPr vert="horz" wrap="square" lIns="0" tIns="86420" rIns="0" bIns="0" rtlCol="0">
              <a:spAutoFit/>
            </a:bodyPr>
            <a:lstStyle/>
            <a:p>
              <a:pPr marL="14868" defTabSz="731520">
                <a:spcBef>
                  <a:spcPts val="543"/>
                </a:spcBef>
              </a:pPr>
              <a:r>
                <a:rPr sz="1400" b="1" kern="1200" spc="-6" dirty="0">
                  <a:solidFill>
                    <a:schemeClr val="tx1"/>
                  </a:solidFill>
                  <a:latin typeface="Arial MT"/>
                  <a:ea typeface="+mn-ea"/>
                  <a:cs typeface="+mn-cs"/>
                </a:rPr>
                <a:t>USER</a:t>
              </a:r>
              <a:endParaRPr sz="1400" b="1" kern="1200" dirty="0">
                <a:solidFill>
                  <a:schemeClr val="tx1"/>
                </a:solidFill>
                <a:latin typeface="Arial MT"/>
                <a:ea typeface="+mn-ea"/>
                <a:cs typeface="+mn-cs"/>
              </a:endParaRPr>
            </a:p>
            <a:p>
              <a:pPr marL="445301" defTabSz="731520">
                <a:spcBef>
                  <a:spcPts val="427"/>
                </a:spcBef>
              </a:pPr>
              <a:r>
                <a:rPr sz="1400" b="1" kern="1200" spc="-18" dirty="0">
                  <a:solidFill>
                    <a:schemeClr val="tx1"/>
                  </a:solidFill>
                  <a:latin typeface="Arial MT"/>
                  <a:ea typeface="+mn-ea"/>
                  <a:cs typeface="+mn-cs"/>
                </a:rPr>
                <a:t>TACACS+</a:t>
              </a:r>
              <a:endParaRPr sz="1400" b="1" kern="1200" dirty="0">
                <a:solidFill>
                  <a:schemeClr val="tx1"/>
                </a:solidFill>
                <a:latin typeface="Arial MT"/>
                <a:ea typeface="+mn-ea"/>
                <a:cs typeface="+mn-cs"/>
              </a:endParaRPr>
            </a:p>
            <a:p>
              <a:pPr marL="445301" marR="5947" defTabSz="731520">
                <a:spcBef>
                  <a:spcPts val="6"/>
                </a:spcBef>
              </a:pPr>
              <a:r>
                <a:rPr sz="1400" b="1" kern="1200" dirty="0">
                  <a:solidFill>
                    <a:schemeClr val="tx1"/>
                  </a:solidFill>
                  <a:latin typeface="Arial MT"/>
                  <a:ea typeface="+mn-ea"/>
                  <a:cs typeface="+mn-cs"/>
                </a:rPr>
                <a:t>Authentication</a:t>
              </a:r>
              <a:endParaRPr sz="1400" b="1" dirty="0">
                <a:latin typeface="Arial MT"/>
                <a:cs typeface="Arial MT"/>
              </a:endParaRPr>
            </a:p>
          </p:txBody>
        </p:sp>
        <p:sp>
          <p:nvSpPr>
            <p:cNvPr id="43" name="object 27">
              <a:extLst>
                <a:ext uri="{FF2B5EF4-FFF2-40B4-BE49-F238E27FC236}">
                  <a16:creationId xmlns:a16="http://schemas.microsoft.com/office/drawing/2014/main" id="{171A0727-2CA5-EA15-3FBD-583EC0EDA8C5}"/>
                </a:ext>
              </a:extLst>
            </p:cNvPr>
            <p:cNvSpPr txBox="1"/>
            <p:nvPr/>
          </p:nvSpPr>
          <p:spPr>
            <a:xfrm>
              <a:off x="2021726" y="6001952"/>
              <a:ext cx="7837449" cy="293544"/>
            </a:xfrm>
            <a:prstGeom prst="rect">
              <a:avLst/>
            </a:prstGeom>
          </p:spPr>
          <p:txBody>
            <a:bodyPr vert="horz" wrap="square" lIns="0" tIns="19515" rIns="0" bIns="0" rtlCol="0">
              <a:spAutoFit/>
            </a:bodyPr>
            <a:lstStyle/>
            <a:p>
              <a:pPr marL="14868" marR="5947" defTabSz="731520">
                <a:spcBef>
                  <a:spcPts val="123"/>
                </a:spcBef>
              </a:pPr>
              <a:r>
                <a:rPr sz="1400" b="1" kern="1200">
                  <a:solidFill>
                    <a:schemeClr val="tx1"/>
                  </a:solidFill>
                  <a:latin typeface="Arial MT"/>
                  <a:ea typeface="+mn-ea"/>
                  <a:cs typeface="+mn-cs"/>
                </a:rPr>
                <a:t>1.Authentication</a:t>
              </a:r>
              <a:r>
                <a:rPr sz="1400" b="1" kern="1200" spc="-18">
                  <a:solidFill>
                    <a:schemeClr val="tx1"/>
                  </a:solidFill>
                  <a:latin typeface="Arial MT"/>
                  <a:ea typeface="+mn-ea"/>
                  <a:cs typeface="+mn-cs"/>
                </a:rPr>
                <a:t> </a:t>
              </a:r>
              <a:r>
                <a:rPr sz="1400" b="1" kern="1200">
                  <a:solidFill>
                    <a:schemeClr val="tx1"/>
                  </a:solidFill>
                  <a:latin typeface="Arial MT"/>
                  <a:ea typeface="+mn-ea"/>
                  <a:cs typeface="+mn-cs"/>
                </a:rPr>
                <a:t>request</a:t>
              </a:r>
              <a:r>
                <a:rPr sz="1400" b="1" kern="1200" spc="-12">
                  <a:solidFill>
                    <a:schemeClr val="tx1"/>
                  </a:solidFill>
                  <a:latin typeface="Arial MT"/>
                  <a:ea typeface="+mn-ea"/>
                  <a:cs typeface="+mn-cs"/>
                </a:rPr>
                <a:t> </a:t>
              </a:r>
              <a:r>
                <a:rPr sz="1400" b="1" kern="1200">
                  <a:solidFill>
                    <a:schemeClr val="tx1"/>
                  </a:solidFill>
                  <a:latin typeface="Arial MT"/>
                  <a:ea typeface="+mn-ea"/>
                  <a:cs typeface="+mn-cs"/>
                </a:rPr>
                <a:t>2.</a:t>
              </a:r>
              <a:r>
                <a:rPr sz="1400" b="1" kern="1200" spc="-82">
                  <a:solidFill>
                    <a:schemeClr val="tx1"/>
                  </a:solidFill>
                  <a:latin typeface="Arial MT"/>
                  <a:ea typeface="+mn-ea"/>
                  <a:cs typeface="+mn-cs"/>
                </a:rPr>
                <a:t> </a:t>
              </a:r>
              <a:r>
                <a:rPr sz="1400" b="1" kern="1200">
                  <a:solidFill>
                    <a:schemeClr val="tx1"/>
                  </a:solidFill>
                  <a:latin typeface="Arial MT"/>
                  <a:ea typeface="+mn-ea"/>
                  <a:cs typeface="+mn-cs"/>
                </a:rPr>
                <a:t>Authentication</a:t>
              </a:r>
              <a:r>
                <a:rPr sz="1400" b="1" kern="1200" spc="-12">
                  <a:solidFill>
                    <a:schemeClr val="tx1"/>
                  </a:solidFill>
                  <a:latin typeface="Arial MT"/>
                  <a:ea typeface="+mn-ea"/>
                  <a:cs typeface="+mn-cs"/>
                </a:rPr>
                <a:t> </a:t>
              </a:r>
              <a:r>
                <a:rPr sz="1400" b="1" kern="1200">
                  <a:solidFill>
                    <a:schemeClr val="tx1"/>
                  </a:solidFill>
                  <a:latin typeface="Arial MT"/>
                  <a:ea typeface="+mn-ea"/>
                  <a:cs typeface="+mn-cs"/>
                </a:rPr>
                <a:t>reply 3.</a:t>
              </a:r>
              <a:r>
                <a:rPr sz="1400" b="1" kern="1200" spc="-82">
                  <a:solidFill>
                    <a:schemeClr val="tx1"/>
                  </a:solidFill>
                  <a:latin typeface="Arial MT"/>
                  <a:ea typeface="+mn-ea"/>
                  <a:cs typeface="+mn-cs"/>
                </a:rPr>
                <a:t> </a:t>
              </a:r>
              <a:r>
                <a:rPr sz="1400" b="1" kern="1200">
                  <a:solidFill>
                    <a:schemeClr val="tx1"/>
                  </a:solidFill>
                  <a:latin typeface="Arial MT"/>
                  <a:ea typeface="+mn-ea"/>
                  <a:cs typeface="+mn-cs"/>
                </a:rPr>
                <a:t>Accounting</a:t>
              </a:r>
              <a:r>
                <a:rPr sz="1400" b="1" kern="1200" spc="-12">
                  <a:solidFill>
                    <a:schemeClr val="tx1"/>
                  </a:solidFill>
                  <a:latin typeface="Arial MT"/>
                  <a:ea typeface="+mn-ea"/>
                  <a:cs typeface="+mn-cs"/>
                </a:rPr>
                <a:t> </a:t>
              </a:r>
              <a:r>
                <a:rPr sz="1400" b="1" kern="1200">
                  <a:solidFill>
                    <a:schemeClr val="tx1"/>
                  </a:solidFill>
                  <a:latin typeface="Arial MT"/>
                  <a:ea typeface="+mn-ea"/>
                  <a:cs typeface="+mn-cs"/>
                </a:rPr>
                <a:t>4.</a:t>
              </a:r>
              <a:r>
                <a:rPr sz="1400" b="1" kern="1200" spc="-82">
                  <a:solidFill>
                    <a:schemeClr val="tx1"/>
                  </a:solidFill>
                  <a:latin typeface="Arial MT"/>
                  <a:ea typeface="+mn-ea"/>
                  <a:cs typeface="+mn-cs"/>
                </a:rPr>
                <a:t> </a:t>
              </a:r>
              <a:r>
                <a:rPr sz="1400" b="1" kern="1200">
                  <a:solidFill>
                    <a:schemeClr val="tx1"/>
                  </a:solidFill>
                  <a:latin typeface="Arial MT"/>
                  <a:ea typeface="+mn-ea"/>
                  <a:cs typeface="+mn-cs"/>
                </a:rPr>
                <a:t>Authentication </a:t>
              </a:r>
              <a:r>
                <a:rPr sz="1400" b="1" kern="1200" spc="-369">
                  <a:solidFill>
                    <a:schemeClr val="tx1"/>
                  </a:solidFill>
                  <a:latin typeface="Arial MT"/>
                  <a:ea typeface="+mn-ea"/>
                  <a:cs typeface="+mn-cs"/>
                </a:rPr>
                <a:t> </a:t>
              </a:r>
              <a:r>
                <a:rPr sz="1400" b="1" kern="1200" spc="-18">
                  <a:solidFill>
                    <a:schemeClr val="tx1"/>
                  </a:solidFill>
                  <a:latin typeface="Arial MT"/>
                  <a:ea typeface="+mn-ea"/>
                  <a:cs typeface="+mn-cs"/>
                </a:rPr>
                <a:t>reply,</a:t>
              </a:r>
              <a:r>
                <a:rPr sz="1400" b="1" kern="1200" spc="-106">
                  <a:solidFill>
                    <a:schemeClr val="tx1"/>
                  </a:solidFill>
                  <a:latin typeface="Arial MT"/>
                  <a:ea typeface="+mn-ea"/>
                  <a:cs typeface="+mn-cs"/>
                </a:rPr>
                <a:t> </a:t>
              </a:r>
              <a:r>
                <a:rPr sz="1400" b="1" kern="1200">
                  <a:solidFill>
                    <a:schemeClr val="tx1"/>
                  </a:solidFill>
                  <a:latin typeface="Arial MT"/>
                  <a:ea typeface="+mn-ea"/>
                  <a:cs typeface="+mn-cs"/>
                </a:rPr>
                <a:t>Authorization</a:t>
              </a:r>
              <a:r>
                <a:rPr sz="1400" b="1" kern="1200" spc="-18">
                  <a:solidFill>
                    <a:schemeClr val="tx1"/>
                  </a:solidFill>
                  <a:latin typeface="Arial MT"/>
                  <a:ea typeface="+mn-ea"/>
                  <a:cs typeface="+mn-cs"/>
                </a:rPr>
                <a:t> </a:t>
              </a:r>
              <a:r>
                <a:rPr sz="1400" b="1" kern="1200">
                  <a:solidFill>
                    <a:schemeClr val="tx1"/>
                  </a:solidFill>
                  <a:latin typeface="Arial MT"/>
                  <a:ea typeface="+mn-ea"/>
                  <a:cs typeface="+mn-cs"/>
                </a:rPr>
                <a:t>level</a:t>
              </a:r>
              <a:endParaRPr sz="1400" b="1">
                <a:latin typeface="Arial MT"/>
                <a:cs typeface="Arial MT"/>
              </a:endParaRPr>
            </a:p>
          </p:txBody>
        </p:sp>
        <p:sp>
          <p:nvSpPr>
            <p:cNvPr id="44" name="object 28">
              <a:extLst>
                <a:ext uri="{FF2B5EF4-FFF2-40B4-BE49-F238E27FC236}">
                  <a16:creationId xmlns:a16="http://schemas.microsoft.com/office/drawing/2014/main" id="{C4C89036-046B-2C76-F4B1-43B166C8C27A}"/>
                </a:ext>
              </a:extLst>
            </p:cNvPr>
            <p:cNvSpPr txBox="1"/>
            <p:nvPr/>
          </p:nvSpPr>
          <p:spPr>
            <a:xfrm>
              <a:off x="1686078" y="3044655"/>
              <a:ext cx="659780" cy="293544"/>
            </a:xfrm>
            <a:prstGeom prst="rect">
              <a:avLst/>
            </a:prstGeom>
          </p:spPr>
          <p:txBody>
            <a:bodyPr vert="horz" wrap="square" lIns="0" tIns="19515" rIns="0" bIns="0" rtlCol="0">
              <a:spAutoFit/>
            </a:bodyPr>
            <a:lstStyle/>
            <a:p>
              <a:pPr marL="14868" defTabSz="731520">
                <a:spcBef>
                  <a:spcPts val="123"/>
                </a:spcBef>
              </a:pPr>
              <a:r>
                <a:rPr sz="1400" b="1" kern="1200" spc="-6">
                  <a:solidFill>
                    <a:schemeClr val="tx1"/>
                  </a:solidFill>
                  <a:latin typeface="Arial MT"/>
                  <a:ea typeface="+mn-ea"/>
                  <a:cs typeface="+mn-cs"/>
                </a:rPr>
                <a:t>USER</a:t>
              </a:r>
              <a:endParaRPr sz="1400" b="1">
                <a:latin typeface="Arial MT"/>
                <a:cs typeface="Arial MT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92DB257-3E16-4A3C-9E28-46828281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598902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87685E6-1160-459B-8C70-301404C06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48" y="0"/>
            <a:ext cx="5989019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94C9708-F6A4-4956-B261-A4A2C4DFE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248392" y="229489"/>
            <a:ext cx="4953000" cy="976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8585"/>
            <a:r>
              <a:rPr lang="en-US" spc="15" dirty="0">
                <a:solidFill>
                  <a:schemeClr val="tx2"/>
                </a:solidFill>
              </a:rPr>
              <a:t>Kerberos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72AFCF-332D-3E1E-8DF7-DBAADA2BAE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539" b="-2"/>
          <a:stretch/>
        </p:blipFill>
        <p:spPr>
          <a:xfrm>
            <a:off x="606552" y="1711311"/>
            <a:ext cx="4724400" cy="352172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248392" y="1205826"/>
            <a:ext cx="5641856" cy="5422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6961" indent="-228600" algn="just">
              <a:spcBef>
                <a:spcPts val="666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237890" algn="l"/>
              </a:tabLst>
            </a:pPr>
            <a:r>
              <a:rPr lang="en-US" sz="1400" spc="22" dirty="0">
                <a:solidFill>
                  <a:schemeClr val="tx2"/>
                </a:solidFill>
              </a:rPr>
              <a:t>Kerberos</a:t>
            </a:r>
            <a:r>
              <a:rPr lang="en-US" sz="1400" spc="-15" dirty="0">
                <a:solidFill>
                  <a:schemeClr val="tx2"/>
                </a:solidFill>
              </a:rPr>
              <a:t> </a:t>
            </a:r>
            <a:r>
              <a:rPr lang="en-US" sz="1400" spc="15" dirty="0">
                <a:solidFill>
                  <a:schemeClr val="tx2"/>
                </a:solidFill>
              </a:rPr>
              <a:t>is</a:t>
            </a:r>
            <a:r>
              <a:rPr lang="en-US" sz="1400" spc="7" dirty="0">
                <a:solidFill>
                  <a:schemeClr val="tx2"/>
                </a:solidFill>
              </a:rPr>
              <a:t> </a:t>
            </a:r>
            <a:r>
              <a:rPr lang="en-US" sz="1400" spc="29" dirty="0">
                <a:solidFill>
                  <a:schemeClr val="tx2"/>
                </a:solidFill>
              </a:rPr>
              <a:t>an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spc="22" dirty="0">
                <a:solidFill>
                  <a:schemeClr val="tx2"/>
                </a:solidFill>
              </a:rPr>
              <a:t>authenticating</a:t>
            </a:r>
            <a:r>
              <a:rPr lang="en-US" sz="1400" spc="-15" dirty="0">
                <a:solidFill>
                  <a:schemeClr val="tx2"/>
                </a:solidFill>
              </a:rPr>
              <a:t> </a:t>
            </a:r>
            <a:r>
              <a:rPr lang="en-US" sz="1400" spc="29" dirty="0">
                <a:solidFill>
                  <a:schemeClr val="tx2"/>
                </a:solidFill>
              </a:rPr>
              <a:t>method</a:t>
            </a:r>
            <a:r>
              <a:rPr lang="en-US" sz="1400" spc="-7" dirty="0">
                <a:solidFill>
                  <a:schemeClr val="tx2"/>
                </a:solidFill>
              </a:rPr>
              <a:t> </a:t>
            </a:r>
            <a:r>
              <a:rPr lang="en-US" sz="1400" spc="15" dirty="0">
                <a:solidFill>
                  <a:schemeClr val="tx2"/>
                </a:solidFill>
              </a:rPr>
              <a:t>for</a:t>
            </a:r>
            <a:r>
              <a:rPr lang="en-US" sz="1400" spc="7" dirty="0">
                <a:solidFill>
                  <a:schemeClr val="tx2"/>
                </a:solidFill>
              </a:rPr>
              <a:t> </a:t>
            </a:r>
            <a:r>
              <a:rPr lang="en-US" sz="1400" spc="22" dirty="0">
                <a:solidFill>
                  <a:schemeClr val="tx2"/>
                </a:solidFill>
              </a:rPr>
              <a:t>accessing</a:t>
            </a:r>
            <a:r>
              <a:rPr lang="en-US" sz="1400" spc="-22" dirty="0">
                <a:solidFill>
                  <a:schemeClr val="tx2"/>
                </a:solidFill>
              </a:rPr>
              <a:t> </a:t>
            </a:r>
            <a:r>
              <a:rPr lang="en-US" sz="1400" spc="22" dirty="0">
                <a:solidFill>
                  <a:schemeClr val="tx2"/>
                </a:solidFill>
              </a:rPr>
              <a:t>network</a:t>
            </a:r>
            <a:endParaRPr lang="en-US" sz="1400" dirty="0">
              <a:solidFill>
                <a:schemeClr val="tx2"/>
              </a:solidFill>
            </a:endParaRPr>
          </a:p>
          <a:p>
            <a:pPr marL="236961" indent="-228600" algn="just">
              <a:spcBef>
                <a:spcPts val="541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237890" algn="l"/>
              </a:tabLst>
            </a:pPr>
            <a:r>
              <a:rPr lang="en-US" sz="1400" b="1" spc="22" dirty="0">
                <a:solidFill>
                  <a:schemeClr val="tx2"/>
                </a:solidFill>
              </a:rPr>
              <a:t>Kerberos</a:t>
            </a:r>
            <a:r>
              <a:rPr lang="en-US" sz="1400" b="1" spc="-15" dirty="0">
                <a:solidFill>
                  <a:schemeClr val="tx2"/>
                </a:solidFill>
              </a:rPr>
              <a:t> </a:t>
            </a:r>
            <a:r>
              <a:rPr lang="en-US" sz="1400" b="1" spc="22" dirty="0">
                <a:solidFill>
                  <a:schemeClr val="tx2"/>
                </a:solidFill>
              </a:rPr>
              <a:t>authentication</a:t>
            </a:r>
            <a:r>
              <a:rPr lang="en-US" sz="1400" b="1" spc="-15" dirty="0">
                <a:solidFill>
                  <a:schemeClr val="tx2"/>
                </a:solidFill>
              </a:rPr>
              <a:t> </a:t>
            </a:r>
            <a:r>
              <a:rPr lang="en-US" sz="1400" b="1" spc="22" dirty="0">
                <a:solidFill>
                  <a:schemeClr val="tx2"/>
                </a:solidFill>
              </a:rPr>
              <a:t>protocol</a:t>
            </a:r>
            <a:r>
              <a:rPr lang="en-US" sz="1400" b="1" spc="-15" dirty="0">
                <a:solidFill>
                  <a:schemeClr val="tx2"/>
                </a:solidFill>
              </a:rPr>
              <a:t> </a:t>
            </a:r>
            <a:r>
              <a:rPr lang="en-US" sz="1400" b="1" spc="29" dirty="0">
                <a:solidFill>
                  <a:schemeClr val="tx2"/>
                </a:solidFill>
              </a:rPr>
              <a:t>(KAP)</a:t>
            </a:r>
            <a:endParaRPr lang="en-US" sz="1400" dirty="0">
              <a:solidFill>
                <a:schemeClr val="tx2"/>
              </a:solidFill>
            </a:endParaRPr>
          </a:p>
          <a:p>
            <a:pPr marL="693738" lvl="1" indent="-228600" algn="just">
              <a:spcBef>
                <a:spcPts val="534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275990" algn="l"/>
              </a:tabLst>
            </a:pPr>
            <a:r>
              <a:rPr lang="en-US" sz="1400" spc="22" dirty="0">
                <a:solidFill>
                  <a:schemeClr val="tx2"/>
                </a:solidFill>
              </a:rPr>
              <a:t>User</a:t>
            </a:r>
            <a:r>
              <a:rPr lang="en-US" sz="1400" spc="-7" dirty="0">
                <a:solidFill>
                  <a:schemeClr val="tx2"/>
                </a:solidFill>
              </a:rPr>
              <a:t> </a:t>
            </a:r>
            <a:r>
              <a:rPr lang="en-US" sz="1400" spc="22" dirty="0">
                <a:solidFill>
                  <a:schemeClr val="tx2"/>
                </a:solidFill>
              </a:rPr>
              <a:t>sends</a:t>
            </a:r>
            <a:r>
              <a:rPr lang="en-US" sz="1400" spc="-15" dirty="0">
                <a:solidFill>
                  <a:schemeClr val="tx2"/>
                </a:solidFill>
              </a:rPr>
              <a:t> </a:t>
            </a:r>
            <a:r>
              <a:rPr lang="en-US" sz="1400" spc="22" dirty="0">
                <a:solidFill>
                  <a:schemeClr val="tx2"/>
                </a:solidFill>
              </a:rPr>
              <a:t>the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spc="22" dirty="0">
                <a:solidFill>
                  <a:schemeClr val="tx2"/>
                </a:solidFill>
              </a:rPr>
              <a:t>credentials</a:t>
            </a:r>
            <a:r>
              <a:rPr lang="en-US" sz="1400" spc="-22" dirty="0">
                <a:solidFill>
                  <a:schemeClr val="tx2"/>
                </a:solidFill>
              </a:rPr>
              <a:t> </a:t>
            </a:r>
            <a:r>
              <a:rPr lang="en-US" sz="1400" spc="22" dirty="0">
                <a:solidFill>
                  <a:schemeClr val="tx2"/>
                </a:solidFill>
              </a:rPr>
              <a:t>to</a:t>
            </a:r>
            <a:r>
              <a:rPr lang="en-US" sz="1400" spc="15" dirty="0">
                <a:solidFill>
                  <a:schemeClr val="tx2"/>
                </a:solidFill>
              </a:rPr>
              <a:t> </a:t>
            </a:r>
            <a:r>
              <a:rPr lang="en-US" sz="1400" spc="22" dirty="0">
                <a:solidFill>
                  <a:schemeClr val="tx2"/>
                </a:solidFill>
              </a:rPr>
              <a:t>the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spc="22" dirty="0">
                <a:solidFill>
                  <a:schemeClr val="tx2"/>
                </a:solidFill>
              </a:rPr>
              <a:t>authentication</a:t>
            </a:r>
            <a:r>
              <a:rPr lang="en-US" sz="1400" spc="-22" dirty="0">
                <a:solidFill>
                  <a:schemeClr val="tx2"/>
                </a:solidFill>
              </a:rPr>
              <a:t> </a:t>
            </a:r>
            <a:r>
              <a:rPr lang="en-US" sz="1400" spc="22" dirty="0">
                <a:solidFill>
                  <a:schemeClr val="tx2"/>
                </a:solidFill>
              </a:rPr>
              <a:t>server</a:t>
            </a:r>
            <a:r>
              <a:rPr lang="en-US" sz="1400" spc="-7" dirty="0">
                <a:solidFill>
                  <a:schemeClr val="tx2"/>
                </a:solidFill>
              </a:rPr>
              <a:t> </a:t>
            </a:r>
            <a:r>
              <a:rPr lang="en-US" sz="1400" spc="22" dirty="0">
                <a:solidFill>
                  <a:schemeClr val="tx2"/>
                </a:solidFill>
              </a:rPr>
              <a:t>(AS)</a:t>
            </a:r>
            <a:endParaRPr lang="en-US" sz="1400" dirty="0">
              <a:solidFill>
                <a:schemeClr val="tx2"/>
              </a:solidFill>
            </a:endParaRPr>
          </a:p>
          <a:p>
            <a:pPr marL="677434" marR="10222" lvl="1" indent="-228600" algn="just">
              <a:spcBef>
                <a:spcPts val="476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221164" algn="l"/>
              </a:tabLst>
            </a:pPr>
            <a:r>
              <a:rPr lang="en-US" sz="1400" spc="29" dirty="0">
                <a:solidFill>
                  <a:schemeClr val="tx2"/>
                </a:solidFill>
              </a:rPr>
              <a:t>AS </a:t>
            </a:r>
            <a:r>
              <a:rPr lang="en-US" sz="1400" spc="22" dirty="0">
                <a:solidFill>
                  <a:schemeClr val="tx2"/>
                </a:solidFill>
              </a:rPr>
              <a:t>hashes the password of the </a:t>
            </a:r>
            <a:r>
              <a:rPr lang="en-US" sz="1400" spc="15" dirty="0">
                <a:solidFill>
                  <a:schemeClr val="tx2"/>
                </a:solidFill>
              </a:rPr>
              <a:t>user </a:t>
            </a:r>
            <a:r>
              <a:rPr lang="en-US" sz="1400" spc="29" dirty="0">
                <a:solidFill>
                  <a:schemeClr val="tx2"/>
                </a:solidFill>
              </a:rPr>
              <a:t>and </a:t>
            </a:r>
            <a:r>
              <a:rPr lang="en-US" sz="1400" spc="15" dirty="0">
                <a:solidFill>
                  <a:schemeClr val="tx2"/>
                </a:solidFill>
              </a:rPr>
              <a:t>verifies </a:t>
            </a:r>
            <a:r>
              <a:rPr lang="en-US" sz="1400" spc="22" dirty="0">
                <a:solidFill>
                  <a:schemeClr val="tx2"/>
                </a:solidFill>
              </a:rPr>
              <a:t>the </a:t>
            </a:r>
            <a:r>
              <a:rPr lang="en-US" sz="1400" spc="15" dirty="0">
                <a:solidFill>
                  <a:schemeClr val="tx2"/>
                </a:solidFill>
              </a:rPr>
              <a:t>credentials in </a:t>
            </a:r>
            <a:r>
              <a:rPr lang="en-US" sz="1400" spc="22" dirty="0">
                <a:solidFill>
                  <a:schemeClr val="tx2"/>
                </a:solidFill>
              </a:rPr>
              <a:t>the </a:t>
            </a:r>
            <a:r>
              <a:rPr lang="en-US" sz="1400" spc="15" dirty="0">
                <a:solidFill>
                  <a:schemeClr val="tx2"/>
                </a:solidFill>
              </a:rPr>
              <a:t>Active Directory </a:t>
            </a:r>
            <a:r>
              <a:rPr lang="en-US" sz="1400" spc="22" dirty="0">
                <a:solidFill>
                  <a:schemeClr val="tx2"/>
                </a:solidFill>
              </a:rPr>
              <a:t>(AD) </a:t>
            </a:r>
            <a:r>
              <a:rPr lang="en-US" sz="1400" spc="29" dirty="0">
                <a:solidFill>
                  <a:schemeClr val="tx2"/>
                </a:solidFill>
              </a:rPr>
              <a:t> </a:t>
            </a:r>
            <a:r>
              <a:rPr lang="en-US" sz="1400" spc="22" dirty="0">
                <a:solidFill>
                  <a:schemeClr val="tx2"/>
                </a:solidFill>
              </a:rPr>
              <a:t>database. </a:t>
            </a:r>
            <a:r>
              <a:rPr lang="en-US" sz="1400" spc="7" dirty="0">
                <a:solidFill>
                  <a:schemeClr val="tx2"/>
                </a:solidFill>
              </a:rPr>
              <a:t>If </a:t>
            </a:r>
            <a:r>
              <a:rPr lang="en-US" sz="1400" spc="22" dirty="0">
                <a:solidFill>
                  <a:schemeClr val="tx2"/>
                </a:solidFill>
              </a:rPr>
              <a:t>the </a:t>
            </a:r>
            <a:r>
              <a:rPr lang="en-US" sz="1400" spc="15" dirty="0">
                <a:solidFill>
                  <a:schemeClr val="tx2"/>
                </a:solidFill>
              </a:rPr>
              <a:t>credential </a:t>
            </a:r>
            <a:r>
              <a:rPr lang="en-US" sz="1400" spc="22" dirty="0">
                <a:solidFill>
                  <a:schemeClr val="tx2"/>
                </a:solidFill>
              </a:rPr>
              <a:t>matches, then </a:t>
            </a:r>
            <a:r>
              <a:rPr lang="en-US" sz="1400" spc="29" dirty="0">
                <a:solidFill>
                  <a:schemeClr val="tx2"/>
                </a:solidFill>
              </a:rPr>
              <a:t>AS </a:t>
            </a:r>
            <a:r>
              <a:rPr lang="en-US" sz="1400" spc="15" dirty="0">
                <a:solidFill>
                  <a:schemeClr val="tx2"/>
                </a:solidFill>
              </a:rPr>
              <a:t>(consists </a:t>
            </a:r>
            <a:r>
              <a:rPr lang="en-US" sz="1400" spc="22" dirty="0">
                <a:solidFill>
                  <a:schemeClr val="tx2"/>
                </a:solidFill>
              </a:rPr>
              <a:t>of </a:t>
            </a:r>
            <a:r>
              <a:rPr lang="en-US" sz="1400" spc="7" dirty="0">
                <a:solidFill>
                  <a:schemeClr val="tx2"/>
                </a:solidFill>
              </a:rPr>
              <a:t>Ticket </a:t>
            </a:r>
            <a:r>
              <a:rPr lang="en-US" sz="1400" spc="22" dirty="0">
                <a:solidFill>
                  <a:schemeClr val="tx2"/>
                </a:solidFill>
              </a:rPr>
              <a:t>Granting </a:t>
            </a:r>
            <a:r>
              <a:rPr lang="en-US" sz="1400" spc="15" dirty="0">
                <a:solidFill>
                  <a:schemeClr val="tx2"/>
                </a:solidFill>
              </a:rPr>
              <a:t>Service(TGS)) sends </a:t>
            </a:r>
            <a:r>
              <a:rPr lang="en-US" sz="1400" spc="-410" dirty="0">
                <a:solidFill>
                  <a:schemeClr val="tx2"/>
                </a:solidFill>
              </a:rPr>
              <a:t> </a:t>
            </a:r>
            <a:r>
              <a:rPr lang="en-US" sz="1400" spc="22" dirty="0">
                <a:solidFill>
                  <a:schemeClr val="tx2"/>
                </a:solidFill>
              </a:rPr>
              <a:t>back</a:t>
            </a:r>
            <a:r>
              <a:rPr lang="en-US" sz="1400" spc="-7" dirty="0">
                <a:solidFill>
                  <a:schemeClr val="tx2"/>
                </a:solidFill>
              </a:rPr>
              <a:t> </a:t>
            </a:r>
            <a:r>
              <a:rPr lang="en-US" sz="1400" spc="22" dirty="0">
                <a:solidFill>
                  <a:schemeClr val="tx2"/>
                </a:solidFill>
              </a:rPr>
              <a:t>the</a:t>
            </a:r>
            <a:r>
              <a:rPr lang="en-US" sz="1400" spc="-22" dirty="0">
                <a:solidFill>
                  <a:schemeClr val="tx2"/>
                </a:solidFill>
              </a:rPr>
              <a:t> </a:t>
            </a:r>
            <a:r>
              <a:rPr lang="en-US" sz="1400" spc="29" dirty="0">
                <a:solidFill>
                  <a:schemeClr val="tx2"/>
                </a:solidFill>
              </a:rPr>
              <a:t>TGS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spc="22" dirty="0">
                <a:solidFill>
                  <a:schemeClr val="tx2"/>
                </a:solidFill>
              </a:rPr>
              <a:t>session</a:t>
            </a:r>
            <a:r>
              <a:rPr lang="en-US" sz="1400" spc="-22" dirty="0">
                <a:solidFill>
                  <a:schemeClr val="tx2"/>
                </a:solidFill>
              </a:rPr>
              <a:t> </a:t>
            </a:r>
            <a:r>
              <a:rPr lang="en-US" sz="1400" spc="22" dirty="0">
                <a:solidFill>
                  <a:schemeClr val="tx2"/>
                </a:solidFill>
              </a:rPr>
              <a:t>key</a:t>
            </a:r>
            <a:r>
              <a:rPr lang="en-US" sz="1400" spc="7" dirty="0">
                <a:solidFill>
                  <a:schemeClr val="tx2"/>
                </a:solidFill>
              </a:rPr>
              <a:t> </a:t>
            </a:r>
            <a:r>
              <a:rPr lang="en-US" sz="1400" spc="29" dirty="0">
                <a:solidFill>
                  <a:schemeClr val="tx2"/>
                </a:solidFill>
              </a:rPr>
              <a:t>and</a:t>
            </a:r>
            <a:r>
              <a:rPr lang="en-US" sz="1400" spc="-7" dirty="0">
                <a:solidFill>
                  <a:schemeClr val="tx2"/>
                </a:solidFill>
              </a:rPr>
              <a:t> </a:t>
            </a:r>
            <a:r>
              <a:rPr lang="en-US" sz="1400" spc="22" dirty="0">
                <a:solidFill>
                  <a:schemeClr val="tx2"/>
                </a:solidFill>
              </a:rPr>
              <a:t>granting</a:t>
            </a:r>
            <a:r>
              <a:rPr lang="en-US" sz="1400" spc="-7" dirty="0">
                <a:solidFill>
                  <a:schemeClr val="tx2"/>
                </a:solidFill>
              </a:rPr>
              <a:t> </a:t>
            </a:r>
            <a:r>
              <a:rPr lang="en-US" sz="1400" spc="15" dirty="0">
                <a:solidFill>
                  <a:schemeClr val="tx2"/>
                </a:solidFill>
              </a:rPr>
              <a:t>ticket</a:t>
            </a:r>
            <a:r>
              <a:rPr lang="en-US" sz="1400" spc="7" dirty="0">
                <a:solidFill>
                  <a:schemeClr val="tx2"/>
                </a:solidFill>
              </a:rPr>
              <a:t> </a:t>
            </a:r>
            <a:r>
              <a:rPr lang="en-US" sz="1400" spc="15" dirty="0">
                <a:solidFill>
                  <a:schemeClr val="tx2"/>
                </a:solidFill>
              </a:rPr>
              <a:t>to </a:t>
            </a:r>
            <a:r>
              <a:rPr lang="en-US" sz="1400" spc="22" dirty="0">
                <a:solidFill>
                  <a:schemeClr val="tx2"/>
                </a:solidFill>
              </a:rPr>
              <a:t>the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spc="22" dirty="0">
                <a:solidFill>
                  <a:schemeClr val="tx2"/>
                </a:solidFill>
              </a:rPr>
              <a:t>user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spc="22" dirty="0">
                <a:solidFill>
                  <a:schemeClr val="tx2"/>
                </a:solidFill>
              </a:rPr>
              <a:t>to</a:t>
            </a:r>
            <a:r>
              <a:rPr lang="en-US" sz="1400" spc="15" dirty="0">
                <a:solidFill>
                  <a:schemeClr val="tx2"/>
                </a:solidFill>
              </a:rPr>
              <a:t> </a:t>
            </a:r>
            <a:r>
              <a:rPr lang="en-US" sz="1400" spc="22" dirty="0">
                <a:solidFill>
                  <a:schemeClr val="tx2"/>
                </a:solidFill>
              </a:rPr>
              <a:t>create</a:t>
            </a:r>
            <a:r>
              <a:rPr lang="en-US" sz="1400" spc="-7" dirty="0">
                <a:solidFill>
                  <a:schemeClr val="tx2"/>
                </a:solidFill>
              </a:rPr>
              <a:t> </a:t>
            </a:r>
            <a:r>
              <a:rPr lang="en-US" sz="1400" spc="29" dirty="0">
                <a:solidFill>
                  <a:schemeClr val="tx2"/>
                </a:solidFill>
              </a:rPr>
              <a:t>a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spc="22" dirty="0">
                <a:solidFill>
                  <a:schemeClr val="tx2"/>
                </a:solidFill>
              </a:rPr>
              <a:t>session</a:t>
            </a:r>
            <a:endParaRPr lang="en-US" sz="1400" dirty="0">
              <a:solidFill>
                <a:schemeClr val="tx2"/>
              </a:solidFill>
            </a:endParaRPr>
          </a:p>
          <a:p>
            <a:pPr marL="677434" marR="9293" lvl="1" indent="-228600" algn="just">
              <a:spcBef>
                <a:spcPts val="476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220234" algn="l"/>
              </a:tabLst>
            </a:pPr>
            <a:r>
              <a:rPr lang="en-US" sz="1400" spc="29" dirty="0">
                <a:solidFill>
                  <a:schemeClr val="tx2"/>
                </a:solidFill>
              </a:rPr>
              <a:t>Once </a:t>
            </a:r>
            <a:r>
              <a:rPr lang="en-US" sz="1400" spc="15" dirty="0">
                <a:solidFill>
                  <a:schemeClr val="tx2"/>
                </a:solidFill>
              </a:rPr>
              <a:t>users </a:t>
            </a:r>
            <a:r>
              <a:rPr lang="en-US" sz="1400" spc="22" dirty="0">
                <a:solidFill>
                  <a:schemeClr val="tx2"/>
                </a:solidFill>
              </a:rPr>
              <a:t>are </a:t>
            </a:r>
            <a:r>
              <a:rPr lang="en-US" sz="1400" spc="15" dirty="0">
                <a:solidFill>
                  <a:schemeClr val="tx2"/>
                </a:solidFill>
              </a:rPr>
              <a:t>authenticated,</a:t>
            </a:r>
            <a:r>
              <a:rPr lang="en-US" sz="1400" spc="22" dirty="0">
                <a:solidFill>
                  <a:schemeClr val="tx2"/>
                </a:solidFill>
              </a:rPr>
              <a:t> </a:t>
            </a:r>
            <a:r>
              <a:rPr lang="en-US" sz="1400" spc="15" dirty="0">
                <a:solidFill>
                  <a:schemeClr val="tx2"/>
                </a:solidFill>
              </a:rPr>
              <a:t>they </a:t>
            </a:r>
            <a:r>
              <a:rPr lang="en-US" sz="1400" spc="22" dirty="0">
                <a:solidFill>
                  <a:schemeClr val="tx2"/>
                </a:solidFill>
              </a:rPr>
              <a:t>send </a:t>
            </a:r>
            <a:r>
              <a:rPr lang="en-US" sz="1400" spc="15" dirty="0">
                <a:solidFill>
                  <a:schemeClr val="tx2"/>
                </a:solidFill>
              </a:rPr>
              <a:t>granting</a:t>
            </a:r>
            <a:r>
              <a:rPr lang="en-US" sz="1400" spc="22" dirty="0">
                <a:solidFill>
                  <a:schemeClr val="tx2"/>
                </a:solidFill>
              </a:rPr>
              <a:t> </a:t>
            </a:r>
            <a:r>
              <a:rPr lang="en-US" sz="1400" spc="7" dirty="0">
                <a:solidFill>
                  <a:schemeClr val="tx2"/>
                </a:solidFill>
              </a:rPr>
              <a:t>ticket</a:t>
            </a:r>
            <a:r>
              <a:rPr lang="en-US" sz="1400" spc="15" dirty="0">
                <a:solidFill>
                  <a:schemeClr val="tx2"/>
                </a:solidFill>
              </a:rPr>
              <a:t> to request</a:t>
            </a:r>
            <a:r>
              <a:rPr lang="en-US" sz="1400" spc="22" dirty="0">
                <a:solidFill>
                  <a:schemeClr val="tx2"/>
                </a:solidFill>
              </a:rPr>
              <a:t> </a:t>
            </a:r>
            <a:r>
              <a:rPr lang="en-US" sz="1400" spc="29" dirty="0">
                <a:solidFill>
                  <a:schemeClr val="tx2"/>
                </a:solidFill>
              </a:rPr>
              <a:t>a </a:t>
            </a:r>
            <a:r>
              <a:rPr lang="en-US" sz="1400" spc="15" dirty="0">
                <a:solidFill>
                  <a:schemeClr val="tx2"/>
                </a:solidFill>
              </a:rPr>
              <a:t>service</a:t>
            </a:r>
            <a:r>
              <a:rPr lang="en-US" sz="1400" spc="22" dirty="0">
                <a:solidFill>
                  <a:schemeClr val="tx2"/>
                </a:solidFill>
              </a:rPr>
              <a:t> </a:t>
            </a:r>
            <a:r>
              <a:rPr lang="en-US" sz="1400" spc="7" dirty="0">
                <a:solidFill>
                  <a:schemeClr val="tx2"/>
                </a:solidFill>
              </a:rPr>
              <a:t>ticket</a:t>
            </a:r>
            <a:r>
              <a:rPr lang="en-US" sz="1400" spc="15" dirty="0">
                <a:solidFill>
                  <a:schemeClr val="tx2"/>
                </a:solidFill>
              </a:rPr>
              <a:t> to  the </a:t>
            </a:r>
            <a:r>
              <a:rPr lang="en-US" sz="1400" spc="22" dirty="0">
                <a:solidFill>
                  <a:schemeClr val="tx2"/>
                </a:solidFill>
              </a:rPr>
              <a:t> server</a:t>
            </a:r>
            <a:r>
              <a:rPr lang="en-US" sz="1400" spc="-22" dirty="0">
                <a:solidFill>
                  <a:schemeClr val="tx2"/>
                </a:solidFill>
              </a:rPr>
              <a:t> </a:t>
            </a:r>
            <a:r>
              <a:rPr lang="en-US" sz="1400" spc="22" dirty="0">
                <a:solidFill>
                  <a:schemeClr val="tx2"/>
                </a:solidFill>
              </a:rPr>
              <a:t>or</a:t>
            </a:r>
            <a:r>
              <a:rPr lang="en-US" sz="1400" spc="-22" dirty="0">
                <a:solidFill>
                  <a:schemeClr val="tx2"/>
                </a:solidFill>
              </a:rPr>
              <a:t> </a:t>
            </a:r>
            <a:r>
              <a:rPr lang="en-US" sz="1400" spc="29" dirty="0">
                <a:solidFill>
                  <a:schemeClr val="tx2"/>
                </a:solidFill>
              </a:rPr>
              <a:t>TGS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spc="15" dirty="0">
                <a:solidFill>
                  <a:schemeClr val="tx2"/>
                </a:solidFill>
              </a:rPr>
              <a:t>for</a:t>
            </a:r>
            <a:r>
              <a:rPr lang="en-US" sz="1400" spc="7" dirty="0">
                <a:solidFill>
                  <a:schemeClr val="tx2"/>
                </a:solidFill>
              </a:rPr>
              <a:t> </a:t>
            </a:r>
            <a:r>
              <a:rPr lang="en-US" sz="1400" spc="22" dirty="0">
                <a:solidFill>
                  <a:schemeClr val="tx2"/>
                </a:solidFill>
              </a:rPr>
              <a:t>accessing</a:t>
            </a:r>
            <a:r>
              <a:rPr lang="en-US" sz="1400" spc="-22" dirty="0">
                <a:solidFill>
                  <a:schemeClr val="tx2"/>
                </a:solidFill>
              </a:rPr>
              <a:t> </a:t>
            </a:r>
            <a:r>
              <a:rPr lang="en-US" sz="1400" spc="22" dirty="0">
                <a:solidFill>
                  <a:schemeClr val="tx2"/>
                </a:solidFill>
              </a:rPr>
              <a:t>services</a:t>
            </a:r>
            <a:endParaRPr lang="en-US" sz="1400" dirty="0">
              <a:solidFill>
                <a:schemeClr val="tx2"/>
              </a:solidFill>
            </a:endParaRPr>
          </a:p>
          <a:p>
            <a:pPr marL="677434" marR="7434" lvl="1" indent="-228600" algn="just">
              <a:spcBef>
                <a:spcPts val="468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220234" algn="l"/>
              </a:tabLst>
            </a:pPr>
            <a:r>
              <a:rPr lang="en-US" sz="1400" spc="29" dirty="0">
                <a:solidFill>
                  <a:schemeClr val="tx2"/>
                </a:solidFill>
              </a:rPr>
              <a:t>TGS </a:t>
            </a:r>
            <a:r>
              <a:rPr lang="en-US" sz="1400" spc="15" dirty="0">
                <a:solidFill>
                  <a:schemeClr val="tx2"/>
                </a:solidFill>
              </a:rPr>
              <a:t>authenticates </a:t>
            </a:r>
            <a:r>
              <a:rPr lang="en-US" sz="1400" spc="22" dirty="0">
                <a:solidFill>
                  <a:schemeClr val="tx2"/>
                </a:solidFill>
              </a:rPr>
              <a:t>the </a:t>
            </a:r>
            <a:r>
              <a:rPr lang="en-US" sz="1400" spc="29" dirty="0">
                <a:solidFill>
                  <a:schemeClr val="tx2"/>
                </a:solidFill>
              </a:rPr>
              <a:t>TGT </a:t>
            </a:r>
            <a:r>
              <a:rPr lang="en-US" sz="1400" spc="22" dirty="0">
                <a:solidFill>
                  <a:schemeClr val="tx2"/>
                </a:solidFill>
              </a:rPr>
              <a:t>and </a:t>
            </a:r>
            <a:r>
              <a:rPr lang="en-US" sz="1400" spc="15" dirty="0">
                <a:solidFill>
                  <a:schemeClr val="tx2"/>
                </a:solidFill>
              </a:rPr>
              <a:t>grants </a:t>
            </a:r>
            <a:r>
              <a:rPr lang="en-US" sz="1400" spc="29" dirty="0">
                <a:solidFill>
                  <a:schemeClr val="tx2"/>
                </a:solidFill>
              </a:rPr>
              <a:t>a </a:t>
            </a:r>
            <a:r>
              <a:rPr lang="en-US" sz="1400" spc="15" dirty="0">
                <a:solidFill>
                  <a:schemeClr val="tx2"/>
                </a:solidFill>
              </a:rPr>
              <a:t>service ticket to </a:t>
            </a:r>
            <a:r>
              <a:rPr lang="en-US" sz="1400" spc="22" dirty="0">
                <a:solidFill>
                  <a:schemeClr val="tx2"/>
                </a:solidFill>
              </a:rPr>
              <a:t>the </a:t>
            </a:r>
            <a:r>
              <a:rPr lang="en-US" sz="1400" dirty="0">
                <a:solidFill>
                  <a:schemeClr val="tx2"/>
                </a:solidFill>
              </a:rPr>
              <a:t>user.   </a:t>
            </a:r>
            <a:r>
              <a:rPr lang="en-US" sz="1400" spc="22" dirty="0">
                <a:solidFill>
                  <a:schemeClr val="tx2"/>
                </a:solidFill>
              </a:rPr>
              <a:t>The service </a:t>
            </a:r>
            <a:r>
              <a:rPr lang="en-US" sz="1400" spc="15" dirty="0">
                <a:solidFill>
                  <a:schemeClr val="tx2"/>
                </a:solidFill>
              </a:rPr>
              <a:t>ticket </a:t>
            </a:r>
            <a:r>
              <a:rPr lang="en-US" sz="1400" spc="22" dirty="0">
                <a:solidFill>
                  <a:schemeClr val="tx2"/>
                </a:solidFill>
              </a:rPr>
              <a:t> consists</a:t>
            </a:r>
            <a:r>
              <a:rPr lang="en-US" sz="1400" spc="-22" dirty="0">
                <a:solidFill>
                  <a:schemeClr val="tx2"/>
                </a:solidFill>
              </a:rPr>
              <a:t> </a:t>
            </a:r>
            <a:r>
              <a:rPr lang="en-US" sz="1400" spc="22" dirty="0">
                <a:solidFill>
                  <a:schemeClr val="tx2"/>
                </a:solidFill>
              </a:rPr>
              <a:t>of</a:t>
            </a:r>
            <a:r>
              <a:rPr lang="en-US" sz="1400" spc="7" dirty="0">
                <a:solidFill>
                  <a:schemeClr val="tx2"/>
                </a:solidFill>
              </a:rPr>
              <a:t> </a:t>
            </a:r>
            <a:r>
              <a:rPr lang="en-US" sz="1400" spc="22" dirty="0">
                <a:solidFill>
                  <a:schemeClr val="tx2"/>
                </a:solidFill>
              </a:rPr>
              <a:t>the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spc="15" dirty="0">
                <a:solidFill>
                  <a:schemeClr val="tx2"/>
                </a:solidFill>
              </a:rPr>
              <a:t>ticket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spc="29" dirty="0">
                <a:solidFill>
                  <a:schemeClr val="tx2"/>
                </a:solidFill>
              </a:rPr>
              <a:t>and</a:t>
            </a:r>
            <a:r>
              <a:rPr lang="en-US" sz="1400" spc="-7" dirty="0">
                <a:solidFill>
                  <a:schemeClr val="tx2"/>
                </a:solidFill>
              </a:rPr>
              <a:t> </a:t>
            </a:r>
            <a:r>
              <a:rPr lang="en-US" sz="1400" spc="29" dirty="0">
                <a:solidFill>
                  <a:schemeClr val="tx2"/>
                </a:solidFill>
              </a:rPr>
              <a:t>a</a:t>
            </a:r>
            <a:r>
              <a:rPr lang="en-US" sz="1400" spc="15" dirty="0">
                <a:solidFill>
                  <a:schemeClr val="tx2"/>
                </a:solidFill>
              </a:rPr>
              <a:t> </a:t>
            </a:r>
            <a:r>
              <a:rPr lang="en-US" sz="1400" spc="22" dirty="0">
                <a:solidFill>
                  <a:schemeClr val="tx2"/>
                </a:solidFill>
              </a:rPr>
              <a:t>session</a:t>
            </a:r>
            <a:r>
              <a:rPr lang="en-US" sz="1400" spc="-15" dirty="0">
                <a:solidFill>
                  <a:schemeClr val="tx2"/>
                </a:solidFill>
              </a:rPr>
              <a:t> </a:t>
            </a:r>
            <a:r>
              <a:rPr lang="en-US" sz="1400" spc="22" dirty="0">
                <a:solidFill>
                  <a:schemeClr val="tx2"/>
                </a:solidFill>
              </a:rPr>
              <a:t>key</a:t>
            </a:r>
            <a:endParaRPr lang="en-US" sz="1400" dirty="0">
              <a:solidFill>
                <a:schemeClr val="tx2"/>
              </a:solidFill>
            </a:endParaRPr>
          </a:p>
          <a:p>
            <a:pPr marL="677434" marR="7434" lvl="1" indent="-228600" algn="just">
              <a:spcBef>
                <a:spcPts val="476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220234" algn="l"/>
              </a:tabLst>
            </a:pPr>
            <a:r>
              <a:rPr lang="en-US" sz="1400" spc="22" dirty="0">
                <a:solidFill>
                  <a:schemeClr val="tx2"/>
                </a:solidFill>
              </a:rPr>
              <a:t>The </a:t>
            </a:r>
            <a:r>
              <a:rPr lang="en-US" sz="1400" spc="15" dirty="0">
                <a:solidFill>
                  <a:schemeClr val="tx2"/>
                </a:solidFill>
              </a:rPr>
              <a:t>client </a:t>
            </a:r>
            <a:r>
              <a:rPr lang="en-US" sz="1400" spc="22" dirty="0">
                <a:solidFill>
                  <a:schemeClr val="tx2"/>
                </a:solidFill>
              </a:rPr>
              <a:t>sends </a:t>
            </a:r>
            <a:r>
              <a:rPr lang="en-US" sz="1400" spc="15" dirty="0">
                <a:solidFill>
                  <a:schemeClr val="tx2"/>
                </a:solidFill>
              </a:rPr>
              <a:t>the </a:t>
            </a:r>
            <a:r>
              <a:rPr lang="en-US" sz="1400" spc="22" dirty="0">
                <a:solidFill>
                  <a:schemeClr val="tx2"/>
                </a:solidFill>
              </a:rPr>
              <a:t>service </a:t>
            </a:r>
            <a:r>
              <a:rPr lang="en-US" sz="1400" spc="15" dirty="0">
                <a:solidFill>
                  <a:schemeClr val="tx2"/>
                </a:solidFill>
              </a:rPr>
              <a:t>ticket to </a:t>
            </a:r>
            <a:r>
              <a:rPr lang="en-US" sz="1400" spc="22" dirty="0">
                <a:solidFill>
                  <a:schemeClr val="tx2"/>
                </a:solidFill>
              </a:rPr>
              <a:t>the </a:t>
            </a:r>
            <a:r>
              <a:rPr lang="en-US" sz="1400" spc="7" dirty="0">
                <a:solidFill>
                  <a:schemeClr val="tx2"/>
                </a:solidFill>
              </a:rPr>
              <a:t>server.</a:t>
            </a:r>
            <a:r>
              <a:rPr lang="en-US" sz="1400" spc="446" dirty="0">
                <a:solidFill>
                  <a:schemeClr val="tx2"/>
                </a:solidFill>
              </a:rPr>
              <a:t> </a:t>
            </a:r>
            <a:r>
              <a:rPr lang="en-US" sz="1400" spc="29" dirty="0">
                <a:solidFill>
                  <a:schemeClr val="tx2"/>
                </a:solidFill>
              </a:rPr>
              <a:t>The </a:t>
            </a:r>
            <a:r>
              <a:rPr lang="en-US" sz="1400" spc="15" dirty="0">
                <a:solidFill>
                  <a:schemeClr val="tx2"/>
                </a:solidFill>
              </a:rPr>
              <a:t>server </a:t>
            </a:r>
            <a:r>
              <a:rPr lang="en-US" sz="1400" spc="22" dirty="0">
                <a:solidFill>
                  <a:schemeClr val="tx2"/>
                </a:solidFill>
              </a:rPr>
              <a:t>uses </a:t>
            </a:r>
            <a:r>
              <a:rPr lang="en-US" sz="1400" spc="15" dirty="0">
                <a:solidFill>
                  <a:schemeClr val="tx2"/>
                </a:solidFill>
              </a:rPr>
              <a:t>its </a:t>
            </a:r>
            <a:r>
              <a:rPr lang="en-US" sz="1400" spc="22" dirty="0">
                <a:solidFill>
                  <a:schemeClr val="tx2"/>
                </a:solidFill>
              </a:rPr>
              <a:t>key to </a:t>
            </a:r>
            <a:r>
              <a:rPr lang="en-US" sz="1400" spc="15" dirty="0">
                <a:solidFill>
                  <a:schemeClr val="tx2"/>
                </a:solidFill>
              </a:rPr>
              <a:t>decrypt the </a:t>
            </a:r>
            <a:r>
              <a:rPr lang="en-US" sz="1400" spc="22" dirty="0">
                <a:solidFill>
                  <a:schemeClr val="tx2"/>
                </a:solidFill>
              </a:rPr>
              <a:t> information</a:t>
            </a:r>
            <a:r>
              <a:rPr lang="en-US" sz="1400" spc="-15" dirty="0">
                <a:solidFill>
                  <a:schemeClr val="tx2"/>
                </a:solidFill>
              </a:rPr>
              <a:t> </a:t>
            </a:r>
            <a:r>
              <a:rPr lang="en-US" sz="1400" spc="22" dirty="0">
                <a:solidFill>
                  <a:schemeClr val="tx2"/>
                </a:solidFill>
              </a:rPr>
              <a:t>from</a:t>
            </a:r>
            <a:r>
              <a:rPr lang="en-US" sz="1400" spc="7" dirty="0">
                <a:solidFill>
                  <a:schemeClr val="tx2"/>
                </a:solidFill>
              </a:rPr>
              <a:t> </a:t>
            </a:r>
            <a:r>
              <a:rPr lang="en-US" sz="1400" spc="22" dirty="0">
                <a:solidFill>
                  <a:schemeClr val="tx2"/>
                </a:solidFill>
              </a:rPr>
              <a:t>the</a:t>
            </a:r>
            <a:r>
              <a:rPr lang="en-US" sz="1400" spc="-22" dirty="0">
                <a:solidFill>
                  <a:schemeClr val="tx2"/>
                </a:solidFill>
              </a:rPr>
              <a:t> </a:t>
            </a:r>
            <a:r>
              <a:rPr lang="en-US" sz="1400" spc="29" dirty="0">
                <a:solidFill>
                  <a:schemeClr val="tx2"/>
                </a:solidFill>
              </a:rPr>
              <a:t>TGS</a:t>
            </a:r>
            <a:r>
              <a:rPr lang="en-US" sz="1400" spc="-7" dirty="0">
                <a:solidFill>
                  <a:schemeClr val="tx2"/>
                </a:solidFill>
              </a:rPr>
              <a:t> </a:t>
            </a:r>
            <a:r>
              <a:rPr lang="en-US" sz="1400" spc="29" dirty="0">
                <a:solidFill>
                  <a:schemeClr val="tx2"/>
                </a:solidFill>
              </a:rPr>
              <a:t>and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spc="22" dirty="0">
                <a:solidFill>
                  <a:schemeClr val="tx2"/>
                </a:solidFill>
              </a:rPr>
              <a:t>the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spc="15" dirty="0">
                <a:solidFill>
                  <a:schemeClr val="tx2"/>
                </a:solidFill>
              </a:rPr>
              <a:t>client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spc="15" dirty="0">
                <a:solidFill>
                  <a:schemeClr val="tx2"/>
                </a:solidFill>
              </a:rPr>
              <a:t>is </a:t>
            </a:r>
            <a:r>
              <a:rPr lang="en-US" sz="1400" spc="22" dirty="0">
                <a:solidFill>
                  <a:schemeClr val="tx2"/>
                </a:solidFill>
              </a:rPr>
              <a:t>authenticated</a:t>
            </a:r>
            <a:r>
              <a:rPr lang="en-US" sz="1400" spc="-22" dirty="0">
                <a:solidFill>
                  <a:schemeClr val="tx2"/>
                </a:solidFill>
              </a:rPr>
              <a:t> </a:t>
            </a:r>
            <a:r>
              <a:rPr lang="en-US" sz="1400" spc="22" dirty="0">
                <a:solidFill>
                  <a:schemeClr val="tx2"/>
                </a:solidFill>
              </a:rPr>
              <a:t>to</a:t>
            </a:r>
            <a:r>
              <a:rPr lang="en-US" sz="1400" spc="15" dirty="0">
                <a:solidFill>
                  <a:schemeClr val="tx2"/>
                </a:solidFill>
              </a:rPr>
              <a:t> </a:t>
            </a:r>
            <a:r>
              <a:rPr lang="en-US" sz="1400" spc="22" dirty="0">
                <a:solidFill>
                  <a:schemeClr val="tx2"/>
                </a:solidFill>
              </a:rPr>
              <a:t>the</a:t>
            </a:r>
            <a:r>
              <a:rPr lang="en-US" sz="1400" spc="15" dirty="0">
                <a:solidFill>
                  <a:schemeClr val="tx2"/>
                </a:solidFill>
              </a:rPr>
              <a:t> </a:t>
            </a:r>
            <a:r>
              <a:rPr lang="en-US" sz="1400" spc="22" dirty="0">
                <a:solidFill>
                  <a:schemeClr val="tx2"/>
                </a:solidFill>
              </a:rPr>
              <a:t>server</a:t>
            </a:r>
            <a:endParaRPr lang="en-US" sz="1400" dirty="0">
              <a:solidFill>
                <a:schemeClr val="tx2"/>
              </a:solidFill>
            </a:endParaRPr>
          </a:p>
          <a:p>
            <a:pPr marL="236961" indent="-228600" algn="just">
              <a:spcBef>
                <a:spcPts val="666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237890" algn="l"/>
              </a:tabLst>
            </a:pPr>
            <a:endParaRPr 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38201" y="559813"/>
            <a:ext cx="3409334" cy="5577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8585"/>
            <a:r>
              <a:rPr lang="en-US" spc="22" dirty="0"/>
              <a:t>Proxy</a:t>
            </a:r>
            <a:r>
              <a:rPr lang="en-US" spc="-59" dirty="0"/>
              <a:t> </a:t>
            </a:r>
            <a:r>
              <a:rPr lang="en-US" spc="15" dirty="0"/>
              <a:t>Server</a:t>
            </a:r>
          </a:p>
        </p:txBody>
      </p:sp>
      <p:graphicFrame>
        <p:nvGraphicFramePr>
          <p:cNvPr id="38" name="object 7">
            <a:extLst>
              <a:ext uri="{FF2B5EF4-FFF2-40B4-BE49-F238E27FC236}">
                <a16:creationId xmlns:a16="http://schemas.microsoft.com/office/drawing/2014/main" id="{EE0C4743-E83C-9F19-0CC2-44C067A2F4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7299993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5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5" name="Rectangle 37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6" name="Picture 39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95042" y="205231"/>
            <a:ext cx="5638800" cy="1573786"/>
          </a:xfrm>
          <a:prstGeom prst="rect">
            <a:avLst/>
          </a:prstGeom>
        </p:spPr>
        <p:txBody>
          <a:bodyPr vert="horz" lIns="0" tIns="25090" rIns="0" bIns="0" rtlCol="0">
            <a:normAutofit/>
          </a:bodyPr>
          <a:lstStyle/>
          <a:p>
            <a:pPr marL="18585">
              <a:spcBef>
                <a:spcPts val="198"/>
              </a:spcBef>
            </a:pPr>
            <a:r>
              <a:rPr lang="en-US" spc="15" dirty="0">
                <a:solidFill>
                  <a:schemeClr val="tx2"/>
                </a:solidFill>
              </a:rPr>
              <a:t>Kerberos</a:t>
            </a:r>
          </a:p>
        </p:txBody>
      </p:sp>
      <p:pic>
        <p:nvPicPr>
          <p:cNvPr id="47" name="Picture 41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2885F09-80FB-8CEE-CBB6-AAA3754C7E67}"/>
              </a:ext>
            </a:extLst>
          </p:cNvPr>
          <p:cNvGrpSpPr/>
          <p:nvPr/>
        </p:nvGrpSpPr>
        <p:grpSpPr>
          <a:xfrm>
            <a:off x="2532206" y="1406159"/>
            <a:ext cx="7803272" cy="5116413"/>
            <a:chOff x="1686069" y="1525486"/>
            <a:chExt cx="7554388" cy="4842173"/>
          </a:xfrm>
        </p:grpSpPr>
        <p:sp>
          <p:nvSpPr>
            <p:cNvPr id="6" name="object 6"/>
            <p:cNvSpPr/>
            <p:nvPr/>
          </p:nvSpPr>
          <p:spPr>
            <a:xfrm>
              <a:off x="2598978" y="1545559"/>
              <a:ext cx="1423638" cy="635620"/>
            </a:xfrm>
            <a:custGeom>
              <a:avLst/>
              <a:gdLst/>
              <a:ahLst/>
              <a:cxnLst/>
              <a:rect l="l" t="t" r="r" b="b"/>
              <a:pathLst>
                <a:path w="972819" h="434340">
                  <a:moveTo>
                    <a:pt x="972312" y="434340"/>
                  </a:moveTo>
                  <a:lnTo>
                    <a:pt x="972312" y="0"/>
                  </a:lnTo>
                  <a:lnTo>
                    <a:pt x="0" y="0"/>
                  </a:lnTo>
                  <a:lnTo>
                    <a:pt x="0" y="434340"/>
                  </a:lnTo>
                  <a:lnTo>
                    <a:pt x="3809" y="434340"/>
                  </a:lnTo>
                  <a:lnTo>
                    <a:pt x="3809" y="7620"/>
                  </a:lnTo>
                  <a:lnTo>
                    <a:pt x="7619" y="3810"/>
                  </a:lnTo>
                  <a:lnTo>
                    <a:pt x="7619" y="7620"/>
                  </a:lnTo>
                  <a:lnTo>
                    <a:pt x="964691" y="7620"/>
                  </a:lnTo>
                  <a:lnTo>
                    <a:pt x="964691" y="3810"/>
                  </a:lnTo>
                  <a:lnTo>
                    <a:pt x="968501" y="7620"/>
                  </a:lnTo>
                  <a:lnTo>
                    <a:pt x="968501" y="434340"/>
                  </a:lnTo>
                  <a:lnTo>
                    <a:pt x="972312" y="434340"/>
                  </a:lnTo>
                  <a:close/>
                </a:path>
                <a:path w="972819" h="434340">
                  <a:moveTo>
                    <a:pt x="7619" y="7620"/>
                  </a:moveTo>
                  <a:lnTo>
                    <a:pt x="7619" y="3810"/>
                  </a:lnTo>
                  <a:lnTo>
                    <a:pt x="3809" y="7620"/>
                  </a:lnTo>
                  <a:lnTo>
                    <a:pt x="7619" y="7620"/>
                  </a:lnTo>
                  <a:close/>
                </a:path>
                <a:path w="972819" h="434340">
                  <a:moveTo>
                    <a:pt x="7619" y="426720"/>
                  </a:moveTo>
                  <a:lnTo>
                    <a:pt x="7619" y="7620"/>
                  </a:lnTo>
                  <a:lnTo>
                    <a:pt x="3809" y="7620"/>
                  </a:lnTo>
                  <a:lnTo>
                    <a:pt x="3809" y="426720"/>
                  </a:lnTo>
                  <a:lnTo>
                    <a:pt x="7619" y="426720"/>
                  </a:lnTo>
                  <a:close/>
                </a:path>
                <a:path w="972819" h="434340">
                  <a:moveTo>
                    <a:pt x="968501" y="426720"/>
                  </a:moveTo>
                  <a:lnTo>
                    <a:pt x="3809" y="426720"/>
                  </a:lnTo>
                  <a:lnTo>
                    <a:pt x="7619" y="430530"/>
                  </a:lnTo>
                  <a:lnTo>
                    <a:pt x="7619" y="434340"/>
                  </a:lnTo>
                  <a:lnTo>
                    <a:pt x="964692" y="434340"/>
                  </a:lnTo>
                  <a:lnTo>
                    <a:pt x="964692" y="430530"/>
                  </a:lnTo>
                  <a:lnTo>
                    <a:pt x="968501" y="426720"/>
                  </a:lnTo>
                  <a:close/>
                </a:path>
                <a:path w="972819" h="434340">
                  <a:moveTo>
                    <a:pt x="7619" y="434340"/>
                  </a:moveTo>
                  <a:lnTo>
                    <a:pt x="7619" y="430530"/>
                  </a:lnTo>
                  <a:lnTo>
                    <a:pt x="3809" y="426720"/>
                  </a:lnTo>
                  <a:lnTo>
                    <a:pt x="3809" y="434340"/>
                  </a:lnTo>
                  <a:lnTo>
                    <a:pt x="7619" y="434340"/>
                  </a:lnTo>
                  <a:close/>
                </a:path>
                <a:path w="972819" h="434340">
                  <a:moveTo>
                    <a:pt x="968501" y="7620"/>
                  </a:moveTo>
                  <a:lnTo>
                    <a:pt x="964691" y="3810"/>
                  </a:lnTo>
                  <a:lnTo>
                    <a:pt x="964691" y="7620"/>
                  </a:lnTo>
                  <a:lnTo>
                    <a:pt x="968501" y="7620"/>
                  </a:lnTo>
                  <a:close/>
                </a:path>
                <a:path w="972819" h="434340">
                  <a:moveTo>
                    <a:pt x="968501" y="426720"/>
                  </a:moveTo>
                  <a:lnTo>
                    <a:pt x="968501" y="7620"/>
                  </a:lnTo>
                  <a:lnTo>
                    <a:pt x="964691" y="7620"/>
                  </a:lnTo>
                  <a:lnTo>
                    <a:pt x="964692" y="426720"/>
                  </a:lnTo>
                  <a:lnTo>
                    <a:pt x="968501" y="426720"/>
                  </a:lnTo>
                  <a:close/>
                </a:path>
                <a:path w="972819" h="434340">
                  <a:moveTo>
                    <a:pt x="968501" y="434340"/>
                  </a:moveTo>
                  <a:lnTo>
                    <a:pt x="968501" y="426720"/>
                  </a:lnTo>
                  <a:lnTo>
                    <a:pt x="964692" y="430530"/>
                  </a:lnTo>
                  <a:lnTo>
                    <a:pt x="964692" y="434340"/>
                  </a:lnTo>
                  <a:lnTo>
                    <a:pt x="968501" y="434340"/>
                  </a:lnTo>
                  <a:close/>
                </a:path>
              </a:pathLst>
            </a:custGeom>
            <a:solidFill>
              <a:srgbClr val="7788FA"/>
            </a:solidFill>
          </p:spPr>
          <p:txBody>
            <a:bodyPr wrap="square" lIns="0" tIns="0" rIns="0" bIns="0" rtlCol="0"/>
            <a:lstStyle/>
            <a:p>
              <a:pPr algn="ctr"/>
              <a:endParaRPr sz="1400" b="1"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2627227" y="1568233"/>
              <a:ext cx="611459" cy="222545"/>
            </a:xfrm>
            <a:prstGeom prst="rect">
              <a:avLst/>
            </a:prstGeom>
          </p:spPr>
          <p:txBody>
            <a:bodyPr vert="horz" wrap="square" lIns="0" tIns="19515" rIns="0" bIns="0" rtlCol="0">
              <a:spAutoFit/>
            </a:bodyPr>
            <a:lstStyle/>
            <a:p>
              <a:pPr marL="13939" algn="ctr" defTabSz="685800">
                <a:spcBef>
                  <a:spcPts val="116"/>
                </a:spcBef>
              </a:pPr>
              <a:r>
                <a:rPr sz="1400" b="1" kern="1200">
                  <a:latin typeface="Arial MT"/>
                  <a:ea typeface="+mn-ea"/>
                  <a:cs typeface="+mn-cs"/>
                </a:rPr>
                <a:t>Client</a:t>
              </a:r>
              <a:endParaRPr sz="1400" b="1">
                <a:latin typeface="Arial MT"/>
                <a:cs typeface="Arial MT"/>
              </a:endParaRPr>
            </a:p>
          </p:txBody>
        </p:sp>
        <p:grpSp>
          <p:nvGrpSpPr>
            <p:cNvPr id="8" name="object 8"/>
            <p:cNvGrpSpPr/>
            <p:nvPr/>
          </p:nvGrpSpPr>
          <p:grpSpPr>
            <a:xfrm>
              <a:off x="3304849" y="1525486"/>
              <a:ext cx="5153719" cy="4326673"/>
              <a:chOff x="1121664" y="1042415"/>
              <a:chExt cx="3521708" cy="2956560"/>
            </a:xfrm>
          </p:grpSpPr>
          <p:sp>
            <p:nvSpPr>
              <p:cNvPr id="9" name="object 9"/>
              <p:cNvSpPr/>
              <p:nvPr/>
            </p:nvSpPr>
            <p:spPr>
              <a:xfrm>
                <a:off x="1121664" y="1042415"/>
                <a:ext cx="3430270" cy="2956560"/>
              </a:xfrm>
              <a:custGeom>
                <a:avLst/>
                <a:gdLst/>
                <a:ahLst/>
                <a:cxnLst/>
                <a:rect l="l" t="t" r="r" b="b"/>
                <a:pathLst>
                  <a:path w="3430270" h="2956560">
                    <a:moveTo>
                      <a:pt x="30480" y="2956560"/>
                    </a:moveTo>
                    <a:lnTo>
                      <a:pt x="7620" y="444246"/>
                    </a:lnTo>
                    <a:lnTo>
                      <a:pt x="0" y="444246"/>
                    </a:lnTo>
                    <a:lnTo>
                      <a:pt x="22860" y="2956560"/>
                    </a:lnTo>
                    <a:lnTo>
                      <a:pt x="30480" y="2956560"/>
                    </a:lnTo>
                    <a:close/>
                  </a:path>
                  <a:path w="3430270" h="2956560">
                    <a:moveTo>
                      <a:pt x="3429762" y="0"/>
                    </a:moveTo>
                    <a:lnTo>
                      <a:pt x="3422142" y="0"/>
                    </a:lnTo>
                    <a:lnTo>
                      <a:pt x="3422142" y="7620"/>
                    </a:lnTo>
                    <a:lnTo>
                      <a:pt x="3422142" y="426720"/>
                    </a:lnTo>
                    <a:lnTo>
                      <a:pt x="2465070" y="426720"/>
                    </a:lnTo>
                    <a:lnTo>
                      <a:pt x="2465070" y="7620"/>
                    </a:lnTo>
                    <a:lnTo>
                      <a:pt x="3422142" y="7620"/>
                    </a:lnTo>
                    <a:lnTo>
                      <a:pt x="3422142" y="0"/>
                    </a:lnTo>
                    <a:lnTo>
                      <a:pt x="2457450" y="0"/>
                    </a:lnTo>
                    <a:lnTo>
                      <a:pt x="2457450" y="434340"/>
                    </a:lnTo>
                    <a:lnTo>
                      <a:pt x="2461260" y="434340"/>
                    </a:lnTo>
                    <a:lnTo>
                      <a:pt x="2465070" y="434340"/>
                    </a:lnTo>
                    <a:lnTo>
                      <a:pt x="2939897" y="434340"/>
                    </a:lnTo>
                    <a:lnTo>
                      <a:pt x="3008376" y="2956560"/>
                    </a:lnTo>
                    <a:lnTo>
                      <a:pt x="3015996" y="2956560"/>
                    </a:lnTo>
                    <a:lnTo>
                      <a:pt x="2947517" y="434340"/>
                    </a:lnTo>
                    <a:lnTo>
                      <a:pt x="3422142" y="434340"/>
                    </a:lnTo>
                    <a:lnTo>
                      <a:pt x="3425952" y="434340"/>
                    </a:lnTo>
                    <a:lnTo>
                      <a:pt x="3429762" y="434340"/>
                    </a:lnTo>
                    <a:lnTo>
                      <a:pt x="3429762" y="0"/>
                    </a:lnTo>
                    <a:close/>
                  </a:path>
                </a:pathLst>
              </a:custGeom>
              <a:solidFill>
                <a:srgbClr val="7788FA"/>
              </a:solidFill>
            </p:spPr>
            <p:txBody>
              <a:bodyPr wrap="square" lIns="0" tIns="0" rIns="0" bIns="0" rtlCol="0"/>
              <a:lstStyle/>
              <a:p>
                <a:pPr algn="ctr"/>
                <a:endParaRPr sz="1400" b="1"/>
              </a:p>
            </p:txBody>
          </p:sp>
          <p:sp>
            <p:nvSpPr>
              <p:cNvPr id="10" name="object 10"/>
              <p:cNvSpPr/>
              <p:nvPr/>
            </p:nvSpPr>
            <p:spPr>
              <a:xfrm>
                <a:off x="3674363" y="3172205"/>
                <a:ext cx="965200" cy="241935"/>
              </a:xfrm>
              <a:custGeom>
                <a:avLst/>
                <a:gdLst/>
                <a:ahLst/>
                <a:cxnLst/>
                <a:rect l="l" t="t" r="r" b="b"/>
                <a:pathLst>
                  <a:path w="965200" h="241935">
                    <a:moveTo>
                      <a:pt x="964691" y="241554"/>
                    </a:moveTo>
                    <a:lnTo>
                      <a:pt x="964691" y="0"/>
                    </a:lnTo>
                    <a:lnTo>
                      <a:pt x="0" y="0"/>
                    </a:lnTo>
                    <a:lnTo>
                      <a:pt x="0" y="241554"/>
                    </a:lnTo>
                    <a:lnTo>
                      <a:pt x="964691" y="241554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pPr algn="ctr"/>
                <a:endParaRPr sz="1400" b="1"/>
              </a:p>
            </p:txBody>
          </p:sp>
          <p:sp>
            <p:nvSpPr>
              <p:cNvPr id="11" name="object 11"/>
              <p:cNvSpPr/>
              <p:nvPr/>
            </p:nvSpPr>
            <p:spPr>
              <a:xfrm>
                <a:off x="3670553" y="3168395"/>
                <a:ext cx="972819" cy="249554"/>
              </a:xfrm>
              <a:custGeom>
                <a:avLst/>
                <a:gdLst/>
                <a:ahLst/>
                <a:cxnLst/>
                <a:rect l="l" t="t" r="r" b="b"/>
                <a:pathLst>
                  <a:path w="972820" h="249554">
                    <a:moveTo>
                      <a:pt x="972312" y="249174"/>
                    </a:moveTo>
                    <a:lnTo>
                      <a:pt x="972312" y="0"/>
                    </a:lnTo>
                    <a:lnTo>
                      <a:pt x="0" y="0"/>
                    </a:lnTo>
                    <a:lnTo>
                      <a:pt x="0" y="249174"/>
                    </a:lnTo>
                    <a:lnTo>
                      <a:pt x="3810" y="249174"/>
                    </a:lnTo>
                    <a:lnTo>
                      <a:pt x="3810" y="7619"/>
                    </a:lnTo>
                    <a:lnTo>
                      <a:pt x="7620" y="3809"/>
                    </a:lnTo>
                    <a:lnTo>
                      <a:pt x="7620" y="7619"/>
                    </a:lnTo>
                    <a:lnTo>
                      <a:pt x="964692" y="7619"/>
                    </a:lnTo>
                    <a:lnTo>
                      <a:pt x="964692" y="3809"/>
                    </a:lnTo>
                    <a:lnTo>
                      <a:pt x="968501" y="7619"/>
                    </a:lnTo>
                    <a:lnTo>
                      <a:pt x="968501" y="249174"/>
                    </a:lnTo>
                    <a:lnTo>
                      <a:pt x="972312" y="249174"/>
                    </a:lnTo>
                    <a:close/>
                  </a:path>
                  <a:path w="972820" h="249554">
                    <a:moveTo>
                      <a:pt x="7620" y="7619"/>
                    </a:moveTo>
                    <a:lnTo>
                      <a:pt x="7620" y="3809"/>
                    </a:lnTo>
                    <a:lnTo>
                      <a:pt x="3810" y="7619"/>
                    </a:lnTo>
                    <a:lnTo>
                      <a:pt x="7620" y="7619"/>
                    </a:lnTo>
                    <a:close/>
                  </a:path>
                  <a:path w="972820" h="249554">
                    <a:moveTo>
                      <a:pt x="7620" y="241554"/>
                    </a:moveTo>
                    <a:lnTo>
                      <a:pt x="7620" y="7619"/>
                    </a:lnTo>
                    <a:lnTo>
                      <a:pt x="3810" y="7619"/>
                    </a:lnTo>
                    <a:lnTo>
                      <a:pt x="3810" y="241554"/>
                    </a:lnTo>
                    <a:lnTo>
                      <a:pt x="7620" y="241554"/>
                    </a:lnTo>
                    <a:close/>
                  </a:path>
                  <a:path w="972820" h="249554">
                    <a:moveTo>
                      <a:pt x="968501" y="241554"/>
                    </a:moveTo>
                    <a:lnTo>
                      <a:pt x="3810" y="241554"/>
                    </a:lnTo>
                    <a:lnTo>
                      <a:pt x="7620" y="245364"/>
                    </a:lnTo>
                    <a:lnTo>
                      <a:pt x="7620" y="249174"/>
                    </a:lnTo>
                    <a:lnTo>
                      <a:pt x="964692" y="249174"/>
                    </a:lnTo>
                    <a:lnTo>
                      <a:pt x="964692" y="245364"/>
                    </a:lnTo>
                    <a:lnTo>
                      <a:pt x="968501" y="241554"/>
                    </a:lnTo>
                    <a:close/>
                  </a:path>
                  <a:path w="972820" h="249554">
                    <a:moveTo>
                      <a:pt x="7620" y="249174"/>
                    </a:moveTo>
                    <a:lnTo>
                      <a:pt x="7620" y="245364"/>
                    </a:lnTo>
                    <a:lnTo>
                      <a:pt x="3810" y="241554"/>
                    </a:lnTo>
                    <a:lnTo>
                      <a:pt x="3810" y="249174"/>
                    </a:lnTo>
                    <a:lnTo>
                      <a:pt x="7620" y="249174"/>
                    </a:lnTo>
                    <a:close/>
                  </a:path>
                  <a:path w="972820" h="249554">
                    <a:moveTo>
                      <a:pt x="968501" y="7619"/>
                    </a:moveTo>
                    <a:lnTo>
                      <a:pt x="964692" y="3809"/>
                    </a:lnTo>
                    <a:lnTo>
                      <a:pt x="964692" y="7619"/>
                    </a:lnTo>
                    <a:lnTo>
                      <a:pt x="968501" y="7619"/>
                    </a:lnTo>
                    <a:close/>
                  </a:path>
                  <a:path w="972820" h="249554">
                    <a:moveTo>
                      <a:pt x="968501" y="241554"/>
                    </a:moveTo>
                    <a:lnTo>
                      <a:pt x="968501" y="7619"/>
                    </a:lnTo>
                    <a:lnTo>
                      <a:pt x="964692" y="7619"/>
                    </a:lnTo>
                    <a:lnTo>
                      <a:pt x="964692" y="241554"/>
                    </a:lnTo>
                    <a:lnTo>
                      <a:pt x="968501" y="241554"/>
                    </a:lnTo>
                    <a:close/>
                  </a:path>
                  <a:path w="972820" h="249554">
                    <a:moveTo>
                      <a:pt x="968501" y="249174"/>
                    </a:moveTo>
                    <a:lnTo>
                      <a:pt x="968501" y="241554"/>
                    </a:lnTo>
                    <a:lnTo>
                      <a:pt x="964692" y="245364"/>
                    </a:lnTo>
                    <a:lnTo>
                      <a:pt x="964692" y="249174"/>
                    </a:lnTo>
                    <a:lnTo>
                      <a:pt x="968501" y="249174"/>
                    </a:lnTo>
                    <a:close/>
                  </a:path>
                </a:pathLst>
              </a:custGeom>
              <a:solidFill>
                <a:srgbClr val="7788FA"/>
              </a:solidFill>
            </p:spPr>
            <p:txBody>
              <a:bodyPr wrap="square" lIns="0" tIns="0" rIns="0" bIns="0" rtlCol="0"/>
              <a:lstStyle/>
              <a:p>
                <a:pPr algn="ctr"/>
                <a:endParaRPr sz="1400" b="1"/>
              </a:p>
            </p:txBody>
          </p:sp>
        </p:grpSp>
        <p:sp>
          <p:nvSpPr>
            <p:cNvPr id="12" name="object 12"/>
            <p:cNvSpPr txBox="1"/>
            <p:nvPr/>
          </p:nvSpPr>
          <p:spPr>
            <a:xfrm>
              <a:off x="7063182" y="4659350"/>
              <a:ext cx="698810" cy="222545"/>
            </a:xfrm>
            <a:prstGeom prst="rect">
              <a:avLst/>
            </a:prstGeom>
          </p:spPr>
          <p:txBody>
            <a:bodyPr vert="horz" wrap="square" lIns="0" tIns="19515" rIns="0" bIns="0" rtlCol="0">
              <a:spAutoFit/>
            </a:bodyPr>
            <a:lstStyle/>
            <a:p>
              <a:pPr marL="13939" algn="ctr" defTabSz="685800">
                <a:spcBef>
                  <a:spcPts val="116"/>
                </a:spcBef>
              </a:pPr>
              <a:r>
                <a:rPr sz="1400" b="1" kern="1200">
                  <a:latin typeface="Arial MT"/>
                  <a:ea typeface="+mn-ea"/>
                  <a:cs typeface="+mn-cs"/>
                </a:rPr>
                <a:t>Server</a:t>
              </a:r>
              <a:endParaRPr sz="1400" b="1">
                <a:latin typeface="Arial MT"/>
                <a:cs typeface="Arial MT"/>
              </a:endParaRPr>
            </a:p>
          </p:txBody>
        </p:sp>
        <p:grpSp>
          <p:nvGrpSpPr>
            <p:cNvPr id="13" name="object 13"/>
            <p:cNvGrpSpPr/>
            <p:nvPr/>
          </p:nvGrpSpPr>
          <p:grpSpPr>
            <a:xfrm>
              <a:off x="3309310" y="2170027"/>
              <a:ext cx="4336895" cy="1351156"/>
              <a:chOff x="1124711" y="1482852"/>
              <a:chExt cx="2963545" cy="923290"/>
            </a:xfrm>
          </p:grpSpPr>
          <p:sp>
            <p:nvSpPr>
              <p:cNvPr id="14" name="object 14"/>
              <p:cNvSpPr/>
              <p:nvPr/>
            </p:nvSpPr>
            <p:spPr>
              <a:xfrm>
                <a:off x="1124711" y="1482852"/>
                <a:ext cx="2963545" cy="923290"/>
              </a:xfrm>
              <a:custGeom>
                <a:avLst/>
                <a:gdLst/>
                <a:ahLst/>
                <a:cxnLst/>
                <a:rect l="l" t="t" r="r" b="b"/>
                <a:pathLst>
                  <a:path w="2963545" h="923289">
                    <a:moveTo>
                      <a:pt x="23622" y="6857"/>
                    </a:moveTo>
                    <a:lnTo>
                      <a:pt x="2285" y="0"/>
                    </a:lnTo>
                    <a:lnTo>
                      <a:pt x="0" y="7619"/>
                    </a:lnTo>
                    <a:lnTo>
                      <a:pt x="22098" y="13715"/>
                    </a:lnTo>
                    <a:lnTo>
                      <a:pt x="23622" y="6857"/>
                    </a:lnTo>
                    <a:close/>
                  </a:path>
                  <a:path w="2963545" h="923289">
                    <a:moveTo>
                      <a:pt x="53340" y="15239"/>
                    </a:moveTo>
                    <a:lnTo>
                      <a:pt x="31242" y="9143"/>
                    </a:lnTo>
                    <a:lnTo>
                      <a:pt x="28956" y="16001"/>
                    </a:lnTo>
                    <a:lnTo>
                      <a:pt x="51053" y="22859"/>
                    </a:lnTo>
                    <a:lnTo>
                      <a:pt x="53340" y="15239"/>
                    </a:lnTo>
                    <a:close/>
                  </a:path>
                  <a:path w="2963545" h="923289">
                    <a:moveTo>
                      <a:pt x="82296" y="24383"/>
                    </a:moveTo>
                    <a:lnTo>
                      <a:pt x="60960" y="17525"/>
                    </a:lnTo>
                    <a:lnTo>
                      <a:pt x="58674" y="25145"/>
                    </a:lnTo>
                    <a:lnTo>
                      <a:pt x="80010" y="32003"/>
                    </a:lnTo>
                    <a:lnTo>
                      <a:pt x="82296" y="24383"/>
                    </a:lnTo>
                    <a:close/>
                  </a:path>
                  <a:path w="2963545" h="923289">
                    <a:moveTo>
                      <a:pt x="112014" y="33527"/>
                    </a:moveTo>
                    <a:lnTo>
                      <a:pt x="89916" y="26669"/>
                    </a:lnTo>
                    <a:lnTo>
                      <a:pt x="87630" y="34289"/>
                    </a:lnTo>
                    <a:lnTo>
                      <a:pt x="109728" y="41147"/>
                    </a:lnTo>
                    <a:lnTo>
                      <a:pt x="112014" y="33527"/>
                    </a:lnTo>
                    <a:close/>
                  </a:path>
                  <a:path w="2963545" h="923289">
                    <a:moveTo>
                      <a:pt x="140970" y="42671"/>
                    </a:moveTo>
                    <a:lnTo>
                      <a:pt x="118872" y="35813"/>
                    </a:lnTo>
                    <a:lnTo>
                      <a:pt x="116586" y="43433"/>
                    </a:lnTo>
                    <a:lnTo>
                      <a:pt x="138684" y="49529"/>
                    </a:lnTo>
                    <a:lnTo>
                      <a:pt x="140970" y="42671"/>
                    </a:lnTo>
                    <a:close/>
                  </a:path>
                  <a:path w="2963545" h="923289">
                    <a:moveTo>
                      <a:pt x="170688" y="51053"/>
                    </a:moveTo>
                    <a:lnTo>
                      <a:pt x="148590" y="44957"/>
                    </a:lnTo>
                    <a:lnTo>
                      <a:pt x="146304" y="51815"/>
                    </a:lnTo>
                    <a:lnTo>
                      <a:pt x="168402" y="58673"/>
                    </a:lnTo>
                    <a:lnTo>
                      <a:pt x="170688" y="51053"/>
                    </a:lnTo>
                    <a:close/>
                  </a:path>
                  <a:path w="2963545" h="923289">
                    <a:moveTo>
                      <a:pt x="199644" y="60197"/>
                    </a:moveTo>
                    <a:lnTo>
                      <a:pt x="177546" y="53339"/>
                    </a:lnTo>
                    <a:lnTo>
                      <a:pt x="175260" y="60959"/>
                    </a:lnTo>
                    <a:lnTo>
                      <a:pt x="197358" y="67817"/>
                    </a:lnTo>
                    <a:lnTo>
                      <a:pt x="199644" y="60197"/>
                    </a:lnTo>
                    <a:close/>
                  </a:path>
                  <a:path w="2963545" h="923289">
                    <a:moveTo>
                      <a:pt x="228600" y="69341"/>
                    </a:moveTo>
                    <a:lnTo>
                      <a:pt x="207264" y="62483"/>
                    </a:lnTo>
                    <a:lnTo>
                      <a:pt x="204978" y="70103"/>
                    </a:lnTo>
                    <a:lnTo>
                      <a:pt x="227076" y="76961"/>
                    </a:lnTo>
                    <a:lnTo>
                      <a:pt x="228600" y="69341"/>
                    </a:lnTo>
                    <a:close/>
                  </a:path>
                  <a:path w="2963545" h="923289">
                    <a:moveTo>
                      <a:pt x="258318" y="78485"/>
                    </a:moveTo>
                    <a:lnTo>
                      <a:pt x="236220" y="71627"/>
                    </a:lnTo>
                    <a:lnTo>
                      <a:pt x="233934" y="78485"/>
                    </a:lnTo>
                    <a:lnTo>
                      <a:pt x="256032" y="85343"/>
                    </a:lnTo>
                    <a:lnTo>
                      <a:pt x="258318" y="78485"/>
                    </a:lnTo>
                    <a:close/>
                  </a:path>
                  <a:path w="2963545" h="923289">
                    <a:moveTo>
                      <a:pt x="287274" y="86867"/>
                    </a:moveTo>
                    <a:lnTo>
                      <a:pt x="265938" y="80771"/>
                    </a:lnTo>
                    <a:lnTo>
                      <a:pt x="263652" y="87629"/>
                    </a:lnTo>
                    <a:lnTo>
                      <a:pt x="284988" y="94487"/>
                    </a:lnTo>
                    <a:lnTo>
                      <a:pt x="287274" y="86867"/>
                    </a:lnTo>
                    <a:close/>
                  </a:path>
                  <a:path w="2963545" h="923289">
                    <a:moveTo>
                      <a:pt x="316992" y="96011"/>
                    </a:moveTo>
                    <a:lnTo>
                      <a:pt x="294894" y="89153"/>
                    </a:lnTo>
                    <a:lnTo>
                      <a:pt x="292608" y="96773"/>
                    </a:lnTo>
                    <a:lnTo>
                      <a:pt x="314706" y="103631"/>
                    </a:lnTo>
                    <a:lnTo>
                      <a:pt x="316992" y="96011"/>
                    </a:lnTo>
                    <a:close/>
                  </a:path>
                  <a:path w="2963545" h="923289">
                    <a:moveTo>
                      <a:pt x="345948" y="105155"/>
                    </a:moveTo>
                    <a:lnTo>
                      <a:pt x="323850" y="98297"/>
                    </a:lnTo>
                    <a:lnTo>
                      <a:pt x="321564" y="105917"/>
                    </a:lnTo>
                    <a:lnTo>
                      <a:pt x="343662" y="112775"/>
                    </a:lnTo>
                    <a:lnTo>
                      <a:pt x="345948" y="105155"/>
                    </a:lnTo>
                    <a:close/>
                  </a:path>
                  <a:path w="2963545" h="923289">
                    <a:moveTo>
                      <a:pt x="375666" y="114299"/>
                    </a:moveTo>
                    <a:lnTo>
                      <a:pt x="353568" y="107441"/>
                    </a:lnTo>
                    <a:lnTo>
                      <a:pt x="351282" y="114299"/>
                    </a:lnTo>
                    <a:lnTo>
                      <a:pt x="373380" y="121157"/>
                    </a:lnTo>
                    <a:lnTo>
                      <a:pt x="375666" y="114299"/>
                    </a:lnTo>
                    <a:close/>
                  </a:path>
                  <a:path w="2963545" h="923289">
                    <a:moveTo>
                      <a:pt x="404622" y="122681"/>
                    </a:moveTo>
                    <a:lnTo>
                      <a:pt x="382524" y="116585"/>
                    </a:lnTo>
                    <a:lnTo>
                      <a:pt x="380238" y="123443"/>
                    </a:lnTo>
                    <a:lnTo>
                      <a:pt x="402336" y="130301"/>
                    </a:lnTo>
                    <a:lnTo>
                      <a:pt x="404622" y="122681"/>
                    </a:lnTo>
                    <a:close/>
                  </a:path>
                  <a:path w="2963545" h="923289">
                    <a:moveTo>
                      <a:pt x="433578" y="131825"/>
                    </a:moveTo>
                    <a:lnTo>
                      <a:pt x="412242" y="124967"/>
                    </a:lnTo>
                    <a:lnTo>
                      <a:pt x="409956" y="132587"/>
                    </a:lnTo>
                    <a:lnTo>
                      <a:pt x="432054" y="139445"/>
                    </a:lnTo>
                    <a:lnTo>
                      <a:pt x="433578" y="131825"/>
                    </a:lnTo>
                    <a:close/>
                  </a:path>
                  <a:path w="2963545" h="923289">
                    <a:moveTo>
                      <a:pt x="463295" y="140969"/>
                    </a:moveTo>
                    <a:lnTo>
                      <a:pt x="441198" y="134111"/>
                    </a:lnTo>
                    <a:lnTo>
                      <a:pt x="438912" y="141731"/>
                    </a:lnTo>
                    <a:lnTo>
                      <a:pt x="461009" y="147827"/>
                    </a:lnTo>
                    <a:lnTo>
                      <a:pt x="463295" y="140969"/>
                    </a:lnTo>
                    <a:close/>
                  </a:path>
                  <a:path w="2963545" h="923289">
                    <a:moveTo>
                      <a:pt x="492252" y="150113"/>
                    </a:moveTo>
                    <a:lnTo>
                      <a:pt x="470916" y="143255"/>
                    </a:lnTo>
                    <a:lnTo>
                      <a:pt x="468630" y="150113"/>
                    </a:lnTo>
                    <a:lnTo>
                      <a:pt x="489966" y="156971"/>
                    </a:lnTo>
                    <a:lnTo>
                      <a:pt x="492252" y="150113"/>
                    </a:lnTo>
                    <a:close/>
                  </a:path>
                  <a:path w="2963545" h="923289">
                    <a:moveTo>
                      <a:pt x="521970" y="158495"/>
                    </a:moveTo>
                    <a:lnTo>
                      <a:pt x="499872" y="152399"/>
                    </a:lnTo>
                    <a:lnTo>
                      <a:pt x="497586" y="159257"/>
                    </a:lnTo>
                    <a:lnTo>
                      <a:pt x="519684" y="166115"/>
                    </a:lnTo>
                    <a:lnTo>
                      <a:pt x="521970" y="158495"/>
                    </a:lnTo>
                    <a:close/>
                  </a:path>
                  <a:path w="2963545" h="923289">
                    <a:moveTo>
                      <a:pt x="550926" y="167639"/>
                    </a:moveTo>
                    <a:lnTo>
                      <a:pt x="528828" y="160781"/>
                    </a:lnTo>
                    <a:lnTo>
                      <a:pt x="526542" y="168401"/>
                    </a:lnTo>
                    <a:lnTo>
                      <a:pt x="548640" y="175259"/>
                    </a:lnTo>
                    <a:lnTo>
                      <a:pt x="550926" y="167639"/>
                    </a:lnTo>
                    <a:close/>
                  </a:path>
                  <a:path w="2963545" h="923289">
                    <a:moveTo>
                      <a:pt x="580644" y="176783"/>
                    </a:moveTo>
                    <a:lnTo>
                      <a:pt x="558546" y="169925"/>
                    </a:lnTo>
                    <a:lnTo>
                      <a:pt x="556260" y="177545"/>
                    </a:lnTo>
                    <a:lnTo>
                      <a:pt x="578358" y="183641"/>
                    </a:lnTo>
                    <a:lnTo>
                      <a:pt x="580644" y="176783"/>
                    </a:lnTo>
                    <a:close/>
                  </a:path>
                  <a:path w="2963545" h="923289">
                    <a:moveTo>
                      <a:pt x="609600" y="185927"/>
                    </a:moveTo>
                    <a:lnTo>
                      <a:pt x="587502" y="179069"/>
                    </a:lnTo>
                    <a:lnTo>
                      <a:pt x="585216" y="185927"/>
                    </a:lnTo>
                    <a:lnTo>
                      <a:pt x="607314" y="192785"/>
                    </a:lnTo>
                    <a:lnTo>
                      <a:pt x="609600" y="185927"/>
                    </a:lnTo>
                    <a:close/>
                  </a:path>
                  <a:path w="2963545" h="923289">
                    <a:moveTo>
                      <a:pt x="638556" y="194309"/>
                    </a:moveTo>
                    <a:lnTo>
                      <a:pt x="617220" y="188213"/>
                    </a:lnTo>
                    <a:lnTo>
                      <a:pt x="614934" y="195071"/>
                    </a:lnTo>
                    <a:lnTo>
                      <a:pt x="637032" y="201929"/>
                    </a:lnTo>
                    <a:lnTo>
                      <a:pt x="638556" y="194309"/>
                    </a:lnTo>
                    <a:close/>
                  </a:path>
                  <a:path w="2963545" h="923289">
                    <a:moveTo>
                      <a:pt x="668274" y="203453"/>
                    </a:moveTo>
                    <a:lnTo>
                      <a:pt x="646176" y="196595"/>
                    </a:lnTo>
                    <a:lnTo>
                      <a:pt x="643890" y="204215"/>
                    </a:lnTo>
                    <a:lnTo>
                      <a:pt x="665988" y="211073"/>
                    </a:lnTo>
                    <a:lnTo>
                      <a:pt x="668274" y="203453"/>
                    </a:lnTo>
                    <a:close/>
                  </a:path>
                  <a:path w="2963545" h="923289">
                    <a:moveTo>
                      <a:pt x="697230" y="212597"/>
                    </a:moveTo>
                    <a:lnTo>
                      <a:pt x="675894" y="205739"/>
                    </a:lnTo>
                    <a:lnTo>
                      <a:pt x="673608" y="213359"/>
                    </a:lnTo>
                    <a:lnTo>
                      <a:pt x="694944" y="219455"/>
                    </a:lnTo>
                    <a:lnTo>
                      <a:pt x="697230" y="212597"/>
                    </a:lnTo>
                    <a:close/>
                  </a:path>
                  <a:path w="2963545" h="923289">
                    <a:moveTo>
                      <a:pt x="726948" y="221741"/>
                    </a:moveTo>
                    <a:lnTo>
                      <a:pt x="704850" y="214883"/>
                    </a:lnTo>
                    <a:lnTo>
                      <a:pt x="702564" y="221741"/>
                    </a:lnTo>
                    <a:lnTo>
                      <a:pt x="724662" y="228599"/>
                    </a:lnTo>
                    <a:lnTo>
                      <a:pt x="726948" y="221741"/>
                    </a:lnTo>
                    <a:close/>
                  </a:path>
                  <a:path w="2963545" h="923289">
                    <a:moveTo>
                      <a:pt x="755904" y="230123"/>
                    </a:moveTo>
                    <a:lnTo>
                      <a:pt x="733806" y="224027"/>
                    </a:lnTo>
                    <a:lnTo>
                      <a:pt x="731520" y="230885"/>
                    </a:lnTo>
                    <a:lnTo>
                      <a:pt x="753618" y="237743"/>
                    </a:lnTo>
                    <a:lnTo>
                      <a:pt x="755904" y="230123"/>
                    </a:lnTo>
                    <a:close/>
                  </a:path>
                  <a:path w="2963545" h="923289">
                    <a:moveTo>
                      <a:pt x="785622" y="239267"/>
                    </a:moveTo>
                    <a:lnTo>
                      <a:pt x="763524" y="232409"/>
                    </a:lnTo>
                    <a:lnTo>
                      <a:pt x="761238" y="240029"/>
                    </a:lnTo>
                    <a:lnTo>
                      <a:pt x="783336" y="246887"/>
                    </a:lnTo>
                    <a:lnTo>
                      <a:pt x="785622" y="239267"/>
                    </a:lnTo>
                    <a:close/>
                  </a:path>
                  <a:path w="2963545" h="923289">
                    <a:moveTo>
                      <a:pt x="814578" y="248411"/>
                    </a:moveTo>
                    <a:lnTo>
                      <a:pt x="792480" y="241553"/>
                    </a:lnTo>
                    <a:lnTo>
                      <a:pt x="790194" y="249173"/>
                    </a:lnTo>
                    <a:lnTo>
                      <a:pt x="812292" y="255269"/>
                    </a:lnTo>
                    <a:lnTo>
                      <a:pt x="814578" y="248411"/>
                    </a:lnTo>
                    <a:close/>
                  </a:path>
                  <a:path w="2963545" h="923289">
                    <a:moveTo>
                      <a:pt x="843534" y="257555"/>
                    </a:moveTo>
                    <a:lnTo>
                      <a:pt x="822197" y="250697"/>
                    </a:lnTo>
                    <a:lnTo>
                      <a:pt x="819912" y="257555"/>
                    </a:lnTo>
                    <a:lnTo>
                      <a:pt x="842010" y="264413"/>
                    </a:lnTo>
                    <a:lnTo>
                      <a:pt x="843534" y="257555"/>
                    </a:lnTo>
                    <a:close/>
                  </a:path>
                  <a:path w="2963545" h="923289">
                    <a:moveTo>
                      <a:pt x="873252" y="265937"/>
                    </a:moveTo>
                    <a:lnTo>
                      <a:pt x="851154" y="259079"/>
                    </a:lnTo>
                    <a:lnTo>
                      <a:pt x="848868" y="266699"/>
                    </a:lnTo>
                    <a:lnTo>
                      <a:pt x="870966" y="273557"/>
                    </a:lnTo>
                    <a:lnTo>
                      <a:pt x="873252" y="265937"/>
                    </a:lnTo>
                    <a:close/>
                  </a:path>
                  <a:path w="2963545" h="923289">
                    <a:moveTo>
                      <a:pt x="902208" y="275081"/>
                    </a:moveTo>
                    <a:lnTo>
                      <a:pt x="880872" y="268223"/>
                    </a:lnTo>
                    <a:lnTo>
                      <a:pt x="878586" y="275843"/>
                    </a:lnTo>
                    <a:lnTo>
                      <a:pt x="899922" y="282701"/>
                    </a:lnTo>
                    <a:lnTo>
                      <a:pt x="902208" y="275081"/>
                    </a:lnTo>
                    <a:close/>
                  </a:path>
                  <a:path w="2963545" h="923289">
                    <a:moveTo>
                      <a:pt x="931926" y="284225"/>
                    </a:moveTo>
                    <a:lnTo>
                      <a:pt x="909828" y="277367"/>
                    </a:lnTo>
                    <a:lnTo>
                      <a:pt x="907541" y="284987"/>
                    </a:lnTo>
                    <a:lnTo>
                      <a:pt x="929640" y="291083"/>
                    </a:lnTo>
                    <a:lnTo>
                      <a:pt x="931926" y="284225"/>
                    </a:lnTo>
                    <a:close/>
                  </a:path>
                  <a:path w="2963545" h="923289">
                    <a:moveTo>
                      <a:pt x="960882" y="293369"/>
                    </a:moveTo>
                    <a:lnTo>
                      <a:pt x="938784" y="286511"/>
                    </a:lnTo>
                    <a:lnTo>
                      <a:pt x="936497" y="293369"/>
                    </a:lnTo>
                    <a:lnTo>
                      <a:pt x="958596" y="300227"/>
                    </a:lnTo>
                    <a:lnTo>
                      <a:pt x="960882" y="293369"/>
                    </a:lnTo>
                    <a:close/>
                  </a:path>
                  <a:path w="2963545" h="923289">
                    <a:moveTo>
                      <a:pt x="990600" y="301751"/>
                    </a:moveTo>
                    <a:lnTo>
                      <a:pt x="968502" y="294893"/>
                    </a:lnTo>
                    <a:lnTo>
                      <a:pt x="966216" y="302513"/>
                    </a:lnTo>
                    <a:lnTo>
                      <a:pt x="988313" y="309371"/>
                    </a:lnTo>
                    <a:lnTo>
                      <a:pt x="990600" y="301751"/>
                    </a:lnTo>
                    <a:close/>
                  </a:path>
                  <a:path w="2963545" h="923289">
                    <a:moveTo>
                      <a:pt x="1019556" y="310895"/>
                    </a:moveTo>
                    <a:lnTo>
                      <a:pt x="997458" y="304037"/>
                    </a:lnTo>
                    <a:lnTo>
                      <a:pt x="995172" y="311657"/>
                    </a:lnTo>
                    <a:lnTo>
                      <a:pt x="1017269" y="318515"/>
                    </a:lnTo>
                    <a:lnTo>
                      <a:pt x="1019556" y="310895"/>
                    </a:lnTo>
                    <a:close/>
                  </a:path>
                  <a:path w="2963545" h="923289">
                    <a:moveTo>
                      <a:pt x="1048512" y="320039"/>
                    </a:moveTo>
                    <a:lnTo>
                      <a:pt x="1027176" y="313181"/>
                    </a:lnTo>
                    <a:lnTo>
                      <a:pt x="1024890" y="320801"/>
                    </a:lnTo>
                    <a:lnTo>
                      <a:pt x="1046988" y="326897"/>
                    </a:lnTo>
                    <a:lnTo>
                      <a:pt x="1048512" y="320039"/>
                    </a:lnTo>
                    <a:close/>
                  </a:path>
                  <a:path w="2963545" h="923289">
                    <a:moveTo>
                      <a:pt x="1078230" y="328421"/>
                    </a:moveTo>
                    <a:lnTo>
                      <a:pt x="1056132" y="322325"/>
                    </a:lnTo>
                    <a:lnTo>
                      <a:pt x="1053846" y="329183"/>
                    </a:lnTo>
                    <a:lnTo>
                      <a:pt x="1075944" y="336041"/>
                    </a:lnTo>
                    <a:lnTo>
                      <a:pt x="1078230" y="328421"/>
                    </a:lnTo>
                    <a:close/>
                  </a:path>
                  <a:path w="2963545" h="923289">
                    <a:moveTo>
                      <a:pt x="1107186" y="337565"/>
                    </a:moveTo>
                    <a:lnTo>
                      <a:pt x="1085850" y="330707"/>
                    </a:lnTo>
                    <a:lnTo>
                      <a:pt x="1083564" y="338327"/>
                    </a:lnTo>
                    <a:lnTo>
                      <a:pt x="1104900" y="345185"/>
                    </a:lnTo>
                    <a:lnTo>
                      <a:pt x="1107186" y="337565"/>
                    </a:lnTo>
                    <a:close/>
                  </a:path>
                  <a:path w="2963545" h="923289">
                    <a:moveTo>
                      <a:pt x="1136904" y="346709"/>
                    </a:moveTo>
                    <a:lnTo>
                      <a:pt x="1114806" y="339851"/>
                    </a:lnTo>
                    <a:lnTo>
                      <a:pt x="1112520" y="347471"/>
                    </a:lnTo>
                    <a:lnTo>
                      <a:pt x="1134618" y="354329"/>
                    </a:lnTo>
                    <a:lnTo>
                      <a:pt x="1136904" y="346709"/>
                    </a:lnTo>
                    <a:close/>
                  </a:path>
                  <a:path w="2963545" h="923289">
                    <a:moveTo>
                      <a:pt x="1165860" y="355853"/>
                    </a:moveTo>
                    <a:lnTo>
                      <a:pt x="1143762" y="348995"/>
                    </a:lnTo>
                    <a:lnTo>
                      <a:pt x="1141476" y="356615"/>
                    </a:lnTo>
                    <a:lnTo>
                      <a:pt x="1163574" y="362711"/>
                    </a:lnTo>
                    <a:lnTo>
                      <a:pt x="1165860" y="355853"/>
                    </a:lnTo>
                    <a:close/>
                  </a:path>
                  <a:path w="2963545" h="923289">
                    <a:moveTo>
                      <a:pt x="1195578" y="364235"/>
                    </a:moveTo>
                    <a:lnTo>
                      <a:pt x="1173480" y="358139"/>
                    </a:lnTo>
                    <a:lnTo>
                      <a:pt x="1171194" y="364997"/>
                    </a:lnTo>
                    <a:lnTo>
                      <a:pt x="1193292" y="371855"/>
                    </a:lnTo>
                    <a:lnTo>
                      <a:pt x="1195578" y="364235"/>
                    </a:lnTo>
                    <a:close/>
                  </a:path>
                  <a:path w="2963545" h="923289">
                    <a:moveTo>
                      <a:pt x="1224534" y="373379"/>
                    </a:moveTo>
                    <a:lnTo>
                      <a:pt x="1202436" y="366521"/>
                    </a:lnTo>
                    <a:lnTo>
                      <a:pt x="1200150" y="374141"/>
                    </a:lnTo>
                    <a:lnTo>
                      <a:pt x="1222248" y="380999"/>
                    </a:lnTo>
                    <a:lnTo>
                      <a:pt x="1224534" y="373379"/>
                    </a:lnTo>
                    <a:close/>
                  </a:path>
                  <a:path w="2963545" h="923289">
                    <a:moveTo>
                      <a:pt x="1253490" y="382523"/>
                    </a:moveTo>
                    <a:lnTo>
                      <a:pt x="1232154" y="375665"/>
                    </a:lnTo>
                    <a:lnTo>
                      <a:pt x="1229868" y="383285"/>
                    </a:lnTo>
                    <a:lnTo>
                      <a:pt x="1251966" y="390143"/>
                    </a:lnTo>
                    <a:lnTo>
                      <a:pt x="1253490" y="382523"/>
                    </a:lnTo>
                    <a:close/>
                  </a:path>
                  <a:path w="2963545" h="923289">
                    <a:moveTo>
                      <a:pt x="1283208" y="391667"/>
                    </a:moveTo>
                    <a:lnTo>
                      <a:pt x="1261110" y="384809"/>
                    </a:lnTo>
                    <a:lnTo>
                      <a:pt x="1258824" y="391667"/>
                    </a:lnTo>
                    <a:lnTo>
                      <a:pt x="1280922" y="398525"/>
                    </a:lnTo>
                    <a:lnTo>
                      <a:pt x="1283208" y="391667"/>
                    </a:lnTo>
                    <a:close/>
                  </a:path>
                  <a:path w="2963545" h="923289">
                    <a:moveTo>
                      <a:pt x="1312164" y="400049"/>
                    </a:moveTo>
                    <a:lnTo>
                      <a:pt x="1290828" y="393953"/>
                    </a:lnTo>
                    <a:lnTo>
                      <a:pt x="1288542" y="400811"/>
                    </a:lnTo>
                    <a:lnTo>
                      <a:pt x="1309878" y="407669"/>
                    </a:lnTo>
                    <a:lnTo>
                      <a:pt x="1312164" y="400049"/>
                    </a:lnTo>
                    <a:close/>
                  </a:path>
                  <a:path w="2963545" h="923289">
                    <a:moveTo>
                      <a:pt x="1341882" y="409193"/>
                    </a:moveTo>
                    <a:lnTo>
                      <a:pt x="1319784" y="402335"/>
                    </a:lnTo>
                    <a:lnTo>
                      <a:pt x="1317498" y="409955"/>
                    </a:lnTo>
                    <a:lnTo>
                      <a:pt x="1339596" y="416813"/>
                    </a:lnTo>
                    <a:lnTo>
                      <a:pt x="1341882" y="409193"/>
                    </a:lnTo>
                    <a:close/>
                  </a:path>
                  <a:path w="2963545" h="923289">
                    <a:moveTo>
                      <a:pt x="1370838" y="418337"/>
                    </a:moveTo>
                    <a:lnTo>
                      <a:pt x="1348740" y="411479"/>
                    </a:lnTo>
                    <a:lnTo>
                      <a:pt x="1346454" y="419099"/>
                    </a:lnTo>
                    <a:lnTo>
                      <a:pt x="1368552" y="425957"/>
                    </a:lnTo>
                    <a:lnTo>
                      <a:pt x="1370838" y="418337"/>
                    </a:lnTo>
                    <a:close/>
                  </a:path>
                  <a:path w="2963545" h="923289">
                    <a:moveTo>
                      <a:pt x="1400556" y="427481"/>
                    </a:moveTo>
                    <a:lnTo>
                      <a:pt x="1378458" y="420623"/>
                    </a:lnTo>
                    <a:lnTo>
                      <a:pt x="1376172" y="427481"/>
                    </a:lnTo>
                    <a:lnTo>
                      <a:pt x="1398270" y="434339"/>
                    </a:lnTo>
                    <a:lnTo>
                      <a:pt x="1400556" y="427481"/>
                    </a:lnTo>
                    <a:close/>
                  </a:path>
                  <a:path w="2963545" h="923289">
                    <a:moveTo>
                      <a:pt x="1429512" y="435863"/>
                    </a:moveTo>
                    <a:lnTo>
                      <a:pt x="1407414" y="429767"/>
                    </a:lnTo>
                    <a:lnTo>
                      <a:pt x="1405128" y="436625"/>
                    </a:lnTo>
                    <a:lnTo>
                      <a:pt x="1427226" y="443483"/>
                    </a:lnTo>
                    <a:lnTo>
                      <a:pt x="1429512" y="435863"/>
                    </a:lnTo>
                    <a:close/>
                  </a:path>
                  <a:path w="2963545" h="923289">
                    <a:moveTo>
                      <a:pt x="1458468" y="445007"/>
                    </a:moveTo>
                    <a:lnTo>
                      <a:pt x="1437132" y="438149"/>
                    </a:lnTo>
                    <a:lnTo>
                      <a:pt x="1434846" y="445769"/>
                    </a:lnTo>
                    <a:lnTo>
                      <a:pt x="1456944" y="452627"/>
                    </a:lnTo>
                    <a:lnTo>
                      <a:pt x="1458468" y="445007"/>
                    </a:lnTo>
                    <a:close/>
                  </a:path>
                  <a:path w="2963545" h="923289">
                    <a:moveTo>
                      <a:pt x="1488186" y="454151"/>
                    </a:moveTo>
                    <a:lnTo>
                      <a:pt x="1466088" y="447293"/>
                    </a:lnTo>
                    <a:lnTo>
                      <a:pt x="1463802" y="454913"/>
                    </a:lnTo>
                    <a:lnTo>
                      <a:pt x="1485900" y="461009"/>
                    </a:lnTo>
                    <a:lnTo>
                      <a:pt x="1488186" y="454151"/>
                    </a:lnTo>
                    <a:close/>
                  </a:path>
                  <a:path w="2963545" h="923289">
                    <a:moveTo>
                      <a:pt x="1517142" y="463295"/>
                    </a:moveTo>
                    <a:lnTo>
                      <a:pt x="1495806" y="456437"/>
                    </a:lnTo>
                    <a:lnTo>
                      <a:pt x="1493520" y="463295"/>
                    </a:lnTo>
                    <a:lnTo>
                      <a:pt x="1514856" y="470153"/>
                    </a:lnTo>
                    <a:lnTo>
                      <a:pt x="1517142" y="463295"/>
                    </a:lnTo>
                    <a:close/>
                  </a:path>
                  <a:path w="2963545" h="923289">
                    <a:moveTo>
                      <a:pt x="1546860" y="471677"/>
                    </a:moveTo>
                    <a:lnTo>
                      <a:pt x="1524762" y="465581"/>
                    </a:lnTo>
                    <a:lnTo>
                      <a:pt x="1522476" y="472439"/>
                    </a:lnTo>
                    <a:lnTo>
                      <a:pt x="1544574" y="479297"/>
                    </a:lnTo>
                    <a:lnTo>
                      <a:pt x="1546860" y="471677"/>
                    </a:lnTo>
                    <a:close/>
                  </a:path>
                  <a:path w="2963545" h="923289">
                    <a:moveTo>
                      <a:pt x="1575816" y="480821"/>
                    </a:moveTo>
                    <a:lnTo>
                      <a:pt x="1553718" y="473963"/>
                    </a:lnTo>
                    <a:lnTo>
                      <a:pt x="1551432" y="481583"/>
                    </a:lnTo>
                    <a:lnTo>
                      <a:pt x="1573530" y="488441"/>
                    </a:lnTo>
                    <a:lnTo>
                      <a:pt x="1575816" y="480821"/>
                    </a:lnTo>
                    <a:close/>
                  </a:path>
                  <a:path w="2963545" h="923289">
                    <a:moveTo>
                      <a:pt x="1605534" y="489965"/>
                    </a:moveTo>
                    <a:lnTo>
                      <a:pt x="1583436" y="483107"/>
                    </a:lnTo>
                    <a:lnTo>
                      <a:pt x="1581150" y="490727"/>
                    </a:lnTo>
                    <a:lnTo>
                      <a:pt x="1603248" y="496823"/>
                    </a:lnTo>
                    <a:lnTo>
                      <a:pt x="1605534" y="489965"/>
                    </a:lnTo>
                    <a:close/>
                  </a:path>
                  <a:path w="2963545" h="923289">
                    <a:moveTo>
                      <a:pt x="1634489" y="499109"/>
                    </a:moveTo>
                    <a:lnTo>
                      <a:pt x="1612392" y="492251"/>
                    </a:lnTo>
                    <a:lnTo>
                      <a:pt x="1610106" y="499109"/>
                    </a:lnTo>
                    <a:lnTo>
                      <a:pt x="1632204" y="505967"/>
                    </a:lnTo>
                    <a:lnTo>
                      <a:pt x="1634489" y="499109"/>
                    </a:lnTo>
                    <a:close/>
                  </a:path>
                  <a:path w="2963545" h="923289">
                    <a:moveTo>
                      <a:pt x="1663445" y="507491"/>
                    </a:moveTo>
                    <a:lnTo>
                      <a:pt x="1642110" y="501395"/>
                    </a:lnTo>
                    <a:lnTo>
                      <a:pt x="1639824" y="508253"/>
                    </a:lnTo>
                    <a:lnTo>
                      <a:pt x="1661922" y="515111"/>
                    </a:lnTo>
                    <a:lnTo>
                      <a:pt x="1663445" y="507491"/>
                    </a:lnTo>
                    <a:close/>
                  </a:path>
                  <a:path w="2963545" h="923289">
                    <a:moveTo>
                      <a:pt x="1693164" y="516635"/>
                    </a:moveTo>
                    <a:lnTo>
                      <a:pt x="1671066" y="509777"/>
                    </a:lnTo>
                    <a:lnTo>
                      <a:pt x="1668780" y="517397"/>
                    </a:lnTo>
                    <a:lnTo>
                      <a:pt x="1690877" y="524255"/>
                    </a:lnTo>
                    <a:lnTo>
                      <a:pt x="1693164" y="516635"/>
                    </a:lnTo>
                    <a:close/>
                  </a:path>
                  <a:path w="2963545" h="923289">
                    <a:moveTo>
                      <a:pt x="1722120" y="525779"/>
                    </a:moveTo>
                    <a:lnTo>
                      <a:pt x="1700783" y="518921"/>
                    </a:lnTo>
                    <a:lnTo>
                      <a:pt x="1698498" y="526541"/>
                    </a:lnTo>
                    <a:lnTo>
                      <a:pt x="1719833" y="532637"/>
                    </a:lnTo>
                    <a:lnTo>
                      <a:pt x="1722120" y="525779"/>
                    </a:lnTo>
                    <a:close/>
                  </a:path>
                  <a:path w="2963545" h="923289">
                    <a:moveTo>
                      <a:pt x="1751838" y="534923"/>
                    </a:moveTo>
                    <a:lnTo>
                      <a:pt x="1729739" y="528065"/>
                    </a:lnTo>
                    <a:lnTo>
                      <a:pt x="1727454" y="534923"/>
                    </a:lnTo>
                    <a:lnTo>
                      <a:pt x="1749552" y="541781"/>
                    </a:lnTo>
                    <a:lnTo>
                      <a:pt x="1751838" y="534923"/>
                    </a:lnTo>
                    <a:close/>
                  </a:path>
                  <a:path w="2963545" h="923289">
                    <a:moveTo>
                      <a:pt x="1780794" y="543305"/>
                    </a:moveTo>
                    <a:lnTo>
                      <a:pt x="1758695" y="537209"/>
                    </a:lnTo>
                    <a:lnTo>
                      <a:pt x="1756410" y="544067"/>
                    </a:lnTo>
                    <a:lnTo>
                      <a:pt x="1778508" y="550925"/>
                    </a:lnTo>
                    <a:lnTo>
                      <a:pt x="1780794" y="543305"/>
                    </a:lnTo>
                    <a:close/>
                  </a:path>
                  <a:path w="2963545" h="923289">
                    <a:moveTo>
                      <a:pt x="1810512" y="552449"/>
                    </a:moveTo>
                    <a:lnTo>
                      <a:pt x="1788414" y="545591"/>
                    </a:lnTo>
                    <a:lnTo>
                      <a:pt x="1786127" y="553211"/>
                    </a:lnTo>
                    <a:lnTo>
                      <a:pt x="1808226" y="560069"/>
                    </a:lnTo>
                    <a:lnTo>
                      <a:pt x="1810512" y="552449"/>
                    </a:lnTo>
                    <a:close/>
                  </a:path>
                  <a:path w="2963545" h="923289">
                    <a:moveTo>
                      <a:pt x="1839468" y="561593"/>
                    </a:moveTo>
                    <a:lnTo>
                      <a:pt x="1817370" y="554735"/>
                    </a:lnTo>
                    <a:lnTo>
                      <a:pt x="1815083" y="562355"/>
                    </a:lnTo>
                    <a:lnTo>
                      <a:pt x="1837182" y="568451"/>
                    </a:lnTo>
                    <a:lnTo>
                      <a:pt x="1839468" y="561593"/>
                    </a:lnTo>
                    <a:close/>
                  </a:path>
                  <a:path w="2963545" h="923289">
                    <a:moveTo>
                      <a:pt x="1868424" y="570737"/>
                    </a:moveTo>
                    <a:lnTo>
                      <a:pt x="1847088" y="563879"/>
                    </a:lnTo>
                    <a:lnTo>
                      <a:pt x="1844802" y="570737"/>
                    </a:lnTo>
                    <a:lnTo>
                      <a:pt x="1866900" y="577595"/>
                    </a:lnTo>
                    <a:lnTo>
                      <a:pt x="1868424" y="570737"/>
                    </a:lnTo>
                    <a:close/>
                  </a:path>
                  <a:path w="2963545" h="923289">
                    <a:moveTo>
                      <a:pt x="1898142" y="579119"/>
                    </a:moveTo>
                    <a:lnTo>
                      <a:pt x="1876044" y="572261"/>
                    </a:lnTo>
                    <a:lnTo>
                      <a:pt x="1873758" y="579881"/>
                    </a:lnTo>
                    <a:lnTo>
                      <a:pt x="1895856" y="586739"/>
                    </a:lnTo>
                    <a:lnTo>
                      <a:pt x="1898142" y="579119"/>
                    </a:lnTo>
                    <a:close/>
                  </a:path>
                  <a:path w="2963545" h="923289">
                    <a:moveTo>
                      <a:pt x="1927098" y="588263"/>
                    </a:moveTo>
                    <a:lnTo>
                      <a:pt x="1905762" y="581405"/>
                    </a:lnTo>
                    <a:lnTo>
                      <a:pt x="1903476" y="589025"/>
                    </a:lnTo>
                    <a:lnTo>
                      <a:pt x="1924812" y="595883"/>
                    </a:lnTo>
                    <a:lnTo>
                      <a:pt x="1927098" y="588263"/>
                    </a:lnTo>
                    <a:close/>
                  </a:path>
                  <a:path w="2963545" h="923289">
                    <a:moveTo>
                      <a:pt x="1956816" y="597407"/>
                    </a:moveTo>
                    <a:lnTo>
                      <a:pt x="1934718" y="590549"/>
                    </a:lnTo>
                    <a:lnTo>
                      <a:pt x="1932432" y="598169"/>
                    </a:lnTo>
                    <a:lnTo>
                      <a:pt x="1954530" y="604265"/>
                    </a:lnTo>
                    <a:lnTo>
                      <a:pt x="1956816" y="597407"/>
                    </a:lnTo>
                    <a:close/>
                  </a:path>
                  <a:path w="2963545" h="923289">
                    <a:moveTo>
                      <a:pt x="1985772" y="606551"/>
                    </a:moveTo>
                    <a:lnTo>
                      <a:pt x="1963674" y="599693"/>
                    </a:lnTo>
                    <a:lnTo>
                      <a:pt x="1961388" y="606551"/>
                    </a:lnTo>
                    <a:lnTo>
                      <a:pt x="1983486" y="613409"/>
                    </a:lnTo>
                    <a:lnTo>
                      <a:pt x="1985772" y="606551"/>
                    </a:lnTo>
                    <a:close/>
                  </a:path>
                  <a:path w="2963545" h="923289">
                    <a:moveTo>
                      <a:pt x="2015489" y="614933"/>
                    </a:moveTo>
                    <a:lnTo>
                      <a:pt x="1993392" y="608075"/>
                    </a:lnTo>
                    <a:lnTo>
                      <a:pt x="1991106" y="615695"/>
                    </a:lnTo>
                    <a:lnTo>
                      <a:pt x="2013204" y="622553"/>
                    </a:lnTo>
                    <a:lnTo>
                      <a:pt x="2015489" y="614933"/>
                    </a:lnTo>
                    <a:close/>
                  </a:path>
                  <a:path w="2963545" h="923289">
                    <a:moveTo>
                      <a:pt x="2044445" y="624077"/>
                    </a:moveTo>
                    <a:lnTo>
                      <a:pt x="2022348" y="617219"/>
                    </a:lnTo>
                    <a:lnTo>
                      <a:pt x="2020062" y="624839"/>
                    </a:lnTo>
                    <a:lnTo>
                      <a:pt x="2042160" y="631697"/>
                    </a:lnTo>
                    <a:lnTo>
                      <a:pt x="2044445" y="624077"/>
                    </a:lnTo>
                    <a:close/>
                  </a:path>
                  <a:path w="2963545" h="923289">
                    <a:moveTo>
                      <a:pt x="2074164" y="633221"/>
                    </a:moveTo>
                    <a:lnTo>
                      <a:pt x="2052066" y="626363"/>
                    </a:lnTo>
                    <a:lnTo>
                      <a:pt x="2049780" y="633983"/>
                    </a:lnTo>
                    <a:lnTo>
                      <a:pt x="2071877" y="640079"/>
                    </a:lnTo>
                    <a:lnTo>
                      <a:pt x="2074164" y="633221"/>
                    </a:lnTo>
                    <a:close/>
                  </a:path>
                  <a:path w="2963545" h="923289">
                    <a:moveTo>
                      <a:pt x="2103120" y="641603"/>
                    </a:moveTo>
                    <a:lnTo>
                      <a:pt x="2081022" y="635507"/>
                    </a:lnTo>
                    <a:lnTo>
                      <a:pt x="2078736" y="642365"/>
                    </a:lnTo>
                    <a:lnTo>
                      <a:pt x="2100834" y="649223"/>
                    </a:lnTo>
                    <a:lnTo>
                      <a:pt x="2103120" y="641603"/>
                    </a:lnTo>
                    <a:close/>
                  </a:path>
                  <a:path w="2963545" h="923289">
                    <a:moveTo>
                      <a:pt x="2132076" y="650747"/>
                    </a:moveTo>
                    <a:lnTo>
                      <a:pt x="2110740" y="643889"/>
                    </a:lnTo>
                    <a:lnTo>
                      <a:pt x="2108454" y="651509"/>
                    </a:lnTo>
                    <a:lnTo>
                      <a:pt x="2129790" y="658367"/>
                    </a:lnTo>
                    <a:lnTo>
                      <a:pt x="2132076" y="650747"/>
                    </a:lnTo>
                    <a:close/>
                  </a:path>
                  <a:path w="2963545" h="923289">
                    <a:moveTo>
                      <a:pt x="2161794" y="659891"/>
                    </a:moveTo>
                    <a:lnTo>
                      <a:pt x="2139696" y="653033"/>
                    </a:lnTo>
                    <a:lnTo>
                      <a:pt x="2137410" y="660653"/>
                    </a:lnTo>
                    <a:lnTo>
                      <a:pt x="2159508" y="667511"/>
                    </a:lnTo>
                    <a:lnTo>
                      <a:pt x="2161794" y="659891"/>
                    </a:lnTo>
                    <a:close/>
                  </a:path>
                  <a:path w="2963545" h="923289">
                    <a:moveTo>
                      <a:pt x="2190750" y="669035"/>
                    </a:moveTo>
                    <a:lnTo>
                      <a:pt x="2168652" y="662177"/>
                    </a:lnTo>
                    <a:lnTo>
                      <a:pt x="2166366" y="669797"/>
                    </a:lnTo>
                    <a:lnTo>
                      <a:pt x="2188464" y="675893"/>
                    </a:lnTo>
                    <a:lnTo>
                      <a:pt x="2190750" y="669035"/>
                    </a:lnTo>
                    <a:close/>
                  </a:path>
                  <a:path w="2963545" h="923289">
                    <a:moveTo>
                      <a:pt x="2220468" y="677417"/>
                    </a:moveTo>
                    <a:lnTo>
                      <a:pt x="2198370" y="671321"/>
                    </a:lnTo>
                    <a:lnTo>
                      <a:pt x="2196084" y="678179"/>
                    </a:lnTo>
                    <a:lnTo>
                      <a:pt x="2218182" y="685037"/>
                    </a:lnTo>
                    <a:lnTo>
                      <a:pt x="2220468" y="677417"/>
                    </a:lnTo>
                    <a:close/>
                  </a:path>
                  <a:path w="2963545" h="923289">
                    <a:moveTo>
                      <a:pt x="2249424" y="686561"/>
                    </a:moveTo>
                    <a:lnTo>
                      <a:pt x="2227326" y="679703"/>
                    </a:lnTo>
                    <a:lnTo>
                      <a:pt x="2225040" y="687323"/>
                    </a:lnTo>
                    <a:lnTo>
                      <a:pt x="2247138" y="694181"/>
                    </a:lnTo>
                    <a:lnTo>
                      <a:pt x="2249424" y="686561"/>
                    </a:lnTo>
                    <a:close/>
                  </a:path>
                  <a:path w="2963545" h="923289">
                    <a:moveTo>
                      <a:pt x="2279142" y="695705"/>
                    </a:moveTo>
                    <a:lnTo>
                      <a:pt x="2257044" y="688847"/>
                    </a:lnTo>
                    <a:lnTo>
                      <a:pt x="2254758" y="696467"/>
                    </a:lnTo>
                    <a:lnTo>
                      <a:pt x="2276856" y="703325"/>
                    </a:lnTo>
                    <a:lnTo>
                      <a:pt x="2279142" y="695705"/>
                    </a:lnTo>
                    <a:close/>
                  </a:path>
                  <a:path w="2963545" h="923289">
                    <a:moveTo>
                      <a:pt x="2308098" y="704849"/>
                    </a:moveTo>
                    <a:lnTo>
                      <a:pt x="2286000" y="697991"/>
                    </a:lnTo>
                    <a:lnTo>
                      <a:pt x="2283714" y="705611"/>
                    </a:lnTo>
                    <a:lnTo>
                      <a:pt x="2305812" y="711707"/>
                    </a:lnTo>
                    <a:lnTo>
                      <a:pt x="2308098" y="704849"/>
                    </a:lnTo>
                    <a:close/>
                  </a:path>
                  <a:path w="2963545" h="923289">
                    <a:moveTo>
                      <a:pt x="2337054" y="713231"/>
                    </a:moveTo>
                    <a:lnTo>
                      <a:pt x="2315718" y="707135"/>
                    </a:lnTo>
                    <a:lnTo>
                      <a:pt x="2313432" y="713993"/>
                    </a:lnTo>
                    <a:lnTo>
                      <a:pt x="2334768" y="720851"/>
                    </a:lnTo>
                    <a:lnTo>
                      <a:pt x="2337054" y="713231"/>
                    </a:lnTo>
                    <a:close/>
                  </a:path>
                  <a:path w="2963545" h="923289">
                    <a:moveTo>
                      <a:pt x="2366772" y="722375"/>
                    </a:moveTo>
                    <a:lnTo>
                      <a:pt x="2344674" y="715517"/>
                    </a:lnTo>
                    <a:lnTo>
                      <a:pt x="2342388" y="723137"/>
                    </a:lnTo>
                    <a:lnTo>
                      <a:pt x="2364486" y="729995"/>
                    </a:lnTo>
                    <a:lnTo>
                      <a:pt x="2366772" y="722375"/>
                    </a:lnTo>
                    <a:close/>
                  </a:path>
                  <a:path w="2963545" h="923289">
                    <a:moveTo>
                      <a:pt x="2395728" y="731519"/>
                    </a:moveTo>
                    <a:lnTo>
                      <a:pt x="2373630" y="724661"/>
                    </a:lnTo>
                    <a:lnTo>
                      <a:pt x="2371344" y="732281"/>
                    </a:lnTo>
                    <a:lnTo>
                      <a:pt x="2393442" y="739139"/>
                    </a:lnTo>
                    <a:lnTo>
                      <a:pt x="2395728" y="731519"/>
                    </a:lnTo>
                    <a:close/>
                  </a:path>
                  <a:path w="2963545" h="923289">
                    <a:moveTo>
                      <a:pt x="2425446" y="740663"/>
                    </a:moveTo>
                    <a:lnTo>
                      <a:pt x="2403348" y="733805"/>
                    </a:lnTo>
                    <a:lnTo>
                      <a:pt x="2401062" y="740663"/>
                    </a:lnTo>
                    <a:lnTo>
                      <a:pt x="2423160" y="747521"/>
                    </a:lnTo>
                    <a:lnTo>
                      <a:pt x="2425446" y="740663"/>
                    </a:lnTo>
                    <a:close/>
                  </a:path>
                  <a:path w="2963545" h="923289">
                    <a:moveTo>
                      <a:pt x="2454402" y="749045"/>
                    </a:moveTo>
                    <a:lnTo>
                      <a:pt x="2432304" y="742949"/>
                    </a:lnTo>
                    <a:lnTo>
                      <a:pt x="2430018" y="749807"/>
                    </a:lnTo>
                    <a:lnTo>
                      <a:pt x="2452116" y="756665"/>
                    </a:lnTo>
                    <a:lnTo>
                      <a:pt x="2454402" y="749045"/>
                    </a:lnTo>
                    <a:close/>
                  </a:path>
                  <a:path w="2963545" h="923289">
                    <a:moveTo>
                      <a:pt x="2484120" y="758189"/>
                    </a:moveTo>
                    <a:lnTo>
                      <a:pt x="2462022" y="751331"/>
                    </a:lnTo>
                    <a:lnTo>
                      <a:pt x="2459736" y="758951"/>
                    </a:lnTo>
                    <a:lnTo>
                      <a:pt x="2481834" y="765809"/>
                    </a:lnTo>
                    <a:lnTo>
                      <a:pt x="2484120" y="758189"/>
                    </a:lnTo>
                    <a:close/>
                  </a:path>
                  <a:path w="2963545" h="923289">
                    <a:moveTo>
                      <a:pt x="2513076" y="767333"/>
                    </a:moveTo>
                    <a:lnTo>
                      <a:pt x="2490978" y="760475"/>
                    </a:lnTo>
                    <a:lnTo>
                      <a:pt x="2488692" y="768095"/>
                    </a:lnTo>
                    <a:lnTo>
                      <a:pt x="2510790" y="774953"/>
                    </a:lnTo>
                    <a:lnTo>
                      <a:pt x="2513076" y="767333"/>
                    </a:lnTo>
                    <a:close/>
                  </a:path>
                  <a:path w="2963545" h="923289">
                    <a:moveTo>
                      <a:pt x="2542032" y="776477"/>
                    </a:moveTo>
                    <a:lnTo>
                      <a:pt x="2520696" y="769619"/>
                    </a:lnTo>
                    <a:lnTo>
                      <a:pt x="2518410" y="776477"/>
                    </a:lnTo>
                    <a:lnTo>
                      <a:pt x="2539746" y="783335"/>
                    </a:lnTo>
                    <a:lnTo>
                      <a:pt x="2542032" y="776477"/>
                    </a:lnTo>
                    <a:close/>
                  </a:path>
                  <a:path w="2963545" h="923289">
                    <a:moveTo>
                      <a:pt x="2571750" y="784859"/>
                    </a:moveTo>
                    <a:lnTo>
                      <a:pt x="2549652" y="778763"/>
                    </a:lnTo>
                    <a:lnTo>
                      <a:pt x="2547366" y="785621"/>
                    </a:lnTo>
                    <a:lnTo>
                      <a:pt x="2569464" y="792479"/>
                    </a:lnTo>
                    <a:lnTo>
                      <a:pt x="2571750" y="784859"/>
                    </a:lnTo>
                    <a:close/>
                  </a:path>
                  <a:path w="2963545" h="923289">
                    <a:moveTo>
                      <a:pt x="2600706" y="794003"/>
                    </a:moveTo>
                    <a:lnTo>
                      <a:pt x="2578608" y="787145"/>
                    </a:lnTo>
                    <a:lnTo>
                      <a:pt x="2576322" y="794765"/>
                    </a:lnTo>
                    <a:lnTo>
                      <a:pt x="2598420" y="801623"/>
                    </a:lnTo>
                    <a:lnTo>
                      <a:pt x="2600706" y="794003"/>
                    </a:lnTo>
                    <a:close/>
                  </a:path>
                  <a:path w="2963545" h="923289">
                    <a:moveTo>
                      <a:pt x="2630424" y="803147"/>
                    </a:moveTo>
                    <a:lnTo>
                      <a:pt x="2608326" y="796289"/>
                    </a:lnTo>
                    <a:lnTo>
                      <a:pt x="2606040" y="803909"/>
                    </a:lnTo>
                    <a:lnTo>
                      <a:pt x="2628138" y="810005"/>
                    </a:lnTo>
                    <a:lnTo>
                      <a:pt x="2630424" y="803147"/>
                    </a:lnTo>
                    <a:close/>
                  </a:path>
                  <a:path w="2963545" h="923289">
                    <a:moveTo>
                      <a:pt x="2659380" y="812291"/>
                    </a:moveTo>
                    <a:lnTo>
                      <a:pt x="2637282" y="805433"/>
                    </a:lnTo>
                    <a:lnTo>
                      <a:pt x="2634996" y="812291"/>
                    </a:lnTo>
                    <a:lnTo>
                      <a:pt x="2657094" y="819149"/>
                    </a:lnTo>
                    <a:lnTo>
                      <a:pt x="2659380" y="812291"/>
                    </a:lnTo>
                    <a:close/>
                  </a:path>
                  <a:path w="2963545" h="923289">
                    <a:moveTo>
                      <a:pt x="2689098" y="820673"/>
                    </a:moveTo>
                    <a:lnTo>
                      <a:pt x="2667000" y="814577"/>
                    </a:lnTo>
                    <a:lnTo>
                      <a:pt x="2664714" y="821435"/>
                    </a:lnTo>
                    <a:lnTo>
                      <a:pt x="2686812" y="828293"/>
                    </a:lnTo>
                    <a:lnTo>
                      <a:pt x="2689098" y="820673"/>
                    </a:lnTo>
                    <a:close/>
                  </a:path>
                  <a:path w="2963545" h="923289">
                    <a:moveTo>
                      <a:pt x="2718054" y="829817"/>
                    </a:moveTo>
                    <a:lnTo>
                      <a:pt x="2695956" y="822959"/>
                    </a:lnTo>
                    <a:lnTo>
                      <a:pt x="2693670" y="830579"/>
                    </a:lnTo>
                    <a:lnTo>
                      <a:pt x="2715768" y="837437"/>
                    </a:lnTo>
                    <a:lnTo>
                      <a:pt x="2718054" y="829817"/>
                    </a:lnTo>
                    <a:close/>
                  </a:path>
                  <a:path w="2963545" h="923289">
                    <a:moveTo>
                      <a:pt x="2747010" y="838961"/>
                    </a:moveTo>
                    <a:lnTo>
                      <a:pt x="2725674" y="832103"/>
                    </a:lnTo>
                    <a:lnTo>
                      <a:pt x="2723388" y="839723"/>
                    </a:lnTo>
                    <a:lnTo>
                      <a:pt x="2744724" y="845819"/>
                    </a:lnTo>
                    <a:lnTo>
                      <a:pt x="2747010" y="838961"/>
                    </a:lnTo>
                    <a:close/>
                  </a:path>
                  <a:path w="2963545" h="923289">
                    <a:moveTo>
                      <a:pt x="2776728" y="848105"/>
                    </a:moveTo>
                    <a:lnTo>
                      <a:pt x="2754630" y="841247"/>
                    </a:lnTo>
                    <a:lnTo>
                      <a:pt x="2752344" y="848105"/>
                    </a:lnTo>
                    <a:lnTo>
                      <a:pt x="2774442" y="854963"/>
                    </a:lnTo>
                    <a:lnTo>
                      <a:pt x="2776728" y="848105"/>
                    </a:lnTo>
                    <a:close/>
                  </a:path>
                  <a:path w="2963545" h="923289">
                    <a:moveTo>
                      <a:pt x="2805684" y="856487"/>
                    </a:moveTo>
                    <a:lnTo>
                      <a:pt x="2783586" y="850391"/>
                    </a:lnTo>
                    <a:lnTo>
                      <a:pt x="2781300" y="857249"/>
                    </a:lnTo>
                    <a:lnTo>
                      <a:pt x="2803398" y="864107"/>
                    </a:lnTo>
                    <a:lnTo>
                      <a:pt x="2805684" y="856487"/>
                    </a:lnTo>
                    <a:close/>
                  </a:path>
                  <a:path w="2963545" h="923289">
                    <a:moveTo>
                      <a:pt x="2835402" y="865631"/>
                    </a:moveTo>
                    <a:lnTo>
                      <a:pt x="2813304" y="858773"/>
                    </a:lnTo>
                    <a:lnTo>
                      <a:pt x="2811018" y="866393"/>
                    </a:lnTo>
                    <a:lnTo>
                      <a:pt x="2833116" y="873251"/>
                    </a:lnTo>
                    <a:lnTo>
                      <a:pt x="2835402" y="865631"/>
                    </a:lnTo>
                    <a:close/>
                  </a:path>
                  <a:path w="2963545" h="923289">
                    <a:moveTo>
                      <a:pt x="2864358" y="874775"/>
                    </a:moveTo>
                    <a:lnTo>
                      <a:pt x="2842260" y="867917"/>
                    </a:lnTo>
                    <a:lnTo>
                      <a:pt x="2839974" y="875537"/>
                    </a:lnTo>
                    <a:lnTo>
                      <a:pt x="2862072" y="881633"/>
                    </a:lnTo>
                    <a:lnTo>
                      <a:pt x="2864358" y="874775"/>
                    </a:lnTo>
                    <a:close/>
                  </a:path>
                  <a:path w="2963545" h="923289">
                    <a:moveTo>
                      <a:pt x="2894076" y="883919"/>
                    </a:moveTo>
                    <a:lnTo>
                      <a:pt x="2871978" y="877061"/>
                    </a:lnTo>
                    <a:lnTo>
                      <a:pt x="2869692" y="883919"/>
                    </a:lnTo>
                    <a:lnTo>
                      <a:pt x="2891790" y="890777"/>
                    </a:lnTo>
                    <a:lnTo>
                      <a:pt x="2894076" y="883919"/>
                    </a:lnTo>
                    <a:close/>
                  </a:path>
                  <a:path w="2963545" h="923289">
                    <a:moveTo>
                      <a:pt x="2923032" y="892301"/>
                    </a:moveTo>
                    <a:lnTo>
                      <a:pt x="2900934" y="886205"/>
                    </a:lnTo>
                    <a:lnTo>
                      <a:pt x="2898648" y="893063"/>
                    </a:lnTo>
                    <a:lnTo>
                      <a:pt x="2920746" y="899921"/>
                    </a:lnTo>
                    <a:lnTo>
                      <a:pt x="2923032" y="892301"/>
                    </a:lnTo>
                    <a:close/>
                  </a:path>
                  <a:path w="2963545" h="923289">
                    <a:moveTo>
                      <a:pt x="2955036" y="911051"/>
                    </a:moveTo>
                    <a:lnTo>
                      <a:pt x="2955036" y="902969"/>
                    </a:lnTo>
                    <a:lnTo>
                      <a:pt x="2953512" y="909065"/>
                    </a:lnTo>
                    <a:lnTo>
                      <a:pt x="2950622" y="905996"/>
                    </a:lnTo>
                    <a:lnTo>
                      <a:pt x="2949702" y="909065"/>
                    </a:lnTo>
                    <a:lnTo>
                      <a:pt x="2941006" y="906271"/>
                    </a:lnTo>
                    <a:lnTo>
                      <a:pt x="2903220" y="915161"/>
                    </a:lnTo>
                    <a:lnTo>
                      <a:pt x="2901696" y="915923"/>
                    </a:lnTo>
                    <a:lnTo>
                      <a:pt x="2900172" y="917447"/>
                    </a:lnTo>
                    <a:lnTo>
                      <a:pt x="2900934" y="919733"/>
                    </a:lnTo>
                    <a:lnTo>
                      <a:pt x="2900934" y="922019"/>
                    </a:lnTo>
                    <a:lnTo>
                      <a:pt x="2903220" y="922781"/>
                    </a:lnTo>
                    <a:lnTo>
                      <a:pt x="2905506" y="922781"/>
                    </a:lnTo>
                    <a:lnTo>
                      <a:pt x="2955036" y="911051"/>
                    </a:lnTo>
                    <a:close/>
                  </a:path>
                  <a:path w="2963545" h="923289">
                    <a:moveTo>
                      <a:pt x="2963418" y="909065"/>
                    </a:moveTo>
                    <a:lnTo>
                      <a:pt x="2923032" y="864869"/>
                    </a:lnTo>
                    <a:lnTo>
                      <a:pt x="2921508" y="863345"/>
                    </a:lnTo>
                    <a:lnTo>
                      <a:pt x="2919222" y="863345"/>
                    </a:lnTo>
                    <a:lnTo>
                      <a:pt x="2916174" y="866393"/>
                    </a:lnTo>
                    <a:lnTo>
                      <a:pt x="2915412" y="868679"/>
                    </a:lnTo>
                    <a:lnTo>
                      <a:pt x="2916936" y="870203"/>
                    </a:lnTo>
                    <a:lnTo>
                      <a:pt x="2943890" y="898843"/>
                    </a:lnTo>
                    <a:lnTo>
                      <a:pt x="2951988" y="901445"/>
                    </a:lnTo>
                    <a:lnTo>
                      <a:pt x="2951988" y="903687"/>
                    </a:lnTo>
                    <a:lnTo>
                      <a:pt x="2955036" y="902969"/>
                    </a:lnTo>
                    <a:lnTo>
                      <a:pt x="2955036" y="911051"/>
                    </a:lnTo>
                    <a:lnTo>
                      <a:pt x="2963418" y="909065"/>
                    </a:lnTo>
                    <a:close/>
                  </a:path>
                  <a:path w="2963545" h="923289">
                    <a:moveTo>
                      <a:pt x="2949091" y="904368"/>
                    </a:moveTo>
                    <a:lnTo>
                      <a:pt x="2943890" y="898843"/>
                    </a:lnTo>
                    <a:lnTo>
                      <a:pt x="2930652" y="894587"/>
                    </a:lnTo>
                    <a:lnTo>
                      <a:pt x="2928366" y="902207"/>
                    </a:lnTo>
                    <a:lnTo>
                      <a:pt x="2941006" y="906271"/>
                    </a:lnTo>
                    <a:lnTo>
                      <a:pt x="2949091" y="904368"/>
                    </a:lnTo>
                    <a:close/>
                  </a:path>
                  <a:path w="2963545" h="923289">
                    <a:moveTo>
                      <a:pt x="2950622" y="905996"/>
                    </a:moveTo>
                    <a:lnTo>
                      <a:pt x="2949091" y="904368"/>
                    </a:lnTo>
                    <a:lnTo>
                      <a:pt x="2941006" y="906271"/>
                    </a:lnTo>
                    <a:lnTo>
                      <a:pt x="2949702" y="909065"/>
                    </a:lnTo>
                    <a:lnTo>
                      <a:pt x="2950622" y="905996"/>
                    </a:lnTo>
                    <a:close/>
                  </a:path>
                  <a:path w="2963545" h="923289">
                    <a:moveTo>
                      <a:pt x="2951988" y="901445"/>
                    </a:moveTo>
                    <a:lnTo>
                      <a:pt x="2943890" y="898843"/>
                    </a:lnTo>
                    <a:lnTo>
                      <a:pt x="2949091" y="904368"/>
                    </a:lnTo>
                    <a:lnTo>
                      <a:pt x="2951264" y="903857"/>
                    </a:lnTo>
                    <a:lnTo>
                      <a:pt x="2951988" y="901445"/>
                    </a:lnTo>
                    <a:close/>
                  </a:path>
                  <a:path w="2963545" h="923289">
                    <a:moveTo>
                      <a:pt x="2951264" y="903857"/>
                    </a:moveTo>
                    <a:lnTo>
                      <a:pt x="2949091" y="904368"/>
                    </a:lnTo>
                    <a:lnTo>
                      <a:pt x="2950622" y="905996"/>
                    </a:lnTo>
                    <a:lnTo>
                      <a:pt x="2951264" y="903857"/>
                    </a:lnTo>
                    <a:close/>
                  </a:path>
                  <a:path w="2963545" h="923289">
                    <a:moveTo>
                      <a:pt x="2955036" y="902969"/>
                    </a:moveTo>
                    <a:lnTo>
                      <a:pt x="2951264" y="903857"/>
                    </a:lnTo>
                    <a:lnTo>
                      <a:pt x="2950622" y="905996"/>
                    </a:lnTo>
                    <a:lnTo>
                      <a:pt x="2953512" y="909065"/>
                    </a:lnTo>
                    <a:lnTo>
                      <a:pt x="2955036" y="902969"/>
                    </a:lnTo>
                    <a:close/>
                  </a:path>
                  <a:path w="2963545" h="923289">
                    <a:moveTo>
                      <a:pt x="2951988" y="903687"/>
                    </a:moveTo>
                    <a:lnTo>
                      <a:pt x="2951988" y="901445"/>
                    </a:lnTo>
                    <a:lnTo>
                      <a:pt x="2951264" y="903857"/>
                    </a:lnTo>
                    <a:lnTo>
                      <a:pt x="2951988" y="903687"/>
                    </a:lnTo>
                    <a:close/>
                  </a:path>
                </a:pathLst>
              </a:custGeom>
              <a:solidFill>
                <a:srgbClr val="7788FA"/>
              </a:solidFill>
            </p:spPr>
            <p:txBody>
              <a:bodyPr wrap="square" lIns="0" tIns="0" rIns="0" bIns="0" rtlCol="0"/>
              <a:lstStyle/>
              <a:p>
                <a:pPr algn="ctr"/>
                <a:endParaRPr sz="1400" b="1"/>
              </a:p>
            </p:txBody>
          </p:sp>
          <p:sp>
            <p:nvSpPr>
              <p:cNvPr id="15" name="object 15"/>
              <p:cNvSpPr/>
              <p:nvPr/>
            </p:nvSpPr>
            <p:spPr>
              <a:xfrm>
                <a:off x="2021586" y="1840230"/>
                <a:ext cx="963930" cy="426720"/>
              </a:xfrm>
              <a:custGeom>
                <a:avLst/>
                <a:gdLst/>
                <a:ahLst/>
                <a:cxnLst/>
                <a:rect l="l" t="t" r="r" b="b"/>
                <a:pathLst>
                  <a:path w="963930" h="426719">
                    <a:moveTo>
                      <a:pt x="963930" y="426719"/>
                    </a:moveTo>
                    <a:lnTo>
                      <a:pt x="963930" y="0"/>
                    </a:lnTo>
                    <a:lnTo>
                      <a:pt x="0" y="0"/>
                    </a:lnTo>
                    <a:lnTo>
                      <a:pt x="0" y="426720"/>
                    </a:lnTo>
                    <a:lnTo>
                      <a:pt x="963930" y="42671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pPr algn="ctr"/>
                <a:endParaRPr sz="1400" b="1"/>
              </a:p>
            </p:txBody>
          </p:sp>
          <p:sp>
            <p:nvSpPr>
              <p:cNvPr id="16" name="object 16"/>
              <p:cNvSpPr/>
              <p:nvPr/>
            </p:nvSpPr>
            <p:spPr>
              <a:xfrm>
                <a:off x="2017775" y="1836420"/>
                <a:ext cx="971550" cy="434340"/>
              </a:xfrm>
              <a:custGeom>
                <a:avLst/>
                <a:gdLst/>
                <a:ahLst/>
                <a:cxnLst/>
                <a:rect l="l" t="t" r="r" b="b"/>
                <a:pathLst>
                  <a:path w="971550" h="434339">
                    <a:moveTo>
                      <a:pt x="971550" y="434339"/>
                    </a:moveTo>
                    <a:lnTo>
                      <a:pt x="971550" y="0"/>
                    </a:lnTo>
                    <a:lnTo>
                      <a:pt x="0" y="0"/>
                    </a:lnTo>
                    <a:lnTo>
                      <a:pt x="0" y="434340"/>
                    </a:lnTo>
                    <a:lnTo>
                      <a:pt x="3810" y="434340"/>
                    </a:lnTo>
                    <a:lnTo>
                      <a:pt x="3810" y="7619"/>
                    </a:lnTo>
                    <a:lnTo>
                      <a:pt x="7619" y="3810"/>
                    </a:lnTo>
                    <a:lnTo>
                      <a:pt x="7619" y="7619"/>
                    </a:lnTo>
                    <a:lnTo>
                      <a:pt x="963930" y="7619"/>
                    </a:lnTo>
                    <a:lnTo>
                      <a:pt x="963930" y="3809"/>
                    </a:lnTo>
                    <a:lnTo>
                      <a:pt x="967740" y="7619"/>
                    </a:lnTo>
                    <a:lnTo>
                      <a:pt x="967740" y="434339"/>
                    </a:lnTo>
                    <a:lnTo>
                      <a:pt x="971550" y="434339"/>
                    </a:lnTo>
                    <a:close/>
                  </a:path>
                  <a:path w="971550" h="434339">
                    <a:moveTo>
                      <a:pt x="7619" y="7619"/>
                    </a:moveTo>
                    <a:lnTo>
                      <a:pt x="7619" y="3810"/>
                    </a:lnTo>
                    <a:lnTo>
                      <a:pt x="3810" y="7619"/>
                    </a:lnTo>
                    <a:lnTo>
                      <a:pt x="7619" y="7619"/>
                    </a:lnTo>
                    <a:close/>
                  </a:path>
                  <a:path w="971550" h="434339">
                    <a:moveTo>
                      <a:pt x="7619" y="426719"/>
                    </a:moveTo>
                    <a:lnTo>
                      <a:pt x="7619" y="7619"/>
                    </a:lnTo>
                    <a:lnTo>
                      <a:pt x="3810" y="7619"/>
                    </a:lnTo>
                    <a:lnTo>
                      <a:pt x="3810" y="426719"/>
                    </a:lnTo>
                    <a:lnTo>
                      <a:pt x="7619" y="426719"/>
                    </a:lnTo>
                    <a:close/>
                  </a:path>
                  <a:path w="971550" h="434339">
                    <a:moveTo>
                      <a:pt x="967740" y="426719"/>
                    </a:moveTo>
                    <a:lnTo>
                      <a:pt x="3810" y="426719"/>
                    </a:lnTo>
                    <a:lnTo>
                      <a:pt x="7619" y="430530"/>
                    </a:lnTo>
                    <a:lnTo>
                      <a:pt x="7619" y="434340"/>
                    </a:lnTo>
                    <a:lnTo>
                      <a:pt x="963930" y="434339"/>
                    </a:lnTo>
                    <a:lnTo>
                      <a:pt x="963930" y="430529"/>
                    </a:lnTo>
                    <a:lnTo>
                      <a:pt x="967740" y="426719"/>
                    </a:lnTo>
                    <a:close/>
                  </a:path>
                  <a:path w="971550" h="434339">
                    <a:moveTo>
                      <a:pt x="7619" y="434340"/>
                    </a:moveTo>
                    <a:lnTo>
                      <a:pt x="7619" y="430530"/>
                    </a:lnTo>
                    <a:lnTo>
                      <a:pt x="3810" y="426719"/>
                    </a:lnTo>
                    <a:lnTo>
                      <a:pt x="3810" y="434340"/>
                    </a:lnTo>
                    <a:lnTo>
                      <a:pt x="7619" y="434340"/>
                    </a:lnTo>
                    <a:close/>
                  </a:path>
                  <a:path w="971550" h="434339">
                    <a:moveTo>
                      <a:pt x="967740" y="7619"/>
                    </a:moveTo>
                    <a:lnTo>
                      <a:pt x="963930" y="3809"/>
                    </a:lnTo>
                    <a:lnTo>
                      <a:pt x="963930" y="7619"/>
                    </a:lnTo>
                    <a:lnTo>
                      <a:pt x="967740" y="7619"/>
                    </a:lnTo>
                    <a:close/>
                  </a:path>
                  <a:path w="971550" h="434339">
                    <a:moveTo>
                      <a:pt x="967740" y="426719"/>
                    </a:moveTo>
                    <a:lnTo>
                      <a:pt x="967740" y="7619"/>
                    </a:lnTo>
                    <a:lnTo>
                      <a:pt x="963930" y="7619"/>
                    </a:lnTo>
                    <a:lnTo>
                      <a:pt x="963930" y="426719"/>
                    </a:lnTo>
                    <a:lnTo>
                      <a:pt x="967740" y="426719"/>
                    </a:lnTo>
                    <a:close/>
                  </a:path>
                  <a:path w="971550" h="434339">
                    <a:moveTo>
                      <a:pt x="967740" y="434339"/>
                    </a:moveTo>
                    <a:lnTo>
                      <a:pt x="967740" y="426719"/>
                    </a:lnTo>
                    <a:lnTo>
                      <a:pt x="963930" y="430529"/>
                    </a:lnTo>
                    <a:lnTo>
                      <a:pt x="963930" y="434339"/>
                    </a:lnTo>
                    <a:lnTo>
                      <a:pt x="967740" y="434339"/>
                    </a:lnTo>
                    <a:close/>
                  </a:path>
                </a:pathLst>
              </a:custGeom>
              <a:solidFill>
                <a:srgbClr val="7788FA"/>
              </a:solidFill>
            </p:spPr>
            <p:txBody>
              <a:bodyPr wrap="square" lIns="0" tIns="0" rIns="0" bIns="0" rtlCol="0"/>
              <a:lstStyle/>
              <a:p>
                <a:pPr algn="ctr"/>
                <a:endParaRPr sz="1400" b="1"/>
              </a:p>
            </p:txBody>
          </p:sp>
        </p:grpSp>
        <p:sp>
          <p:nvSpPr>
            <p:cNvPr id="17" name="object 17"/>
            <p:cNvSpPr txBox="1"/>
            <p:nvPr/>
          </p:nvSpPr>
          <p:spPr>
            <a:xfrm>
              <a:off x="4621807" y="2693019"/>
              <a:ext cx="1410629" cy="444200"/>
            </a:xfrm>
            <a:prstGeom prst="rect">
              <a:avLst/>
            </a:prstGeom>
          </p:spPr>
          <p:txBody>
            <a:bodyPr vert="horz" wrap="square" lIns="0" tIns="38099" rIns="0" bIns="0" rtlCol="0">
              <a:spAutoFit/>
            </a:bodyPr>
            <a:lstStyle/>
            <a:p>
              <a:pPr marL="29969" marR="392380" algn="ctr" defTabSz="685800">
                <a:spcBef>
                  <a:spcPts val="224"/>
                </a:spcBef>
              </a:pPr>
              <a:r>
                <a:rPr sz="1400" b="1" kern="1200" spc="-5">
                  <a:latin typeface="Arial MT"/>
                  <a:ea typeface="+mn-ea"/>
                  <a:cs typeface="+mn-cs"/>
                </a:rPr>
                <a:t>Ticket </a:t>
              </a:r>
              <a:r>
                <a:rPr sz="1400" b="1" kern="1200">
                  <a:latin typeface="Arial MT"/>
                  <a:ea typeface="+mn-ea"/>
                  <a:cs typeface="+mn-cs"/>
                </a:rPr>
                <a:t> Request</a:t>
              </a:r>
              <a:endParaRPr sz="1400" b="1">
                <a:latin typeface="Arial MT"/>
                <a:cs typeface="Arial MT"/>
              </a:endParaRPr>
            </a:p>
          </p:txBody>
        </p:sp>
        <p:grpSp>
          <p:nvGrpSpPr>
            <p:cNvPr id="18" name="object 18"/>
            <p:cNvGrpSpPr/>
            <p:nvPr/>
          </p:nvGrpSpPr>
          <p:grpSpPr>
            <a:xfrm>
              <a:off x="3343879" y="3965374"/>
              <a:ext cx="4303441" cy="841917"/>
              <a:chOff x="1148333" y="2709672"/>
              <a:chExt cx="2940685" cy="575310"/>
            </a:xfrm>
          </p:grpSpPr>
          <p:sp>
            <p:nvSpPr>
              <p:cNvPr id="19" name="object 19"/>
              <p:cNvSpPr/>
              <p:nvPr/>
            </p:nvSpPr>
            <p:spPr>
              <a:xfrm>
                <a:off x="1148333" y="2709672"/>
                <a:ext cx="2940685" cy="575310"/>
              </a:xfrm>
              <a:custGeom>
                <a:avLst/>
                <a:gdLst/>
                <a:ahLst/>
                <a:cxnLst/>
                <a:rect l="l" t="t" r="r" b="b"/>
                <a:pathLst>
                  <a:path w="2940685" h="575310">
                    <a:moveTo>
                      <a:pt x="2940558" y="7620"/>
                    </a:moveTo>
                    <a:lnTo>
                      <a:pt x="2939034" y="0"/>
                    </a:lnTo>
                    <a:lnTo>
                      <a:pt x="2916173" y="3810"/>
                    </a:lnTo>
                    <a:lnTo>
                      <a:pt x="2917697" y="11430"/>
                    </a:lnTo>
                    <a:lnTo>
                      <a:pt x="2940558" y="7620"/>
                    </a:lnTo>
                    <a:close/>
                  </a:path>
                  <a:path w="2940685" h="575310">
                    <a:moveTo>
                      <a:pt x="2910078" y="12954"/>
                    </a:moveTo>
                    <a:lnTo>
                      <a:pt x="2908554" y="5334"/>
                    </a:lnTo>
                    <a:lnTo>
                      <a:pt x="2886456" y="9906"/>
                    </a:lnTo>
                    <a:lnTo>
                      <a:pt x="2887979" y="17526"/>
                    </a:lnTo>
                    <a:lnTo>
                      <a:pt x="2910078" y="12954"/>
                    </a:lnTo>
                    <a:close/>
                  </a:path>
                  <a:path w="2940685" h="575310">
                    <a:moveTo>
                      <a:pt x="2880360" y="18288"/>
                    </a:moveTo>
                    <a:lnTo>
                      <a:pt x="2878835" y="11430"/>
                    </a:lnTo>
                    <a:lnTo>
                      <a:pt x="2855976" y="15240"/>
                    </a:lnTo>
                    <a:lnTo>
                      <a:pt x="2857500" y="22860"/>
                    </a:lnTo>
                    <a:lnTo>
                      <a:pt x="2880360" y="18288"/>
                    </a:lnTo>
                    <a:close/>
                  </a:path>
                  <a:path w="2940685" h="575310">
                    <a:moveTo>
                      <a:pt x="2849879" y="24384"/>
                    </a:moveTo>
                    <a:lnTo>
                      <a:pt x="2849117" y="16764"/>
                    </a:lnTo>
                    <a:lnTo>
                      <a:pt x="2826258" y="21336"/>
                    </a:lnTo>
                    <a:lnTo>
                      <a:pt x="2827782" y="28194"/>
                    </a:lnTo>
                    <a:lnTo>
                      <a:pt x="2849879" y="24384"/>
                    </a:lnTo>
                    <a:close/>
                  </a:path>
                  <a:path w="2940685" h="575310">
                    <a:moveTo>
                      <a:pt x="2820162" y="29718"/>
                    </a:moveTo>
                    <a:lnTo>
                      <a:pt x="2818638" y="22098"/>
                    </a:lnTo>
                    <a:lnTo>
                      <a:pt x="2795778" y="26670"/>
                    </a:lnTo>
                    <a:lnTo>
                      <a:pt x="2797302" y="34290"/>
                    </a:lnTo>
                    <a:lnTo>
                      <a:pt x="2820162" y="29718"/>
                    </a:lnTo>
                    <a:close/>
                  </a:path>
                  <a:path w="2940685" h="575310">
                    <a:moveTo>
                      <a:pt x="2789682" y="35814"/>
                    </a:moveTo>
                    <a:lnTo>
                      <a:pt x="2788920" y="28194"/>
                    </a:lnTo>
                    <a:lnTo>
                      <a:pt x="2766060" y="32004"/>
                    </a:lnTo>
                    <a:lnTo>
                      <a:pt x="2767584" y="39624"/>
                    </a:lnTo>
                    <a:lnTo>
                      <a:pt x="2789682" y="35814"/>
                    </a:lnTo>
                    <a:close/>
                  </a:path>
                  <a:path w="2940685" h="575310">
                    <a:moveTo>
                      <a:pt x="2759964" y="41148"/>
                    </a:moveTo>
                    <a:lnTo>
                      <a:pt x="2758440" y="33528"/>
                    </a:lnTo>
                    <a:lnTo>
                      <a:pt x="2735579" y="38100"/>
                    </a:lnTo>
                    <a:lnTo>
                      <a:pt x="2737104" y="45720"/>
                    </a:lnTo>
                    <a:lnTo>
                      <a:pt x="2759964" y="41148"/>
                    </a:lnTo>
                    <a:close/>
                  </a:path>
                  <a:path w="2940685" h="575310">
                    <a:moveTo>
                      <a:pt x="2729484" y="46482"/>
                    </a:moveTo>
                    <a:lnTo>
                      <a:pt x="2728722" y="39624"/>
                    </a:lnTo>
                    <a:lnTo>
                      <a:pt x="2705862" y="43434"/>
                    </a:lnTo>
                    <a:lnTo>
                      <a:pt x="2707385" y="51054"/>
                    </a:lnTo>
                    <a:lnTo>
                      <a:pt x="2729484" y="46482"/>
                    </a:lnTo>
                    <a:close/>
                  </a:path>
                  <a:path w="2940685" h="575310">
                    <a:moveTo>
                      <a:pt x="2699766" y="52578"/>
                    </a:moveTo>
                    <a:lnTo>
                      <a:pt x="2698241" y="44958"/>
                    </a:lnTo>
                    <a:lnTo>
                      <a:pt x="2675382" y="49530"/>
                    </a:lnTo>
                    <a:lnTo>
                      <a:pt x="2676905" y="56388"/>
                    </a:lnTo>
                    <a:lnTo>
                      <a:pt x="2699766" y="52578"/>
                    </a:lnTo>
                    <a:close/>
                  </a:path>
                  <a:path w="2940685" h="575310">
                    <a:moveTo>
                      <a:pt x="2669285" y="57912"/>
                    </a:moveTo>
                    <a:lnTo>
                      <a:pt x="2668523" y="50292"/>
                    </a:lnTo>
                    <a:lnTo>
                      <a:pt x="2645664" y="54864"/>
                    </a:lnTo>
                    <a:lnTo>
                      <a:pt x="2647188" y="62484"/>
                    </a:lnTo>
                    <a:lnTo>
                      <a:pt x="2669285" y="57912"/>
                    </a:lnTo>
                    <a:close/>
                  </a:path>
                  <a:path w="2940685" h="575310">
                    <a:moveTo>
                      <a:pt x="2639567" y="64008"/>
                    </a:moveTo>
                    <a:lnTo>
                      <a:pt x="2638044" y="56388"/>
                    </a:lnTo>
                    <a:lnTo>
                      <a:pt x="2615184" y="60198"/>
                    </a:lnTo>
                    <a:lnTo>
                      <a:pt x="2616708" y="67818"/>
                    </a:lnTo>
                    <a:lnTo>
                      <a:pt x="2639567" y="64008"/>
                    </a:lnTo>
                    <a:close/>
                  </a:path>
                  <a:path w="2940685" h="575310">
                    <a:moveTo>
                      <a:pt x="2609088" y="69342"/>
                    </a:moveTo>
                    <a:lnTo>
                      <a:pt x="2608326" y="61722"/>
                    </a:lnTo>
                    <a:lnTo>
                      <a:pt x="2585466" y="66294"/>
                    </a:lnTo>
                    <a:lnTo>
                      <a:pt x="2586990" y="73914"/>
                    </a:lnTo>
                    <a:lnTo>
                      <a:pt x="2609088" y="69342"/>
                    </a:lnTo>
                    <a:close/>
                  </a:path>
                  <a:path w="2940685" h="575310">
                    <a:moveTo>
                      <a:pt x="2579370" y="74676"/>
                    </a:moveTo>
                    <a:lnTo>
                      <a:pt x="2577846" y="67818"/>
                    </a:lnTo>
                    <a:lnTo>
                      <a:pt x="2554985" y="71628"/>
                    </a:lnTo>
                    <a:lnTo>
                      <a:pt x="2556510" y="79248"/>
                    </a:lnTo>
                    <a:lnTo>
                      <a:pt x="2579370" y="74676"/>
                    </a:lnTo>
                    <a:close/>
                  </a:path>
                  <a:path w="2940685" h="575310">
                    <a:moveTo>
                      <a:pt x="2548890" y="80772"/>
                    </a:moveTo>
                    <a:lnTo>
                      <a:pt x="2548128" y="73152"/>
                    </a:lnTo>
                    <a:lnTo>
                      <a:pt x="2525267" y="77724"/>
                    </a:lnTo>
                    <a:lnTo>
                      <a:pt x="2526791" y="84582"/>
                    </a:lnTo>
                    <a:lnTo>
                      <a:pt x="2548890" y="80772"/>
                    </a:lnTo>
                    <a:close/>
                  </a:path>
                  <a:path w="2940685" h="575310">
                    <a:moveTo>
                      <a:pt x="2519172" y="86106"/>
                    </a:moveTo>
                    <a:lnTo>
                      <a:pt x="2517647" y="78486"/>
                    </a:lnTo>
                    <a:lnTo>
                      <a:pt x="2494788" y="83058"/>
                    </a:lnTo>
                    <a:lnTo>
                      <a:pt x="2496312" y="90678"/>
                    </a:lnTo>
                    <a:lnTo>
                      <a:pt x="2519172" y="86106"/>
                    </a:lnTo>
                    <a:close/>
                  </a:path>
                  <a:path w="2940685" h="575310">
                    <a:moveTo>
                      <a:pt x="2488691" y="92202"/>
                    </a:moveTo>
                    <a:lnTo>
                      <a:pt x="2487929" y="84582"/>
                    </a:lnTo>
                    <a:lnTo>
                      <a:pt x="2465070" y="88392"/>
                    </a:lnTo>
                    <a:lnTo>
                      <a:pt x="2466593" y="96012"/>
                    </a:lnTo>
                    <a:lnTo>
                      <a:pt x="2488691" y="92202"/>
                    </a:lnTo>
                    <a:close/>
                  </a:path>
                  <a:path w="2940685" h="575310">
                    <a:moveTo>
                      <a:pt x="2458974" y="97536"/>
                    </a:moveTo>
                    <a:lnTo>
                      <a:pt x="2457450" y="89916"/>
                    </a:lnTo>
                    <a:lnTo>
                      <a:pt x="2434590" y="94488"/>
                    </a:lnTo>
                    <a:lnTo>
                      <a:pt x="2436114" y="102108"/>
                    </a:lnTo>
                    <a:lnTo>
                      <a:pt x="2458974" y="97536"/>
                    </a:lnTo>
                    <a:close/>
                  </a:path>
                  <a:path w="2940685" h="575310">
                    <a:moveTo>
                      <a:pt x="2428493" y="102870"/>
                    </a:moveTo>
                    <a:lnTo>
                      <a:pt x="2427732" y="96012"/>
                    </a:lnTo>
                    <a:lnTo>
                      <a:pt x="2404872" y="99822"/>
                    </a:lnTo>
                    <a:lnTo>
                      <a:pt x="2406396" y="107442"/>
                    </a:lnTo>
                    <a:lnTo>
                      <a:pt x="2428493" y="102870"/>
                    </a:lnTo>
                    <a:close/>
                  </a:path>
                  <a:path w="2940685" h="575310">
                    <a:moveTo>
                      <a:pt x="2398776" y="108966"/>
                    </a:moveTo>
                    <a:lnTo>
                      <a:pt x="2397252" y="101346"/>
                    </a:lnTo>
                    <a:lnTo>
                      <a:pt x="2374391" y="105918"/>
                    </a:lnTo>
                    <a:lnTo>
                      <a:pt x="2375916" y="112776"/>
                    </a:lnTo>
                    <a:lnTo>
                      <a:pt x="2398776" y="108966"/>
                    </a:lnTo>
                    <a:close/>
                  </a:path>
                  <a:path w="2940685" h="575310">
                    <a:moveTo>
                      <a:pt x="2368296" y="114300"/>
                    </a:moveTo>
                    <a:lnTo>
                      <a:pt x="2367534" y="106680"/>
                    </a:lnTo>
                    <a:lnTo>
                      <a:pt x="2344674" y="111252"/>
                    </a:lnTo>
                    <a:lnTo>
                      <a:pt x="2346197" y="118872"/>
                    </a:lnTo>
                    <a:lnTo>
                      <a:pt x="2368296" y="114300"/>
                    </a:lnTo>
                    <a:close/>
                  </a:path>
                  <a:path w="2940685" h="575310">
                    <a:moveTo>
                      <a:pt x="2338578" y="120396"/>
                    </a:moveTo>
                    <a:lnTo>
                      <a:pt x="2337054" y="112776"/>
                    </a:lnTo>
                    <a:lnTo>
                      <a:pt x="2314193" y="116586"/>
                    </a:lnTo>
                    <a:lnTo>
                      <a:pt x="2315717" y="124206"/>
                    </a:lnTo>
                    <a:lnTo>
                      <a:pt x="2338578" y="120396"/>
                    </a:lnTo>
                    <a:close/>
                  </a:path>
                  <a:path w="2940685" h="575310">
                    <a:moveTo>
                      <a:pt x="2308097" y="125730"/>
                    </a:moveTo>
                    <a:lnTo>
                      <a:pt x="2307335" y="118110"/>
                    </a:lnTo>
                    <a:lnTo>
                      <a:pt x="2284476" y="122682"/>
                    </a:lnTo>
                    <a:lnTo>
                      <a:pt x="2286000" y="130302"/>
                    </a:lnTo>
                    <a:lnTo>
                      <a:pt x="2308097" y="125730"/>
                    </a:lnTo>
                    <a:close/>
                  </a:path>
                  <a:path w="2940685" h="575310">
                    <a:moveTo>
                      <a:pt x="2278379" y="131826"/>
                    </a:moveTo>
                    <a:lnTo>
                      <a:pt x="2276855" y="124206"/>
                    </a:lnTo>
                    <a:lnTo>
                      <a:pt x="2253996" y="128016"/>
                    </a:lnTo>
                    <a:lnTo>
                      <a:pt x="2255520" y="135636"/>
                    </a:lnTo>
                    <a:lnTo>
                      <a:pt x="2278379" y="131826"/>
                    </a:lnTo>
                    <a:close/>
                  </a:path>
                  <a:path w="2940685" h="575310">
                    <a:moveTo>
                      <a:pt x="2247900" y="137160"/>
                    </a:moveTo>
                    <a:lnTo>
                      <a:pt x="2247138" y="129540"/>
                    </a:lnTo>
                    <a:lnTo>
                      <a:pt x="2224278" y="134112"/>
                    </a:lnTo>
                    <a:lnTo>
                      <a:pt x="2225802" y="140970"/>
                    </a:lnTo>
                    <a:lnTo>
                      <a:pt x="2247900" y="137160"/>
                    </a:lnTo>
                    <a:close/>
                  </a:path>
                  <a:path w="2940685" h="575310">
                    <a:moveTo>
                      <a:pt x="2218182" y="142494"/>
                    </a:moveTo>
                    <a:lnTo>
                      <a:pt x="2216658" y="134874"/>
                    </a:lnTo>
                    <a:lnTo>
                      <a:pt x="2193797" y="139446"/>
                    </a:lnTo>
                    <a:lnTo>
                      <a:pt x="2195322" y="147066"/>
                    </a:lnTo>
                    <a:lnTo>
                      <a:pt x="2218182" y="142494"/>
                    </a:lnTo>
                    <a:close/>
                  </a:path>
                  <a:path w="2940685" h="575310">
                    <a:moveTo>
                      <a:pt x="2187702" y="148590"/>
                    </a:moveTo>
                    <a:lnTo>
                      <a:pt x="2186940" y="140970"/>
                    </a:lnTo>
                    <a:lnTo>
                      <a:pt x="2164079" y="144780"/>
                    </a:lnTo>
                    <a:lnTo>
                      <a:pt x="2165604" y="152400"/>
                    </a:lnTo>
                    <a:lnTo>
                      <a:pt x="2187702" y="148590"/>
                    </a:lnTo>
                    <a:close/>
                  </a:path>
                  <a:path w="2940685" h="575310">
                    <a:moveTo>
                      <a:pt x="2157984" y="153924"/>
                    </a:moveTo>
                    <a:lnTo>
                      <a:pt x="2156460" y="146304"/>
                    </a:lnTo>
                    <a:lnTo>
                      <a:pt x="2133600" y="150876"/>
                    </a:lnTo>
                    <a:lnTo>
                      <a:pt x="2135124" y="158496"/>
                    </a:lnTo>
                    <a:lnTo>
                      <a:pt x="2157984" y="153924"/>
                    </a:lnTo>
                    <a:close/>
                  </a:path>
                  <a:path w="2940685" h="575310">
                    <a:moveTo>
                      <a:pt x="2127504" y="160020"/>
                    </a:moveTo>
                    <a:lnTo>
                      <a:pt x="2126741" y="152400"/>
                    </a:lnTo>
                    <a:lnTo>
                      <a:pt x="2103881" y="156210"/>
                    </a:lnTo>
                    <a:lnTo>
                      <a:pt x="2105405" y="163830"/>
                    </a:lnTo>
                    <a:lnTo>
                      <a:pt x="2127504" y="160020"/>
                    </a:lnTo>
                    <a:close/>
                  </a:path>
                  <a:path w="2940685" h="575310">
                    <a:moveTo>
                      <a:pt x="2097786" y="165354"/>
                    </a:moveTo>
                    <a:lnTo>
                      <a:pt x="2096262" y="157734"/>
                    </a:lnTo>
                    <a:lnTo>
                      <a:pt x="2074164" y="162306"/>
                    </a:lnTo>
                    <a:lnTo>
                      <a:pt x="2074926" y="169926"/>
                    </a:lnTo>
                    <a:lnTo>
                      <a:pt x="2097786" y="165354"/>
                    </a:lnTo>
                    <a:close/>
                  </a:path>
                  <a:path w="2940685" h="575310">
                    <a:moveTo>
                      <a:pt x="2067305" y="170688"/>
                    </a:moveTo>
                    <a:lnTo>
                      <a:pt x="2066543" y="163068"/>
                    </a:lnTo>
                    <a:lnTo>
                      <a:pt x="2043683" y="167640"/>
                    </a:lnTo>
                    <a:lnTo>
                      <a:pt x="2045208" y="175260"/>
                    </a:lnTo>
                    <a:lnTo>
                      <a:pt x="2067305" y="170688"/>
                    </a:lnTo>
                    <a:close/>
                  </a:path>
                  <a:path w="2940685" h="575310">
                    <a:moveTo>
                      <a:pt x="2037588" y="176784"/>
                    </a:moveTo>
                    <a:lnTo>
                      <a:pt x="2036064" y="169164"/>
                    </a:lnTo>
                    <a:lnTo>
                      <a:pt x="2013965" y="172974"/>
                    </a:lnTo>
                    <a:lnTo>
                      <a:pt x="2014727" y="180594"/>
                    </a:lnTo>
                    <a:lnTo>
                      <a:pt x="2037588" y="176784"/>
                    </a:lnTo>
                    <a:close/>
                  </a:path>
                  <a:path w="2940685" h="575310">
                    <a:moveTo>
                      <a:pt x="2007108" y="182118"/>
                    </a:moveTo>
                    <a:lnTo>
                      <a:pt x="2006345" y="174498"/>
                    </a:lnTo>
                    <a:lnTo>
                      <a:pt x="1983486" y="179070"/>
                    </a:lnTo>
                    <a:lnTo>
                      <a:pt x="1985009" y="186690"/>
                    </a:lnTo>
                    <a:lnTo>
                      <a:pt x="2007108" y="182118"/>
                    </a:lnTo>
                    <a:close/>
                  </a:path>
                  <a:path w="2940685" h="575310">
                    <a:moveTo>
                      <a:pt x="1977389" y="188214"/>
                    </a:moveTo>
                    <a:lnTo>
                      <a:pt x="1975865" y="180594"/>
                    </a:lnTo>
                    <a:lnTo>
                      <a:pt x="1953767" y="184404"/>
                    </a:lnTo>
                    <a:lnTo>
                      <a:pt x="1954529" y="192024"/>
                    </a:lnTo>
                    <a:lnTo>
                      <a:pt x="1977389" y="188214"/>
                    </a:lnTo>
                    <a:close/>
                  </a:path>
                  <a:path w="2940685" h="575310">
                    <a:moveTo>
                      <a:pt x="1947671" y="193548"/>
                    </a:moveTo>
                    <a:lnTo>
                      <a:pt x="1946147" y="185928"/>
                    </a:lnTo>
                    <a:lnTo>
                      <a:pt x="1923288" y="190500"/>
                    </a:lnTo>
                    <a:lnTo>
                      <a:pt x="1924812" y="198120"/>
                    </a:lnTo>
                    <a:lnTo>
                      <a:pt x="1947671" y="193548"/>
                    </a:lnTo>
                    <a:close/>
                  </a:path>
                  <a:path w="2940685" h="575310">
                    <a:moveTo>
                      <a:pt x="1917191" y="198882"/>
                    </a:moveTo>
                    <a:lnTo>
                      <a:pt x="1915667" y="192024"/>
                    </a:lnTo>
                    <a:lnTo>
                      <a:pt x="1893570" y="195834"/>
                    </a:lnTo>
                    <a:lnTo>
                      <a:pt x="1894331" y="203454"/>
                    </a:lnTo>
                    <a:lnTo>
                      <a:pt x="1917191" y="198882"/>
                    </a:lnTo>
                    <a:close/>
                  </a:path>
                  <a:path w="2940685" h="575310">
                    <a:moveTo>
                      <a:pt x="1887474" y="204978"/>
                    </a:moveTo>
                    <a:lnTo>
                      <a:pt x="1885950" y="197358"/>
                    </a:lnTo>
                    <a:lnTo>
                      <a:pt x="1863089" y="201168"/>
                    </a:lnTo>
                    <a:lnTo>
                      <a:pt x="1864614" y="208788"/>
                    </a:lnTo>
                    <a:lnTo>
                      <a:pt x="1887474" y="204978"/>
                    </a:lnTo>
                    <a:close/>
                  </a:path>
                  <a:path w="2940685" h="575310">
                    <a:moveTo>
                      <a:pt x="1856993" y="210312"/>
                    </a:moveTo>
                    <a:lnTo>
                      <a:pt x="1855470" y="202692"/>
                    </a:lnTo>
                    <a:lnTo>
                      <a:pt x="1833371" y="207264"/>
                    </a:lnTo>
                    <a:lnTo>
                      <a:pt x="1834133" y="214884"/>
                    </a:lnTo>
                    <a:lnTo>
                      <a:pt x="1856993" y="210312"/>
                    </a:lnTo>
                    <a:close/>
                  </a:path>
                  <a:path w="2940685" h="575310">
                    <a:moveTo>
                      <a:pt x="1827276" y="216408"/>
                    </a:moveTo>
                    <a:lnTo>
                      <a:pt x="1825752" y="208788"/>
                    </a:lnTo>
                    <a:lnTo>
                      <a:pt x="1802891" y="212598"/>
                    </a:lnTo>
                    <a:lnTo>
                      <a:pt x="1804415" y="220218"/>
                    </a:lnTo>
                    <a:lnTo>
                      <a:pt x="1827276" y="216408"/>
                    </a:lnTo>
                    <a:close/>
                  </a:path>
                  <a:path w="2940685" h="575310">
                    <a:moveTo>
                      <a:pt x="1796795" y="221742"/>
                    </a:moveTo>
                    <a:lnTo>
                      <a:pt x="1795271" y="214122"/>
                    </a:lnTo>
                    <a:lnTo>
                      <a:pt x="1773174" y="218694"/>
                    </a:lnTo>
                    <a:lnTo>
                      <a:pt x="1773936" y="226314"/>
                    </a:lnTo>
                    <a:lnTo>
                      <a:pt x="1796795" y="221742"/>
                    </a:lnTo>
                    <a:close/>
                  </a:path>
                  <a:path w="2940685" h="575310">
                    <a:moveTo>
                      <a:pt x="1767077" y="227076"/>
                    </a:moveTo>
                    <a:lnTo>
                      <a:pt x="1765553" y="220218"/>
                    </a:lnTo>
                    <a:lnTo>
                      <a:pt x="1742693" y="224028"/>
                    </a:lnTo>
                    <a:lnTo>
                      <a:pt x="1744217" y="231648"/>
                    </a:lnTo>
                    <a:lnTo>
                      <a:pt x="1767077" y="227076"/>
                    </a:lnTo>
                    <a:close/>
                  </a:path>
                  <a:path w="2940685" h="575310">
                    <a:moveTo>
                      <a:pt x="1736597" y="233172"/>
                    </a:moveTo>
                    <a:lnTo>
                      <a:pt x="1735074" y="225552"/>
                    </a:lnTo>
                    <a:lnTo>
                      <a:pt x="1712976" y="229362"/>
                    </a:lnTo>
                    <a:lnTo>
                      <a:pt x="1713738" y="236982"/>
                    </a:lnTo>
                    <a:lnTo>
                      <a:pt x="1736597" y="233172"/>
                    </a:lnTo>
                    <a:close/>
                  </a:path>
                  <a:path w="2940685" h="575310">
                    <a:moveTo>
                      <a:pt x="1706879" y="238506"/>
                    </a:moveTo>
                    <a:lnTo>
                      <a:pt x="1705355" y="230886"/>
                    </a:lnTo>
                    <a:lnTo>
                      <a:pt x="1682495" y="235458"/>
                    </a:lnTo>
                    <a:lnTo>
                      <a:pt x="1684020" y="243078"/>
                    </a:lnTo>
                    <a:lnTo>
                      <a:pt x="1706879" y="238506"/>
                    </a:lnTo>
                    <a:close/>
                  </a:path>
                  <a:path w="2940685" h="575310">
                    <a:moveTo>
                      <a:pt x="1676400" y="244602"/>
                    </a:moveTo>
                    <a:lnTo>
                      <a:pt x="1674876" y="236982"/>
                    </a:lnTo>
                    <a:lnTo>
                      <a:pt x="1652777" y="240792"/>
                    </a:lnTo>
                    <a:lnTo>
                      <a:pt x="1653539" y="248412"/>
                    </a:lnTo>
                    <a:lnTo>
                      <a:pt x="1676400" y="244602"/>
                    </a:lnTo>
                    <a:close/>
                  </a:path>
                  <a:path w="2940685" h="575310">
                    <a:moveTo>
                      <a:pt x="1646681" y="249936"/>
                    </a:moveTo>
                    <a:lnTo>
                      <a:pt x="1645158" y="242316"/>
                    </a:lnTo>
                    <a:lnTo>
                      <a:pt x="1622297" y="246888"/>
                    </a:lnTo>
                    <a:lnTo>
                      <a:pt x="1623821" y="254508"/>
                    </a:lnTo>
                    <a:lnTo>
                      <a:pt x="1646681" y="249936"/>
                    </a:lnTo>
                    <a:close/>
                  </a:path>
                  <a:path w="2940685" h="575310">
                    <a:moveTo>
                      <a:pt x="1616202" y="255270"/>
                    </a:moveTo>
                    <a:lnTo>
                      <a:pt x="1614677" y="248412"/>
                    </a:lnTo>
                    <a:lnTo>
                      <a:pt x="1592580" y="252222"/>
                    </a:lnTo>
                    <a:lnTo>
                      <a:pt x="1593342" y="259842"/>
                    </a:lnTo>
                    <a:lnTo>
                      <a:pt x="1616202" y="255270"/>
                    </a:lnTo>
                    <a:close/>
                  </a:path>
                  <a:path w="2940685" h="575310">
                    <a:moveTo>
                      <a:pt x="1586483" y="261366"/>
                    </a:moveTo>
                    <a:lnTo>
                      <a:pt x="1584959" y="253746"/>
                    </a:lnTo>
                    <a:lnTo>
                      <a:pt x="1562099" y="258318"/>
                    </a:lnTo>
                    <a:lnTo>
                      <a:pt x="1563623" y="265176"/>
                    </a:lnTo>
                    <a:lnTo>
                      <a:pt x="1586483" y="261366"/>
                    </a:lnTo>
                    <a:close/>
                  </a:path>
                  <a:path w="2940685" h="575310">
                    <a:moveTo>
                      <a:pt x="1556003" y="266700"/>
                    </a:moveTo>
                    <a:lnTo>
                      <a:pt x="1554480" y="259080"/>
                    </a:lnTo>
                    <a:lnTo>
                      <a:pt x="1532381" y="263652"/>
                    </a:lnTo>
                    <a:lnTo>
                      <a:pt x="1533143" y="271272"/>
                    </a:lnTo>
                    <a:lnTo>
                      <a:pt x="1556003" y="266700"/>
                    </a:lnTo>
                    <a:close/>
                  </a:path>
                  <a:path w="2940685" h="575310">
                    <a:moveTo>
                      <a:pt x="1526286" y="272796"/>
                    </a:moveTo>
                    <a:lnTo>
                      <a:pt x="1524761" y="265176"/>
                    </a:lnTo>
                    <a:lnTo>
                      <a:pt x="1501902" y="268986"/>
                    </a:lnTo>
                    <a:lnTo>
                      <a:pt x="1503425" y="276606"/>
                    </a:lnTo>
                    <a:lnTo>
                      <a:pt x="1526286" y="272796"/>
                    </a:lnTo>
                    <a:close/>
                  </a:path>
                  <a:path w="2940685" h="575310">
                    <a:moveTo>
                      <a:pt x="1495805" y="278130"/>
                    </a:moveTo>
                    <a:lnTo>
                      <a:pt x="1494281" y="270510"/>
                    </a:lnTo>
                    <a:lnTo>
                      <a:pt x="1472183" y="275082"/>
                    </a:lnTo>
                    <a:lnTo>
                      <a:pt x="1472945" y="282702"/>
                    </a:lnTo>
                    <a:lnTo>
                      <a:pt x="1495805" y="278130"/>
                    </a:lnTo>
                    <a:close/>
                  </a:path>
                  <a:path w="2940685" h="575310">
                    <a:moveTo>
                      <a:pt x="1466087" y="283464"/>
                    </a:moveTo>
                    <a:lnTo>
                      <a:pt x="1464564" y="276606"/>
                    </a:lnTo>
                    <a:lnTo>
                      <a:pt x="1441703" y="280416"/>
                    </a:lnTo>
                    <a:lnTo>
                      <a:pt x="1443227" y="288036"/>
                    </a:lnTo>
                    <a:lnTo>
                      <a:pt x="1466087" y="283464"/>
                    </a:lnTo>
                    <a:close/>
                  </a:path>
                  <a:path w="2940685" h="575310">
                    <a:moveTo>
                      <a:pt x="1435608" y="289560"/>
                    </a:moveTo>
                    <a:lnTo>
                      <a:pt x="1434083" y="281940"/>
                    </a:lnTo>
                    <a:lnTo>
                      <a:pt x="1411986" y="286512"/>
                    </a:lnTo>
                    <a:lnTo>
                      <a:pt x="1412747" y="293370"/>
                    </a:lnTo>
                    <a:lnTo>
                      <a:pt x="1435608" y="289560"/>
                    </a:lnTo>
                    <a:close/>
                  </a:path>
                  <a:path w="2940685" h="575310">
                    <a:moveTo>
                      <a:pt x="1405889" y="294894"/>
                    </a:moveTo>
                    <a:lnTo>
                      <a:pt x="1404365" y="287274"/>
                    </a:lnTo>
                    <a:lnTo>
                      <a:pt x="1381505" y="291846"/>
                    </a:lnTo>
                    <a:lnTo>
                      <a:pt x="1383030" y="299466"/>
                    </a:lnTo>
                    <a:lnTo>
                      <a:pt x="1405889" y="294894"/>
                    </a:lnTo>
                    <a:close/>
                  </a:path>
                  <a:path w="2940685" h="575310">
                    <a:moveTo>
                      <a:pt x="1375409" y="300990"/>
                    </a:moveTo>
                    <a:lnTo>
                      <a:pt x="1373886" y="293370"/>
                    </a:lnTo>
                    <a:lnTo>
                      <a:pt x="1351787" y="297180"/>
                    </a:lnTo>
                    <a:lnTo>
                      <a:pt x="1352549" y="304800"/>
                    </a:lnTo>
                    <a:lnTo>
                      <a:pt x="1375409" y="300990"/>
                    </a:lnTo>
                    <a:close/>
                  </a:path>
                  <a:path w="2940685" h="575310">
                    <a:moveTo>
                      <a:pt x="1345692" y="306324"/>
                    </a:moveTo>
                    <a:lnTo>
                      <a:pt x="1344167" y="298704"/>
                    </a:lnTo>
                    <a:lnTo>
                      <a:pt x="1321308" y="303276"/>
                    </a:lnTo>
                    <a:lnTo>
                      <a:pt x="1322831" y="310896"/>
                    </a:lnTo>
                    <a:lnTo>
                      <a:pt x="1345692" y="306324"/>
                    </a:lnTo>
                    <a:close/>
                  </a:path>
                  <a:path w="2940685" h="575310">
                    <a:moveTo>
                      <a:pt x="1315211" y="311658"/>
                    </a:moveTo>
                    <a:lnTo>
                      <a:pt x="1313687" y="304800"/>
                    </a:lnTo>
                    <a:lnTo>
                      <a:pt x="1291589" y="308610"/>
                    </a:lnTo>
                    <a:lnTo>
                      <a:pt x="1292352" y="316230"/>
                    </a:lnTo>
                    <a:lnTo>
                      <a:pt x="1315211" y="311658"/>
                    </a:lnTo>
                    <a:close/>
                  </a:path>
                  <a:path w="2940685" h="575310">
                    <a:moveTo>
                      <a:pt x="1285494" y="317754"/>
                    </a:moveTo>
                    <a:lnTo>
                      <a:pt x="1283970" y="310134"/>
                    </a:lnTo>
                    <a:lnTo>
                      <a:pt x="1261109" y="314706"/>
                    </a:lnTo>
                    <a:lnTo>
                      <a:pt x="1262633" y="321564"/>
                    </a:lnTo>
                    <a:lnTo>
                      <a:pt x="1285494" y="317754"/>
                    </a:lnTo>
                    <a:close/>
                  </a:path>
                  <a:path w="2940685" h="575310">
                    <a:moveTo>
                      <a:pt x="1255014" y="323088"/>
                    </a:moveTo>
                    <a:lnTo>
                      <a:pt x="1253489" y="315468"/>
                    </a:lnTo>
                    <a:lnTo>
                      <a:pt x="1231391" y="320040"/>
                    </a:lnTo>
                    <a:lnTo>
                      <a:pt x="1232915" y="327660"/>
                    </a:lnTo>
                    <a:lnTo>
                      <a:pt x="1255014" y="323088"/>
                    </a:lnTo>
                    <a:close/>
                  </a:path>
                  <a:path w="2940685" h="575310">
                    <a:moveTo>
                      <a:pt x="1225295" y="329184"/>
                    </a:moveTo>
                    <a:lnTo>
                      <a:pt x="1223771" y="321564"/>
                    </a:lnTo>
                    <a:lnTo>
                      <a:pt x="1200911" y="325374"/>
                    </a:lnTo>
                    <a:lnTo>
                      <a:pt x="1202435" y="332994"/>
                    </a:lnTo>
                    <a:lnTo>
                      <a:pt x="1225295" y="329184"/>
                    </a:lnTo>
                    <a:close/>
                  </a:path>
                  <a:path w="2940685" h="575310">
                    <a:moveTo>
                      <a:pt x="1194815" y="334518"/>
                    </a:moveTo>
                    <a:lnTo>
                      <a:pt x="1193291" y="326898"/>
                    </a:lnTo>
                    <a:lnTo>
                      <a:pt x="1171194" y="331470"/>
                    </a:lnTo>
                    <a:lnTo>
                      <a:pt x="1172717" y="339090"/>
                    </a:lnTo>
                    <a:lnTo>
                      <a:pt x="1194815" y="334518"/>
                    </a:lnTo>
                    <a:close/>
                  </a:path>
                  <a:path w="2940685" h="575310">
                    <a:moveTo>
                      <a:pt x="1165097" y="340614"/>
                    </a:moveTo>
                    <a:lnTo>
                      <a:pt x="1163573" y="332994"/>
                    </a:lnTo>
                    <a:lnTo>
                      <a:pt x="1140714" y="336804"/>
                    </a:lnTo>
                    <a:lnTo>
                      <a:pt x="1142238" y="344424"/>
                    </a:lnTo>
                    <a:lnTo>
                      <a:pt x="1165097" y="340614"/>
                    </a:lnTo>
                    <a:close/>
                  </a:path>
                  <a:path w="2940685" h="575310">
                    <a:moveTo>
                      <a:pt x="1134617" y="345948"/>
                    </a:moveTo>
                    <a:lnTo>
                      <a:pt x="1133094" y="338328"/>
                    </a:lnTo>
                    <a:lnTo>
                      <a:pt x="1110995" y="342900"/>
                    </a:lnTo>
                    <a:lnTo>
                      <a:pt x="1112520" y="349758"/>
                    </a:lnTo>
                    <a:lnTo>
                      <a:pt x="1134617" y="345948"/>
                    </a:lnTo>
                    <a:close/>
                  </a:path>
                  <a:path w="2940685" h="575310">
                    <a:moveTo>
                      <a:pt x="1104900" y="351282"/>
                    </a:moveTo>
                    <a:lnTo>
                      <a:pt x="1103376" y="343662"/>
                    </a:lnTo>
                    <a:lnTo>
                      <a:pt x="1080515" y="348234"/>
                    </a:lnTo>
                    <a:lnTo>
                      <a:pt x="1082039" y="355854"/>
                    </a:lnTo>
                    <a:lnTo>
                      <a:pt x="1104900" y="351282"/>
                    </a:lnTo>
                    <a:close/>
                  </a:path>
                  <a:path w="2940685" h="575310">
                    <a:moveTo>
                      <a:pt x="1074420" y="357378"/>
                    </a:moveTo>
                    <a:lnTo>
                      <a:pt x="1072895" y="349758"/>
                    </a:lnTo>
                    <a:lnTo>
                      <a:pt x="1050797" y="353568"/>
                    </a:lnTo>
                    <a:lnTo>
                      <a:pt x="1052321" y="361188"/>
                    </a:lnTo>
                    <a:lnTo>
                      <a:pt x="1074420" y="357378"/>
                    </a:lnTo>
                    <a:close/>
                  </a:path>
                  <a:path w="2940685" h="575310">
                    <a:moveTo>
                      <a:pt x="1044701" y="362712"/>
                    </a:moveTo>
                    <a:lnTo>
                      <a:pt x="1043177" y="355092"/>
                    </a:lnTo>
                    <a:lnTo>
                      <a:pt x="1020317" y="359664"/>
                    </a:lnTo>
                    <a:lnTo>
                      <a:pt x="1021841" y="367284"/>
                    </a:lnTo>
                    <a:lnTo>
                      <a:pt x="1044701" y="362712"/>
                    </a:lnTo>
                    <a:close/>
                  </a:path>
                  <a:path w="2940685" h="575310">
                    <a:moveTo>
                      <a:pt x="1014221" y="368808"/>
                    </a:moveTo>
                    <a:lnTo>
                      <a:pt x="1012697" y="361188"/>
                    </a:lnTo>
                    <a:lnTo>
                      <a:pt x="990600" y="364998"/>
                    </a:lnTo>
                    <a:lnTo>
                      <a:pt x="992123" y="372618"/>
                    </a:lnTo>
                    <a:lnTo>
                      <a:pt x="1014221" y="368808"/>
                    </a:lnTo>
                    <a:close/>
                  </a:path>
                  <a:path w="2940685" h="575310">
                    <a:moveTo>
                      <a:pt x="984503" y="374142"/>
                    </a:moveTo>
                    <a:lnTo>
                      <a:pt x="982979" y="366522"/>
                    </a:lnTo>
                    <a:lnTo>
                      <a:pt x="960119" y="371094"/>
                    </a:lnTo>
                    <a:lnTo>
                      <a:pt x="961644" y="378714"/>
                    </a:lnTo>
                    <a:lnTo>
                      <a:pt x="984503" y="374142"/>
                    </a:lnTo>
                    <a:close/>
                  </a:path>
                  <a:path w="2940685" h="575310">
                    <a:moveTo>
                      <a:pt x="954023" y="379476"/>
                    </a:moveTo>
                    <a:lnTo>
                      <a:pt x="952500" y="371856"/>
                    </a:lnTo>
                    <a:lnTo>
                      <a:pt x="930401" y="376428"/>
                    </a:lnTo>
                    <a:lnTo>
                      <a:pt x="931926" y="384048"/>
                    </a:lnTo>
                    <a:lnTo>
                      <a:pt x="954023" y="379476"/>
                    </a:lnTo>
                    <a:close/>
                  </a:path>
                  <a:path w="2940685" h="575310">
                    <a:moveTo>
                      <a:pt x="924306" y="385572"/>
                    </a:moveTo>
                    <a:lnTo>
                      <a:pt x="922782" y="377952"/>
                    </a:lnTo>
                    <a:lnTo>
                      <a:pt x="899921" y="381762"/>
                    </a:lnTo>
                    <a:lnTo>
                      <a:pt x="901445" y="389382"/>
                    </a:lnTo>
                    <a:lnTo>
                      <a:pt x="924306" y="385572"/>
                    </a:lnTo>
                    <a:close/>
                  </a:path>
                  <a:path w="2940685" h="575310">
                    <a:moveTo>
                      <a:pt x="893826" y="390906"/>
                    </a:moveTo>
                    <a:lnTo>
                      <a:pt x="892301" y="383286"/>
                    </a:lnTo>
                    <a:lnTo>
                      <a:pt x="870203" y="387858"/>
                    </a:lnTo>
                    <a:lnTo>
                      <a:pt x="871727" y="395478"/>
                    </a:lnTo>
                    <a:lnTo>
                      <a:pt x="893826" y="390906"/>
                    </a:lnTo>
                    <a:close/>
                  </a:path>
                  <a:path w="2940685" h="575310">
                    <a:moveTo>
                      <a:pt x="864107" y="397002"/>
                    </a:moveTo>
                    <a:lnTo>
                      <a:pt x="862583" y="389382"/>
                    </a:lnTo>
                    <a:lnTo>
                      <a:pt x="839723" y="393192"/>
                    </a:lnTo>
                    <a:lnTo>
                      <a:pt x="841247" y="400812"/>
                    </a:lnTo>
                    <a:lnTo>
                      <a:pt x="864107" y="397002"/>
                    </a:lnTo>
                    <a:close/>
                  </a:path>
                  <a:path w="2940685" h="575310">
                    <a:moveTo>
                      <a:pt x="833627" y="402336"/>
                    </a:moveTo>
                    <a:lnTo>
                      <a:pt x="832103" y="394716"/>
                    </a:lnTo>
                    <a:lnTo>
                      <a:pt x="810006" y="399288"/>
                    </a:lnTo>
                    <a:lnTo>
                      <a:pt x="811529" y="406908"/>
                    </a:lnTo>
                    <a:lnTo>
                      <a:pt x="833627" y="402336"/>
                    </a:lnTo>
                    <a:close/>
                  </a:path>
                  <a:path w="2940685" h="575310">
                    <a:moveTo>
                      <a:pt x="803909" y="407670"/>
                    </a:moveTo>
                    <a:lnTo>
                      <a:pt x="802385" y="400812"/>
                    </a:lnTo>
                    <a:lnTo>
                      <a:pt x="779526" y="404622"/>
                    </a:lnTo>
                    <a:lnTo>
                      <a:pt x="781050" y="412242"/>
                    </a:lnTo>
                    <a:lnTo>
                      <a:pt x="803909" y="407670"/>
                    </a:lnTo>
                    <a:close/>
                  </a:path>
                  <a:path w="2940685" h="575310">
                    <a:moveTo>
                      <a:pt x="773429" y="413766"/>
                    </a:moveTo>
                    <a:lnTo>
                      <a:pt x="771906" y="406146"/>
                    </a:lnTo>
                    <a:lnTo>
                      <a:pt x="749807" y="409956"/>
                    </a:lnTo>
                    <a:lnTo>
                      <a:pt x="751332" y="417576"/>
                    </a:lnTo>
                    <a:lnTo>
                      <a:pt x="773429" y="413766"/>
                    </a:lnTo>
                    <a:close/>
                  </a:path>
                  <a:path w="2940685" h="575310">
                    <a:moveTo>
                      <a:pt x="743711" y="419100"/>
                    </a:moveTo>
                    <a:lnTo>
                      <a:pt x="742188" y="411480"/>
                    </a:lnTo>
                    <a:lnTo>
                      <a:pt x="719327" y="416052"/>
                    </a:lnTo>
                    <a:lnTo>
                      <a:pt x="720851" y="423672"/>
                    </a:lnTo>
                    <a:lnTo>
                      <a:pt x="743711" y="419100"/>
                    </a:lnTo>
                    <a:close/>
                  </a:path>
                  <a:path w="2940685" h="575310">
                    <a:moveTo>
                      <a:pt x="713232" y="425196"/>
                    </a:moveTo>
                    <a:lnTo>
                      <a:pt x="711707" y="417576"/>
                    </a:lnTo>
                    <a:lnTo>
                      <a:pt x="689609" y="421386"/>
                    </a:lnTo>
                    <a:lnTo>
                      <a:pt x="691133" y="429006"/>
                    </a:lnTo>
                    <a:lnTo>
                      <a:pt x="713232" y="425196"/>
                    </a:lnTo>
                    <a:close/>
                  </a:path>
                  <a:path w="2940685" h="575310">
                    <a:moveTo>
                      <a:pt x="683513" y="430530"/>
                    </a:moveTo>
                    <a:lnTo>
                      <a:pt x="681989" y="422910"/>
                    </a:lnTo>
                    <a:lnTo>
                      <a:pt x="659129" y="427482"/>
                    </a:lnTo>
                    <a:lnTo>
                      <a:pt x="660653" y="435102"/>
                    </a:lnTo>
                    <a:lnTo>
                      <a:pt x="683513" y="430530"/>
                    </a:lnTo>
                    <a:close/>
                  </a:path>
                  <a:path w="2940685" h="575310">
                    <a:moveTo>
                      <a:pt x="653033" y="435864"/>
                    </a:moveTo>
                    <a:lnTo>
                      <a:pt x="651509" y="429006"/>
                    </a:lnTo>
                    <a:lnTo>
                      <a:pt x="629411" y="432816"/>
                    </a:lnTo>
                    <a:lnTo>
                      <a:pt x="630935" y="440436"/>
                    </a:lnTo>
                    <a:lnTo>
                      <a:pt x="653033" y="435864"/>
                    </a:lnTo>
                    <a:close/>
                  </a:path>
                  <a:path w="2940685" h="575310">
                    <a:moveTo>
                      <a:pt x="623315" y="441960"/>
                    </a:moveTo>
                    <a:lnTo>
                      <a:pt x="621791" y="434340"/>
                    </a:lnTo>
                    <a:lnTo>
                      <a:pt x="598932" y="438150"/>
                    </a:lnTo>
                    <a:lnTo>
                      <a:pt x="600456" y="445770"/>
                    </a:lnTo>
                    <a:lnTo>
                      <a:pt x="623315" y="441960"/>
                    </a:lnTo>
                    <a:close/>
                  </a:path>
                  <a:path w="2940685" h="575310">
                    <a:moveTo>
                      <a:pt x="592835" y="447294"/>
                    </a:moveTo>
                    <a:lnTo>
                      <a:pt x="591311" y="439674"/>
                    </a:lnTo>
                    <a:lnTo>
                      <a:pt x="569213" y="444246"/>
                    </a:lnTo>
                    <a:lnTo>
                      <a:pt x="570738" y="451866"/>
                    </a:lnTo>
                    <a:lnTo>
                      <a:pt x="592835" y="447294"/>
                    </a:lnTo>
                    <a:close/>
                  </a:path>
                  <a:path w="2940685" h="575310">
                    <a:moveTo>
                      <a:pt x="563117" y="453390"/>
                    </a:moveTo>
                    <a:lnTo>
                      <a:pt x="561594" y="445770"/>
                    </a:lnTo>
                    <a:lnTo>
                      <a:pt x="538733" y="449580"/>
                    </a:lnTo>
                    <a:lnTo>
                      <a:pt x="540257" y="457200"/>
                    </a:lnTo>
                    <a:lnTo>
                      <a:pt x="563117" y="453390"/>
                    </a:lnTo>
                    <a:close/>
                  </a:path>
                  <a:path w="2940685" h="575310">
                    <a:moveTo>
                      <a:pt x="532638" y="458724"/>
                    </a:moveTo>
                    <a:lnTo>
                      <a:pt x="531113" y="451104"/>
                    </a:lnTo>
                    <a:lnTo>
                      <a:pt x="509015" y="455676"/>
                    </a:lnTo>
                    <a:lnTo>
                      <a:pt x="510539" y="463296"/>
                    </a:lnTo>
                    <a:lnTo>
                      <a:pt x="532638" y="458724"/>
                    </a:lnTo>
                    <a:close/>
                  </a:path>
                  <a:path w="2940685" h="575310">
                    <a:moveTo>
                      <a:pt x="502919" y="464058"/>
                    </a:moveTo>
                    <a:lnTo>
                      <a:pt x="501395" y="457200"/>
                    </a:lnTo>
                    <a:lnTo>
                      <a:pt x="478535" y="461010"/>
                    </a:lnTo>
                    <a:lnTo>
                      <a:pt x="480059" y="468630"/>
                    </a:lnTo>
                    <a:lnTo>
                      <a:pt x="502919" y="464058"/>
                    </a:lnTo>
                    <a:close/>
                  </a:path>
                  <a:path w="2940685" h="575310">
                    <a:moveTo>
                      <a:pt x="472439" y="470154"/>
                    </a:moveTo>
                    <a:lnTo>
                      <a:pt x="470915" y="462534"/>
                    </a:lnTo>
                    <a:lnTo>
                      <a:pt x="448817" y="467106"/>
                    </a:lnTo>
                    <a:lnTo>
                      <a:pt x="450341" y="473964"/>
                    </a:lnTo>
                    <a:lnTo>
                      <a:pt x="472439" y="470154"/>
                    </a:lnTo>
                    <a:close/>
                  </a:path>
                  <a:path w="2940685" h="575310">
                    <a:moveTo>
                      <a:pt x="442721" y="475488"/>
                    </a:moveTo>
                    <a:lnTo>
                      <a:pt x="441197" y="467868"/>
                    </a:lnTo>
                    <a:lnTo>
                      <a:pt x="418338" y="472440"/>
                    </a:lnTo>
                    <a:lnTo>
                      <a:pt x="419861" y="480060"/>
                    </a:lnTo>
                    <a:lnTo>
                      <a:pt x="442721" y="475488"/>
                    </a:lnTo>
                    <a:close/>
                  </a:path>
                  <a:path w="2940685" h="575310">
                    <a:moveTo>
                      <a:pt x="412241" y="481584"/>
                    </a:moveTo>
                    <a:lnTo>
                      <a:pt x="410717" y="473964"/>
                    </a:lnTo>
                    <a:lnTo>
                      <a:pt x="388619" y="477774"/>
                    </a:lnTo>
                    <a:lnTo>
                      <a:pt x="390144" y="485394"/>
                    </a:lnTo>
                    <a:lnTo>
                      <a:pt x="412241" y="481584"/>
                    </a:lnTo>
                    <a:close/>
                  </a:path>
                  <a:path w="2940685" h="575310">
                    <a:moveTo>
                      <a:pt x="382523" y="486918"/>
                    </a:moveTo>
                    <a:lnTo>
                      <a:pt x="381000" y="479298"/>
                    </a:lnTo>
                    <a:lnTo>
                      <a:pt x="358139" y="483870"/>
                    </a:lnTo>
                    <a:lnTo>
                      <a:pt x="359663" y="491490"/>
                    </a:lnTo>
                    <a:lnTo>
                      <a:pt x="382523" y="486918"/>
                    </a:lnTo>
                    <a:close/>
                  </a:path>
                  <a:path w="2940685" h="575310">
                    <a:moveTo>
                      <a:pt x="352044" y="492252"/>
                    </a:moveTo>
                    <a:lnTo>
                      <a:pt x="350519" y="485394"/>
                    </a:lnTo>
                    <a:lnTo>
                      <a:pt x="328421" y="489204"/>
                    </a:lnTo>
                    <a:lnTo>
                      <a:pt x="329945" y="496824"/>
                    </a:lnTo>
                    <a:lnTo>
                      <a:pt x="352044" y="492252"/>
                    </a:lnTo>
                    <a:close/>
                  </a:path>
                  <a:path w="2940685" h="575310">
                    <a:moveTo>
                      <a:pt x="322325" y="498348"/>
                    </a:moveTo>
                    <a:lnTo>
                      <a:pt x="320801" y="490728"/>
                    </a:lnTo>
                    <a:lnTo>
                      <a:pt x="297941" y="495300"/>
                    </a:lnTo>
                    <a:lnTo>
                      <a:pt x="299465" y="502158"/>
                    </a:lnTo>
                    <a:lnTo>
                      <a:pt x="322325" y="498348"/>
                    </a:lnTo>
                    <a:close/>
                  </a:path>
                  <a:path w="2940685" h="575310">
                    <a:moveTo>
                      <a:pt x="291845" y="503682"/>
                    </a:moveTo>
                    <a:lnTo>
                      <a:pt x="290321" y="496062"/>
                    </a:lnTo>
                    <a:lnTo>
                      <a:pt x="268223" y="500634"/>
                    </a:lnTo>
                    <a:lnTo>
                      <a:pt x="269747" y="508254"/>
                    </a:lnTo>
                    <a:lnTo>
                      <a:pt x="291845" y="503682"/>
                    </a:lnTo>
                    <a:close/>
                  </a:path>
                  <a:path w="2940685" h="575310">
                    <a:moveTo>
                      <a:pt x="262127" y="509778"/>
                    </a:moveTo>
                    <a:lnTo>
                      <a:pt x="260603" y="502158"/>
                    </a:lnTo>
                    <a:lnTo>
                      <a:pt x="237744" y="505968"/>
                    </a:lnTo>
                    <a:lnTo>
                      <a:pt x="239267" y="513588"/>
                    </a:lnTo>
                    <a:lnTo>
                      <a:pt x="262127" y="509778"/>
                    </a:lnTo>
                    <a:close/>
                  </a:path>
                  <a:path w="2940685" h="575310">
                    <a:moveTo>
                      <a:pt x="231647" y="515112"/>
                    </a:moveTo>
                    <a:lnTo>
                      <a:pt x="230123" y="507492"/>
                    </a:lnTo>
                    <a:lnTo>
                      <a:pt x="208025" y="512064"/>
                    </a:lnTo>
                    <a:lnTo>
                      <a:pt x="209550" y="519684"/>
                    </a:lnTo>
                    <a:lnTo>
                      <a:pt x="231647" y="515112"/>
                    </a:lnTo>
                    <a:close/>
                  </a:path>
                  <a:path w="2940685" h="575310">
                    <a:moveTo>
                      <a:pt x="201929" y="520446"/>
                    </a:moveTo>
                    <a:lnTo>
                      <a:pt x="200406" y="513588"/>
                    </a:lnTo>
                    <a:lnTo>
                      <a:pt x="177545" y="517398"/>
                    </a:lnTo>
                    <a:lnTo>
                      <a:pt x="179069" y="525018"/>
                    </a:lnTo>
                    <a:lnTo>
                      <a:pt x="201929" y="520446"/>
                    </a:lnTo>
                    <a:close/>
                  </a:path>
                  <a:path w="2940685" h="575310">
                    <a:moveTo>
                      <a:pt x="171450" y="526542"/>
                    </a:moveTo>
                    <a:lnTo>
                      <a:pt x="169925" y="518922"/>
                    </a:lnTo>
                    <a:lnTo>
                      <a:pt x="147827" y="523494"/>
                    </a:lnTo>
                    <a:lnTo>
                      <a:pt x="149351" y="530352"/>
                    </a:lnTo>
                    <a:lnTo>
                      <a:pt x="171450" y="526542"/>
                    </a:lnTo>
                    <a:close/>
                  </a:path>
                  <a:path w="2940685" h="575310">
                    <a:moveTo>
                      <a:pt x="141731" y="531876"/>
                    </a:moveTo>
                    <a:lnTo>
                      <a:pt x="140207" y="524256"/>
                    </a:lnTo>
                    <a:lnTo>
                      <a:pt x="117347" y="528828"/>
                    </a:lnTo>
                    <a:lnTo>
                      <a:pt x="118871" y="536448"/>
                    </a:lnTo>
                    <a:lnTo>
                      <a:pt x="141731" y="531876"/>
                    </a:lnTo>
                    <a:close/>
                  </a:path>
                  <a:path w="2940685" h="575310">
                    <a:moveTo>
                      <a:pt x="111251" y="537972"/>
                    </a:moveTo>
                    <a:lnTo>
                      <a:pt x="109727" y="530352"/>
                    </a:lnTo>
                    <a:lnTo>
                      <a:pt x="87629" y="534162"/>
                    </a:lnTo>
                    <a:lnTo>
                      <a:pt x="89153" y="541782"/>
                    </a:lnTo>
                    <a:lnTo>
                      <a:pt x="111251" y="537972"/>
                    </a:lnTo>
                    <a:close/>
                  </a:path>
                  <a:path w="2940685" h="575310">
                    <a:moveTo>
                      <a:pt x="51815" y="519684"/>
                    </a:moveTo>
                    <a:lnTo>
                      <a:pt x="51815" y="517398"/>
                    </a:lnTo>
                    <a:lnTo>
                      <a:pt x="51053" y="515874"/>
                    </a:lnTo>
                    <a:lnTo>
                      <a:pt x="49529" y="514350"/>
                    </a:lnTo>
                    <a:lnTo>
                      <a:pt x="47243" y="514350"/>
                    </a:lnTo>
                    <a:lnTo>
                      <a:pt x="45719" y="515874"/>
                    </a:lnTo>
                    <a:lnTo>
                      <a:pt x="0" y="554736"/>
                    </a:lnTo>
                    <a:lnTo>
                      <a:pt x="6857" y="557145"/>
                    </a:lnTo>
                    <a:lnTo>
                      <a:pt x="6857" y="549402"/>
                    </a:lnTo>
                    <a:lnTo>
                      <a:pt x="19811" y="547116"/>
                    </a:lnTo>
                    <a:lnTo>
                      <a:pt x="19905" y="547581"/>
                    </a:lnTo>
                    <a:lnTo>
                      <a:pt x="50291" y="521208"/>
                    </a:lnTo>
                    <a:lnTo>
                      <a:pt x="51815" y="519684"/>
                    </a:lnTo>
                    <a:close/>
                  </a:path>
                  <a:path w="2940685" h="575310">
                    <a:moveTo>
                      <a:pt x="19905" y="547581"/>
                    </a:moveTo>
                    <a:lnTo>
                      <a:pt x="19811" y="547116"/>
                    </a:lnTo>
                    <a:lnTo>
                      <a:pt x="6857" y="549402"/>
                    </a:lnTo>
                    <a:lnTo>
                      <a:pt x="8381" y="557022"/>
                    </a:lnTo>
                    <a:lnTo>
                      <a:pt x="9143" y="556887"/>
                    </a:lnTo>
                    <a:lnTo>
                      <a:pt x="9143" y="549402"/>
                    </a:lnTo>
                    <a:lnTo>
                      <a:pt x="15249" y="551622"/>
                    </a:lnTo>
                    <a:lnTo>
                      <a:pt x="19905" y="547581"/>
                    </a:lnTo>
                    <a:close/>
                  </a:path>
                  <a:path w="2940685" h="575310">
                    <a:moveTo>
                      <a:pt x="21335" y="562232"/>
                    </a:moveTo>
                    <a:lnTo>
                      <a:pt x="21335" y="554736"/>
                    </a:lnTo>
                    <a:lnTo>
                      <a:pt x="8381" y="557022"/>
                    </a:lnTo>
                    <a:lnTo>
                      <a:pt x="6857" y="549402"/>
                    </a:lnTo>
                    <a:lnTo>
                      <a:pt x="6857" y="557145"/>
                    </a:lnTo>
                    <a:lnTo>
                      <a:pt x="21335" y="562232"/>
                    </a:lnTo>
                    <a:close/>
                  </a:path>
                  <a:path w="2940685" h="575310">
                    <a:moveTo>
                      <a:pt x="15249" y="551622"/>
                    </a:moveTo>
                    <a:lnTo>
                      <a:pt x="9143" y="549402"/>
                    </a:lnTo>
                    <a:lnTo>
                      <a:pt x="9906" y="556260"/>
                    </a:lnTo>
                    <a:lnTo>
                      <a:pt x="15249" y="551622"/>
                    </a:lnTo>
                    <a:close/>
                  </a:path>
                  <a:path w="2940685" h="575310">
                    <a:moveTo>
                      <a:pt x="21335" y="554736"/>
                    </a:moveTo>
                    <a:lnTo>
                      <a:pt x="21141" y="553764"/>
                    </a:lnTo>
                    <a:lnTo>
                      <a:pt x="15249" y="551622"/>
                    </a:lnTo>
                    <a:lnTo>
                      <a:pt x="9906" y="556260"/>
                    </a:lnTo>
                    <a:lnTo>
                      <a:pt x="9143" y="549402"/>
                    </a:lnTo>
                    <a:lnTo>
                      <a:pt x="9143" y="556887"/>
                    </a:lnTo>
                    <a:lnTo>
                      <a:pt x="21335" y="554736"/>
                    </a:lnTo>
                    <a:close/>
                  </a:path>
                  <a:path w="2940685" h="575310">
                    <a:moveTo>
                      <a:pt x="21141" y="553764"/>
                    </a:moveTo>
                    <a:lnTo>
                      <a:pt x="19905" y="547581"/>
                    </a:lnTo>
                    <a:lnTo>
                      <a:pt x="15249" y="551622"/>
                    </a:lnTo>
                    <a:lnTo>
                      <a:pt x="21141" y="553764"/>
                    </a:lnTo>
                    <a:close/>
                  </a:path>
                  <a:path w="2940685" h="575310">
                    <a:moveTo>
                      <a:pt x="61721" y="572262"/>
                    </a:moveTo>
                    <a:lnTo>
                      <a:pt x="61721" y="570738"/>
                    </a:lnTo>
                    <a:lnTo>
                      <a:pt x="60959" y="568452"/>
                    </a:lnTo>
                    <a:lnTo>
                      <a:pt x="59435" y="567690"/>
                    </a:lnTo>
                    <a:lnTo>
                      <a:pt x="21141" y="553764"/>
                    </a:lnTo>
                    <a:lnTo>
                      <a:pt x="21335" y="554736"/>
                    </a:lnTo>
                    <a:lnTo>
                      <a:pt x="21335" y="562232"/>
                    </a:lnTo>
                    <a:lnTo>
                      <a:pt x="56387" y="574548"/>
                    </a:lnTo>
                    <a:lnTo>
                      <a:pt x="58673" y="575310"/>
                    </a:lnTo>
                    <a:lnTo>
                      <a:pt x="60959" y="574548"/>
                    </a:lnTo>
                    <a:lnTo>
                      <a:pt x="61721" y="572262"/>
                    </a:lnTo>
                    <a:close/>
                  </a:path>
                  <a:path w="2940685" h="575310">
                    <a:moveTo>
                      <a:pt x="51053" y="549402"/>
                    </a:moveTo>
                    <a:lnTo>
                      <a:pt x="49529" y="541782"/>
                    </a:lnTo>
                    <a:lnTo>
                      <a:pt x="27431" y="545592"/>
                    </a:lnTo>
                    <a:lnTo>
                      <a:pt x="28956" y="553212"/>
                    </a:lnTo>
                    <a:lnTo>
                      <a:pt x="51053" y="549402"/>
                    </a:lnTo>
                    <a:close/>
                  </a:path>
                  <a:path w="2940685" h="575310">
                    <a:moveTo>
                      <a:pt x="81533" y="543306"/>
                    </a:moveTo>
                    <a:lnTo>
                      <a:pt x="80009" y="535686"/>
                    </a:lnTo>
                    <a:lnTo>
                      <a:pt x="57150" y="540258"/>
                    </a:lnTo>
                    <a:lnTo>
                      <a:pt x="58673" y="547878"/>
                    </a:lnTo>
                    <a:lnTo>
                      <a:pt x="81533" y="543306"/>
                    </a:lnTo>
                    <a:close/>
                  </a:path>
                </a:pathLst>
              </a:custGeom>
              <a:solidFill>
                <a:srgbClr val="7788FA"/>
              </a:solidFill>
            </p:spPr>
            <p:txBody>
              <a:bodyPr wrap="square" lIns="0" tIns="0" rIns="0" bIns="0" rtlCol="0"/>
              <a:lstStyle/>
              <a:p>
                <a:pPr algn="ctr"/>
                <a:endParaRPr sz="1400" b="1"/>
              </a:p>
            </p:txBody>
          </p:sp>
          <p:sp>
            <p:nvSpPr>
              <p:cNvPr id="20" name="object 20"/>
              <p:cNvSpPr/>
              <p:nvPr/>
            </p:nvSpPr>
            <p:spPr>
              <a:xfrm>
                <a:off x="2067305" y="2759202"/>
                <a:ext cx="965200" cy="426720"/>
              </a:xfrm>
              <a:custGeom>
                <a:avLst/>
                <a:gdLst/>
                <a:ahLst/>
                <a:cxnLst/>
                <a:rect l="l" t="t" r="r" b="b"/>
                <a:pathLst>
                  <a:path w="965200" h="426719">
                    <a:moveTo>
                      <a:pt x="964692" y="426719"/>
                    </a:moveTo>
                    <a:lnTo>
                      <a:pt x="964692" y="0"/>
                    </a:lnTo>
                    <a:lnTo>
                      <a:pt x="0" y="0"/>
                    </a:lnTo>
                    <a:lnTo>
                      <a:pt x="0" y="426720"/>
                    </a:lnTo>
                    <a:lnTo>
                      <a:pt x="964692" y="42671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pPr algn="ctr"/>
                <a:endParaRPr sz="1400" b="1"/>
              </a:p>
            </p:txBody>
          </p:sp>
          <p:sp>
            <p:nvSpPr>
              <p:cNvPr id="21" name="object 21"/>
              <p:cNvSpPr/>
              <p:nvPr/>
            </p:nvSpPr>
            <p:spPr>
              <a:xfrm>
                <a:off x="2063495" y="2755392"/>
                <a:ext cx="972819" cy="434340"/>
              </a:xfrm>
              <a:custGeom>
                <a:avLst/>
                <a:gdLst/>
                <a:ahLst/>
                <a:cxnLst/>
                <a:rect l="l" t="t" r="r" b="b"/>
                <a:pathLst>
                  <a:path w="972819" h="434339">
                    <a:moveTo>
                      <a:pt x="972312" y="434340"/>
                    </a:moveTo>
                    <a:lnTo>
                      <a:pt x="972312" y="0"/>
                    </a:lnTo>
                    <a:lnTo>
                      <a:pt x="0" y="0"/>
                    </a:lnTo>
                    <a:lnTo>
                      <a:pt x="0" y="434340"/>
                    </a:lnTo>
                    <a:lnTo>
                      <a:pt x="3810" y="434340"/>
                    </a:lnTo>
                    <a:lnTo>
                      <a:pt x="3810" y="7620"/>
                    </a:lnTo>
                    <a:lnTo>
                      <a:pt x="7620" y="3810"/>
                    </a:lnTo>
                    <a:lnTo>
                      <a:pt x="7620" y="7620"/>
                    </a:lnTo>
                    <a:lnTo>
                      <a:pt x="964692" y="7620"/>
                    </a:lnTo>
                    <a:lnTo>
                      <a:pt x="964692" y="3810"/>
                    </a:lnTo>
                    <a:lnTo>
                      <a:pt x="968502" y="7620"/>
                    </a:lnTo>
                    <a:lnTo>
                      <a:pt x="968502" y="434340"/>
                    </a:lnTo>
                    <a:lnTo>
                      <a:pt x="972312" y="434340"/>
                    </a:lnTo>
                    <a:close/>
                  </a:path>
                  <a:path w="972819" h="434339">
                    <a:moveTo>
                      <a:pt x="7620" y="7620"/>
                    </a:moveTo>
                    <a:lnTo>
                      <a:pt x="7620" y="3810"/>
                    </a:lnTo>
                    <a:lnTo>
                      <a:pt x="3810" y="7620"/>
                    </a:lnTo>
                    <a:lnTo>
                      <a:pt x="7620" y="7620"/>
                    </a:lnTo>
                    <a:close/>
                  </a:path>
                  <a:path w="972819" h="434339">
                    <a:moveTo>
                      <a:pt x="7620" y="426720"/>
                    </a:moveTo>
                    <a:lnTo>
                      <a:pt x="7620" y="7620"/>
                    </a:lnTo>
                    <a:lnTo>
                      <a:pt x="3810" y="7620"/>
                    </a:lnTo>
                    <a:lnTo>
                      <a:pt x="3810" y="426720"/>
                    </a:lnTo>
                    <a:lnTo>
                      <a:pt x="7620" y="426720"/>
                    </a:lnTo>
                    <a:close/>
                  </a:path>
                  <a:path w="972819" h="434339">
                    <a:moveTo>
                      <a:pt x="968502" y="426720"/>
                    </a:moveTo>
                    <a:lnTo>
                      <a:pt x="3810" y="426720"/>
                    </a:lnTo>
                    <a:lnTo>
                      <a:pt x="7620" y="430530"/>
                    </a:lnTo>
                    <a:lnTo>
                      <a:pt x="7620" y="434340"/>
                    </a:lnTo>
                    <a:lnTo>
                      <a:pt x="964692" y="434340"/>
                    </a:lnTo>
                    <a:lnTo>
                      <a:pt x="964692" y="430530"/>
                    </a:lnTo>
                    <a:lnTo>
                      <a:pt x="968502" y="426720"/>
                    </a:lnTo>
                    <a:close/>
                  </a:path>
                  <a:path w="972819" h="434339">
                    <a:moveTo>
                      <a:pt x="7620" y="434340"/>
                    </a:moveTo>
                    <a:lnTo>
                      <a:pt x="7620" y="430530"/>
                    </a:lnTo>
                    <a:lnTo>
                      <a:pt x="3810" y="426720"/>
                    </a:lnTo>
                    <a:lnTo>
                      <a:pt x="3810" y="434340"/>
                    </a:lnTo>
                    <a:lnTo>
                      <a:pt x="7620" y="434340"/>
                    </a:lnTo>
                    <a:close/>
                  </a:path>
                  <a:path w="972819" h="434339">
                    <a:moveTo>
                      <a:pt x="968502" y="7620"/>
                    </a:moveTo>
                    <a:lnTo>
                      <a:pt x="964692" y="3810"/>
                    </a:lnTo>
                    <a:lnTo>
                      <a:pt x="964692" y="7620"/>
                    </a:lnTo>
                    <a:lnTo>
                      <a:pt x="968502" y="7620"/>
                    </a:lnTo>
                    <a:close/>
                  </a:path>
                  <a:path w="972819" h="434339">
                    <a:moveTo>
                      <a:pt x="968502" y="426720"/>
                    </a:moveTo>
                    <a:lnTo>
                      <a:pt x="968502" y="7620"/>
                    </a:lnTo>
                    <a:lnTo>
                      <a:pt x="964692" y="7620"/>
                    </a:lnTo>
                    <a:lnTo>
                      <a:pt x="964692" y="426720"/>
                    </a:lnTo>
                    <a:lnTo>
                      <a:pt x="968502" y="426720"/>
                    </a:lnTo>
                    <a:close/>
                  </a:path>
                  <a:path w="972819" h="434339">
                    <a:moveTo>
                      <a:pt x="968502" y="434340"/>
                    </a:moveTo>
                    <a:lnTo>
                      <a:pt x="968502" y="426720"/>
                    </a:lnTo>
                    <a:lnTo>
                      <a:pt x="964692" y="430530"/>
                    </a:lnTo>
                    <a:lnTo>
                      <a:pt x="964692" y="434340"/>
                    </a:lnTo>
                    <a:lnTo>
                      <a:pt x="968502" y="434340"/>
                    </a:lnTo>
                    <a:close/>
                  </a:path>
                </a:pathLst>
              </a:custGeom>
              <a:solidFill>
                <a:srgbClr val="7788FA"/>
              </a:solidFill>
            </p:spPr>
            <p:txBody>
              <a:bodyPr wrap="square" lIns="0" tIns="0" rIns="0" bIns="0" rtlCol="0"/>
              <a:lstStyle/>
              <a:p>
                <a:pPr algn="ctr"/>
                <a:endParaRPr sz="1400" b="1"/>
              </a:p>
            </p:txBody>
          </p:sp>
        </p:grpSp>
        <p:sp>
          <p:nvSpPr>
            <p:cNvPr id="22" name="object 22"/>
            <p:cNvSpPr txBox="1"/>
            <p:nvPr/>
          </p:nvSpPr>
          <p:spPr>
            <a:xfrm>
              <a:off x="4688715" y="4037855"/>
              <a:ext cx="1412488" cy="442425"/>
            </a:xfrm>
            <a:prstGeom prst="rect">
              <a:avLst/>
            </a:prstGeom>
          </p:spPr>
          <p:txBody>
            <a:bodyPr vert="horz" wrap="square" lIns="0" tIns="36241" rIns="0" bIns="0" rtlCol="0">
              <a:spAutoFit/>
            </a:bodyPr>
            <a:lstStyle/>
            <a:p>
              <a:pPr marL="29969" marR="326867" algn="ctr" defTabSz="685800">
                <a:spcBef>
                  <a:spcPts val="214"/>
                </a:spcBef>
              </a:pPr>
              <a:r>
                <a:rPr sz="1400" b="1" kern="1200" spc="-5">
                  <a:latin typeface="Arial MT"/>
                  <a:ea typeface="+mn-ea"/>
                  <a:cs typeface="+mn-cs"/>
                </a:rPr>
                <a:t>Ticket </a:t>
              </a:r>
              <a:r>
                <a:rPr sz="1400" b="1" kern="1200">
                  <a:latin typeface="Arial MT"/>
                  <a:ea typeface="+mn-ea"/>
                  <a:cs typeface="+mn-cs"/>
                </a:rPr>
                <a:t> response</a:t>
              </a:r>
              <a:endParaRPr sz="1400" b="1">
                <a:latin typeface="Arial MT"/>
                <a:cs typeface="Arial MT"/>
              </a:endParaRPr>
            </a:p>
          </p:txBody>
        </p:sp>
        <p:grpSp>
          <p:nvGrpSpPr>
            <p:cNvPr id="23" name="object 23"/>
            <p:cNvGrpSpPr/>
            <p:nvPr/>
          </p:nvGrpSpPr>
          <p:grpSpPr>
            <a:xfrm>
              <a:off x="3410785" y="5107258"/>
              <a:ext cx="4302512" cy="645841"/>
              <a:chOff x="1194053" y="3489959"/>
              <a:chExt cx="2940050" cy="441325"/>
            </a:xfrm>
          </p:grpSpPr>
          <p:sp>
            <p:nvSpPr>
              <p:cNvPr id="24" name="object 24"/>
              <p:cNvSpPr/>
              <p:nvPr/>
            </p:nvSpPr>
            <p:spPr>
              <a:xfrm>
                <a:off x="1194053" y="3489959"/>
                <a:ext cx="2940050" cy="441325"/>
              </a:xfrm>
              <a:custGeom>
                <a:avLst/>
                <a:gdLst/>
                <a:ahLst/>
                <a:cxnLst/>
                <a:rect l="l" t="t" r="r" b="b"/>
                <a:pathLst>
                  <a:path w="2940050" h="441325">
                    <a:moveTo>
                      <a:pt x="23622" y="3809"/>
                    </a:moveTo>
                    <a:lnTo>
                      <a:pt x="762" y="0"/>
                    </a:lnTo>
                    <a:lnTo>
                      <a:pt x="0" y="7620"/>
                    </a:lnTo>
                    <a:lnTo>
                      <a:pt x="22860" y="11429"/>
                    </a:lnTo>
                    <a:lnTo>
                      <a:pt x="23622" y="3809"/>
                    </a:lnTo>
                    <a:close/>
                  </a:path>
                  <a:path w="2940050" h="441325">
                    <a:moveTo>
                      <a:pt x="54102" y="7619"/>
                    </a:moveTo>
                    <a:lnTo>
                      <a:pt x="31242" y="4571"/>
                    </a:lnTo>
                    <a:lnTo>
                      <a:pt x="30480" y="12191"/>
                    </a:lnTo>
                    <a:lnTo>
                      <a:pt x="53340" y="15239"/>
                    </a:lnTo>
                    <a:lnTo>
                      <a:pt x="54102" y="7619"/>
                    </a:lnTo>
                    <a:close/>
                  </a:path>
                  <a:path w="2940050" h="441325">
                    <a:moveTo>
                      <a:pt x="84582" y="12191"/>
                    </a:moveTo>
                    <a:lnTo>
                      <a:pt x="61722" y="9143"/>
                    </a:lnTo>
                    <a:lnTo>
                      <a:pt x="60198" y="16763"/>
                    </a:lnTo>
                    <a:lnTo>
                      <a:pt x="83058" y="19811"/>
                    </a:lnTo>
                    <a:lnTo>
                      <a:pt x="84582" y="12191"/>
                    </a:lnTo>
                    <a:close/>
                  </a:path>
                  <a:path w="2940050" h="441325">
                    <a:moveTo>
                      <a:pt x="115062" y="16001"/>
                    </a:moveTo>
                    <a:lnTo>
                      <a:pt x="92202" y="12953"/>
                    </a:lnTo>
                    <a:lnTo>
                      <a:pt x="90678" y="20573"/>
                    </a:lnTo>
                    <a:lnTo>
                      <a:pt x="113538" y="23621"/>
                    </a:lnTo>
                    <a:lnTo>
                      <a:pt x="115062" y="16001"/>
                    </a:lnTo>
                    <a:close/>
                  </a:path>
                  <a:path w="2940050" h="441325">
                    <a:moveTo>
                      <a:pt x="144780" y="20573"/>
                    </a:moveTo>
                    <a:lnTo>
                      <a:pt x="121920" y="17525"/>
                    </a:lnTo>
                    <a:lnTo>
                      <a:pt x="121158" y="25145"/>
                    </a:lnTo>
                    <a:lnTo>
                      <a:pt x="144018" y="28193"/>
                    </a:lnTo>
                    <a:lnTo>
                      <a:pt x="144780" y="20573"/>
                    </a:lnTo>
                    <a:close/>
                  </a:path>
                  <a:path w="2940050" h="441325">
                    <a:moveTo>
                      <a:pt x="175260" y="25145"/>
                    </a:moveTo>
                    <a:lnTo>
                      <a:pt x="152400" y="21335"/>
                    </a:lnTo>
                    <a:lnTo>
                      <a:pt x="151638" y="28955"/>
                    </a:lnTo>
                    <a:lnTo>
                      <a:pt x="174498" y="32003"/>
                    </a:lnTo>
                    <a:lnTo>
                      <a:pt x="175260" y="25145"/>
                    </a:lnTo>
                    <a:close/>
                  </a:path>
                  <a:path w="2940050" h="441325">
                    <a:moveTo>
                      <a:pt x="205740" y="28955"/>
                    </a:moveTo>
                    <a:lnTo>
                      <a:pt x="182880" y="25907"/>
                    </a:lnTo>
                    <a:lnTo>
                      <a:pt x="182118" y="33527"/>
                    </a:lnTo>
                    <a:lnTo>
                      <a:pt x="204978" y="36575"/>
                    </a:lnTo>
                    <a:lnTo>
                      <a:pt x="205740" y="28955"/>
                    </a:lnTo>
                    <a:close/>
                  </a:path>
                  <a:path w="2940050" h="441325">
                    <a:moveTo>
                      <a:pt x="236220" y="33527"/>
                    </a:moveTo>
                    <a:lnTo>
                      <a:pt x="213360" y="30479"/>
                    </a:lnTo>
                    <a:lnTo>
                      <a:pt x="211836" y="37337"/>
                    </a:lnTo>
                    <a:lnTo>
                      <a:pt x="234696" y="41147"/>
                    </a:lnTo>
                    <a:lnTo>
                      <a:pt x="236220" y="33527"/>
                    </a:lnTo>
                    <a:close/>
                  </a:path>
                  <a:path w="2940050" h="441325">
                    <a:moveTo>
                      <a:pt x="265938" y="37337"/>
                    </a:moveTo>
                    <a:lnTo>
                      <a:pt x="243840" y="34289"/>
                    </a:lnTo>
                    <a:lnTo>
                      <a:pt x="242316" y="41909"/>
                    </a:lnTo>
                    <a:lnTo>
                      <a:pt x="265176" y="44957"/>
                    </a:lnTo>
                    <a:lnTo>
                      <a:pt x="265938" y="37337"/>
                    </a:lnTo>
                    <a:close/>
                  </a:path>
                  <a:path w="2940050" h="441325">
                    <a:moveTo>
                      <a:pt x="296418" y="41909"/>
                    </a:moveTo>
                    <a:lnTo>
                      <a:pt x="273558" y="38861"/>
                    </a:lnTo>
                    <a:lnTo>
                      <a:pt x="272796" y="46481"/>
                    </a:lnTo>
                    <a:lnTo>
                      <a:pt x="295656" y="49529"/>
                    </a:lnTo>
                    <a:lnTo>
                      <a:pt x="296418" y="41909"/>
                    </a:lnTo>
                    <a:close/>
                  </a:path>
                  <a:path w="2940050" h="441325">
                    <a:moveTo>
                      <a:pt x="326898" y="46481"/>
                    </a:moveTo>
                    <a:lnTo>
                      <a:pt x="304038" y="42671"/>
                    </a:lnTo>
                    <a:lnTo>
                      <a:pt x="303276" y="50291"/>
                    </a:lnTo>
                    <a:lnTo>
                      <a:pt x="326136" y="53339"/>
                    </a:lnTo>
                    <a:lnTo>
                      <a:pt x="326898" y="46481"/>
                    </a:lnTo>
                    <a:close/>
                  </a:path>
                  <a:path w="2940050" h="441325">
                    <a:moveTo>
                      <a:pt x="357378" y="50291"/>
                    </a:moveTo>
                    <a:lnTo>
                      <a:pt x="334518" y="47243"/>
                    </a:lnTo>
                    <a:lnTo>
                      <a:pt x="333756" y="54863"/>
                    </a:lnTo>
                    <a:lnTo>
                      <a:pt x="355854" y="57911"/>
                    </a:lnTo>
                    <a:lnTo>
                      <a:pt x="357378" y="50291"/>
                    </a:lnTo>
                    <a:close/>
                  </a:path>
                  <a:path w="2940050" h="441325">
                    <a:moveTo>
                      <a:pt x="387858" y="54863"/>
                    </a:moveTo>
                    <a:lnTo>
                      <a:pt x="364998" y="51815"/>
                    </a:lnTo>
                    <a:lnTo>
                      <a:pt x="363474" y="58673"/>
                    </a:lnTo>
                    <a:lnTo>
                      <a:pt x="386334" y="62483"/>
                    </a:lnTo>
                    <a:lnTo>
                      <a:pt x="387858" y="54863"/>
                    </a:lnTo>
                    <a:close/>
                  </a:path>
                  <a:path w="2940050" h="441325">
                    <a:moveTo>
                      <a:pt x="417576" y="58673"/>
                    </a:moveTo>
                    <a:lnTo>
                      <a:pt x="395478" y="55625"/>
                    </a:lnTo>
                    <a:lnTo>
                      <a:pt x="393954" y="63245"/>
                    </a:lnTo>
                    <a:lnTo>
                      <a:pt x="416814" y="66293"/>
                    </a:lnTo>
                    <a:lnTo>
                      <a:pt x="417576" y="58673"/>
                    </a:lnTo>
                    <a:close/>
                  </a:path>
                  <a:path w="2940050" h="441325">
                    <a:moveTo>
                      <a:pt x="448056" y="63245"/>
                    </a:moveTo>
                    <a:lnTo>
                      <a:pt x="425196" y="60197"/>
                    </a:lnTo>
                    <a:lnTo>
                      <a:pt x="424434" y="67817"/>
                    </a:lnTo>
                    <a:lnTo>
                      <a:pt x="447294" y="70865"/>
                    </a:lnTo>
                    <a:lnTo>
                      <a:pt x="448056" y="63245"/>
                    </a:lnTo>
                    <a:close/>
                  </a:path>
                  <a:path w="2940050" h="441325">
                    <a:moveTo>
                      <a:pt x="478536" y="67055"/>
                    </a:moveTo>
                    <a:lnTo>
                      <a:pt x="455676" y="64007"/>
                    </a:lnTo>
                    <a:lnTo>
                      <a:pt x="454914" y="71627"/>
                    </a:lnTo>
                    <a:lnTo>
                      <a:pt x="477774" y="74675"/>
                    </a:lnTo>
                    <a:lnTo>
                      <a:pt x="478536" y="67055"/>
                    </a:lnTo>
                    <a:close/>
                  </a:path>
                  <a:path w="2940050" h="441325">
                    <a:moveTo>
                      <a:pt x="509016" y="71627"/>
                    </a:moveTo>
                    <a:lnTo>
                      <a:pt x="486156" y="68579"/>
                    </a:lnTo>
                    <a:lnTo>
                      <a:pt x="485394" y="76199"/>
                    </a:lnTo>
                    <a:lnTo>
                      <a:pt x="507492" y="79247"/>
                    </a:lnTo>
                    <a:lnTo>
                      <a:pt x="509016" y="71627"/>
                    </a:lnTo>
                    <a:close/>
                  </a:path>
                  <a:path w="2940050" h="441325">
                    <a:moveTo>
                      <a:pt x="539496" y="76199"/>
                    </a:moveTo>
                    <a:lnTo>
                      <a:pt x="516636" y="72389"/>
                    </a:lnTo>
                    <a:lnTo>
                      <a:pt x="515112" y="80009"/>
                    </a:lnTo>
                    <a:lnTo>
                      <a:pt x="537972" y="83819"/>
                    </a:lnTo>
                    <a:lnTo>
                      <a:pt x="539496" y="76199"/>
                    </a:lnTo>
                    <a:close/>
                  </a:path>
                  <a:path w="2940050" h="441325">
                    <a:moveTo>
                      <a:pt x="569214" y="80009"/>
                    </a:moveTo>
                    <a:lnTo>
                      <a:pt x="547116" y="76961"/>
                    </a:lnTo>
                    <a:lnTo>
                      <a:pt x="545592" y="84581"/>
                    </a:lnTo>
                    <a:lnTo>
                      <a:pt x="568452" y="87629"/>
                    </a:lnTo>
                    <a:lnTo>
                      <a:pt x="569214" y="80009"/>
                    </a:lnTo>
                    <a:close/>
                  </a:path>
                  <a:path w="2940050" h="441325">
                    <a:moveTo>
                      <a:pt x="599694" y="84581"/>
                    </a:moveTo>
                    <a:lnTo>
                      <a:pt x="576834" y="81533"/>
                    </a:lnTo>
                    <a:lnTo>
                      <a:pt x="576072" y="89153"/>
                    </a:lnTo>
                    <a:lnTo>
                      <a:pt x="598932" y="92201"/>
                    </a:lnTo>
                    <a:lnTo>
                      <a:pt x="599694" y="84581"/>
                    </a:lnTo>
                    <a:close/>
                  </a:path>
                  <a:path w="2940050" h="441325">
                    <a:moveTo>
                      <a:pt x="630174" y="88391"/>
                    </a:moveTo>
                    <a:lnTo>
                      <a:pt x="607314" y="85343"/>
                    </a:lnTo>
                    <a:lnTo>
                      <a:pt x="606552" y="92963"/>
                    </a:lnTo>
                    <a:lnTo>
                      <a:pt x="629412" y="96011"/>
                    </a:lnTo>
                    <a:lnTo>
                      <a:pt x="630174" y="88391"/>
                    </a:lnTo>
                    <a:close/>
                  </a:path>
                  <a:path w="2940050" h="441325">
                    <a:moveTo>
                      <a:pt x="660654" y="92963"/>
                    </a:moveTo>
                    <a:lnTo>
                      <a:pt x="637794" y="89915"/>
                    </a:lnTo>
                    <a:lnTo>
                      <a:pt x="637032" y="97535"/>
                    </a:lnTo>
                    <a:lnTo>
                      <a:pt x="659130" y="100583"/>
                    </a:lnTo>
                    <a:lnTo>
                      <a:pt x="660654" y="92963"/>
                    </a:lnTo>
                    <a:close/>
                  </a:path>
                  <a:path w="2940050" h="441325">
                    <a:moveTo>
                      <a:pt x="691134" y="97535"/>
                    </a:moveTo>
                    <a:lnTo>
                      <a:pt x="668274" y="93725"/>
                    </a:lnTo>
                    <a:lnTo>
                      <a:pt x="666750" y="101345"/>
                    </a:lnTo>
                    <a:lnTo>
                      <a:pt x="689610" y="105155"/>
                    </a:lnTo>
                    <a:lnTo>
                      <a:pt x="691134" y="97535"/>
                    </a:lnTo>
                    <a:close/>
                  </a:path>
                  <a:path w="2940050" h="441325">
                    <a:moveTo>
                      <a:pt x="720852" y="101345"/>
                    </a:moveTo>
                    <a:lnTo>
                      <a:pt x="698754" y="98297"/>
                    </a:lnTo>
                    <a:lnTo>
                      <a:pt x="697230" y="105917"/>
                    </a:lnTo>
                    <a:lnTo>
                      <a:pt x="720090" y="108965"/>
                    </a:lnTo>
                    <a:lnTo>
                      <a:pt x="720852" y="101345"/>
                    </a:lnTo>
                    <a:close/>
                  </a:path>
                  <a:path w="2940050" h="441325">
                    <a:moveTo>
                      <a:pt x="751332" y="105917"/>
                    </a:moveTo>
                    <a:lnTo>
                      <a:pt x="728472" y="102869"/>
                    </a:lnTo>
                    <a:lnTo>
                      <a:pt x="727710" y="110489"/>
                    </a:lnTo>
                    <a:lnTo>
                      <a:pt x="750570" y="113537"/>
                    </a:lnTo>
                    <a:lnTo>
                      <a:pt x="751332" y="105917"/>
                    </a:lnTo>
                    <a:close/>
                  </a:path>
                  <a:path w="2940050" h="441325">
                    <a:moveTo>
                      <a:pt x="781812" y="109727"/>
                    </a:moveTo>
                    <a:lnTo>
                      <a:pt x="758952" y="106679"/>
                    </a:lnTo>
                    <a:lnTo>
                      <a:pt x="758190" y="114299"/>
                    </a:lnTo>
                    <a:lnTo>
                      <a:pt x="781050" y="117347"/>
                    </a:lnTo>
                    <a:lnTo>
                      <a:pt x="781812" y="109727"/>
                    </a:lnTo>
                    <a:close/>
                  </a:path>
                  <a:path w="2940050" h="441325">
                    <a:moveTo>
                      <a:pt x="812292" y="114299"/>
                    </a:moveTo>
                    <a:lnTo>
                      <a:pt x="789432" y="111251"/>
                    </a:lnTo>
                    <a:lnTo>
                      <a:pt x="787908" y="118871"/>
                    </a:lnTo>
                    <a:lnTo>
                      <a:pt x="810768" y="121919"/>
                    </a:lnTo>
                    <a:lnTo>
                      <a:pt x="812292" y="114299"/>
                    </a:lnTo>
                    <a:close/>
                  </a:path>
                  <a:path w="2940050" h="441325">
                    <a:moveTo>
                      <a:pt x="842772" y="118871"/>
                    </a:moveTo>
                    <a:lnTo>
                      <a:pt x="819912" y="115061"/>
                    </a:lnTo>
                    <a:lnTo>
                      <a:pt x="818388" y="122681"/>
                    </a:lnTo>
                    <a:lnTo>
                      <a:pt x="841248" y="126491"/>
                    </a:lnTo>
                    <a:lnTo>
                      <a:pt x="842772" y="118871"/>
                    </a:lnTo>
                    <a:close/>
                  </a:path>
                  <a:path w="2940050" h="441325">
                    <a:moveTo>
                      <a:pt x="872490" y="122681"/>
                    </a:moveTo>
                    <a:lnTo>
                      <a:pt x="849630" y="119633"/>
                    </a:lnTo>
                    <a:lnTo>
                      <a:pt x="848868" y="127253"/>
                    </a:lnTo>
                    <a:lnTo>
                      <a:pt x="871728" y="130301"/>
                    </a:lnTo>
                    <a:lnTo>
                      <a:pt x="872490" y="122681"/>
                    </a:lnTo>
                    <a:close/>
                  </a:path>
                  <a:path w="2940050" h="441325">
                    <a:moveTo>
                      <a:pt x="902970" y="127253"/>
                    </a:moveTo>
                    <a:lnTo>
                      <a:pt x="880110" y="124205"/>
                    </a:lnTo>
                    <a:lnTo>
                      <a:pt x="879348" y="131825"/>
                    </a:lnTo>
                    <a:lnTo>
                      <a:pt x="902208" y="134873"/>
                    </a:lnTo>
                    <a:lnTo>
                      <a:pt x="902970" y="127253"/>
                    </a:lnTo>
                    <a:close/>
                  </a:path>
                  <a:path w="2940050" h="441325">
                    <a:moveTo>
                      <a:pt x="933450" y="131063"/>
                    </a:moveTo>
                    <a:lnTo>
                      <a:pt x="910590" y="128015"/>
                    </a:lnTo>
                    <a:lnTo>
                      <a:pt x="909828" y="135635"/>
                    </a:lnTo>
                    <a:lnTo>
                      <a:pt x="931926" y="138683"/>
                    </a:lnTo>
                    <a:lnTo>
                      <a:pt x="933450" y="131063"/>
                    </a:lnTo>
                    <a:close/>
                  </a:path>
                  <a:path w="2940050" h="441325">
                    <a:moveTo>
                      <a:pt x="963930" y="135635"/>
                    </a:moveTo>
                    <a:lnTo>
                      <a:pt x="941070" y="132587"/>
                    </a:lnTo>
                    <a:lnTo>
                      <a:pt x="939546" y="140207"/>
                    </a:lnTo>
                    <a:lnTo>
                      <a:pt x="962406" y="143255"/>
                    </a:lnTo>
                    <a:lnTo>
                      <a:pt x="963930" y="135635"/>
                    </a:lnTo>
                    <a:close/>
                  </a:path>
                  <a:path w="2940050" h="441325">
                    <a:moveTo>
                      <a:pt x="993648" y="140207"/>
                    </a:moveTo>
                    <a:lnTo>
                      <a:pt x="971550" y="136397"/>
                    </a:lnTo>
                    <a:lnTo>
                      <a:pt x="970026" y="144017"/>
                    </a:lnTo>
                    <a:lnTo>
                      <a:pt x="992886" y="147827"/>
                    </a:lnTo>
                    <a:lnTo>
                      <a:pt x="993648" y="140207"/>
                    </a:lnTo>
                    <a:close/>
                  </a:path>
                  <a:path w="2940050" h="441325">
                    <a:moveTo>
                      <a:pt x="1024128" y="144017"/>
                    </a:moveTo>
                    <a:lnTo>
                      <a:pt x="1001268" y="140969"/>
                    </a:lnTo>
                    <a:lnTo>
                      <a:pt x="1000506" y="148589"/>
                    </a:lnTo>
                    <a:lnTo>
                      <a:pt x="1023366" y="151637"/>
                    </a:lnTo>
                    <a:lnTo>
                      <a:pt x="1024128" y="144017"/>
                    </a:lnTo>
                    <a:close/>
                  </a:path>
                  <a:path w="2940050" h="441325">
                    <a:moveTo>
                      <a:pt x="1054608" y="148589"/>
                    </a:moveTo>
                    <a:lnTo>
                      <a:pt x="1031748" y="145541"/>
                    </a:lnTo>
                    <a:lnTo>
                      <a:pt x="1030986" y="153161"/>
                    </a:lnTo>
                    <a:lnTo>
                      <a:pt x="1053846" y="156209"/>
                    </a:lnTo>
                    <a:lnTo>
                      <a:pt x="1054608" y="148589"/>
                    </a:lnTo>
                    <a:close/>
                  </a:path>
                  <a:path w="2940050" h="441325">
                    <a:moveTo>
                      <a:pt x="1085088" y="152399"/>
                    </a:moveTo>
                    <a:lnTo>
                      <a:pt x="1062228" y="149351"/>
                    </a:lnTo>
                    <a:lnTo>
                      <a:pt x="1061466" y="156971"/>
                    </a:lnTo>
                    <a:lnTo>
                      <a:pt x="1083564" y="160019"/>
                    </a:lnTo>
                    <a:lnTo>
                      <a:pt x="1085088" y="152399"/>
                    </a:lnTo>
                    <a:close/>
                  </a:path>
                  <a:path w="2940050" h="441325">
                    <a:moveTo>
                      <a:pt x="1115568" y="156971"/>
                    </a:moveTo>
                    <a:lnTo>
                      <a:pt x="1092708" y="153923"/>
                    </a:lnTo>
                    <a:lnTo>
                      <a:pt x="1091184" y="161543"/>
                    </a:lnTo>
                    <a:lnTo>
                      <a:pt x="1114044" y="164591"/>
                    </a:lnTo>
                    <a:lnTo>
                      <a:pt x="1115568" y="156971"/>
                    </a:lnTo>
                    <a:close/>
                  </a:path>
                  <a:path w="2940050" h="441325">
                    <a:moveTo>
                      <a:pt x="1145286" y="161543"/>
                    </a:moveTo>
                    <a:lnTo>
                      <a:pt x="1123188" y="157733"/>
                    </a:lnTo>
                    <a:lnTo>
                      <a:pt x="1121664" y="165353"/>
                    </a:lnTo>
                    <a:lnTo>
                      <a:pt x="1144524" y="169163"/>
                    </a:lnTo>
                    <a:lnTo>
                      <a:pt x="1145286" y="161543"/>
                    </a:lnTo>
                    <a:close/>
                  </a:path>
                  <a:path w="2940050" h="441325">
                    <a:moveTo>
                      <a:pt x="1175766" y="165353"/>
                    </a:moveTo>
                    <a:lnTo>
                      <a:pt x="1152906" y="162305"/>
                    </a:lnTo>
                    <a:lnTo>
                      <a:pt x="1152144" y="169925"/>
                    </a:lnTo>
                    <a:lnTo>
                      <a:pt x="1175004" y="172973"/>
                    </a:lnTo>
                    <a:lnTo>
                      <a:pt x="1175766" y="165353"/>
                    </a:lnTo>
                    <a:close/>
                  </a:path>
                  <a:path w="2940050" h="441325">
                    <a:moveTo>
                      <a:pt x="1206246" y="169925"/>
                    </a:moveTo>
                    <a:lnTo>
                      <a:pt x="1183386" y="166877"/>
                    </a:lnTo>
                    <a:lnTo>
                      <a:pt x="1182624" y="174497"/>
                    </a:lnTo>
                    <a:lnTo>
                      <a:pt x="1205484" y="177545"/>
                    </a:lnTo>
                    <a:lnTo>
                      <a:pt x="1206246" y="169925"/>
                    </a:lnTo>
                    <a:close/>
                  </a:path>
                  <a:path w="2940050" h="441325">
                    <a:moveTo>
                      <a:pt x="1236726" y="173735"/>
                    </a:moveTo>
                    <a:lnTo>
                      <a:pt x="1213866" y="170687"/>
                    </a:lnTo>
                    <a:lnTo>
                      <a:pt x="1213104" y="178307"/>
                    </a:lnTo>
                    <a:lnTo>
                      <a:pt x="1235202" y="181355"/>
                    </a:lnTo>
                    <a:lnTo>
                      <a:pt x="1236726" y="173735"/>
                    </a:lnTo>
                    <a:close/>
                  </a:path>
                  <a:path w="2940050" h="441325">
                    <a:moveTo>
                      <a:pt x="1267206" y="178307"/>
                    </a:moveTo>
                    <a:lnTo>
                      <a:pt x="1244346" y="175259"/>
                    </a:lnTo>
                    <a:lnTo>
                      <a:pt x="1242822" y="182879"/>
                    </a:lnTo>
                    <a:lnTo>
                      <a:pt x="1265682" y="185927"/>
                    </a:lnTo>
                    <a:lnTo>
                      <a:pt x="1267206" y="178307"/>
                    </a:lnTo>
                    <a:close/>
                  </a:path>
                  <a:path w="2940050" h="441325">
                    <a:moveTo>
                      <a:pt x="1296924" y="182879"/>
                    </a:moveTo>
                    <a:lnTo>
                      <a:pt x="1274826" y="179069"/>
                    </a:lnTo>
                    <a:lnTo>
                      <a:pt x="1273302" y="186689"/>
                    </a:lnTo>
                    <a:lnTo>
                      <a:pt x="1296162" y="190499"/>
                    </a:lnTo>
                    <a:lnTo>
                      <a:pt x="1296924" y="182879"/>
                    </a:lnTo>
                    <a:close/>
                  </a:path>
                  <a:path w="2940050" h="441325">
                    <a:moveTo>
                      <a:pt x="1327404" y="186689"/>
                    </a:moveTo>
                    <a:lnTo>
                      <a:pt x="1304544" y="183641"/>
                    </a:lnTo>
                    <a:lnTo>
                      <a:pt x="1303782" y="191261"/>
                    </a:lnTo>
                    <a:lnTo>
                      <a:pt x="1326642" y="194309"/>
                    </a:lnTo>
                    <a:lnTo>
                      <a:pt x="1327404" y="186689"/>
                    </a:lnTo>
                    <a:close/>
                  </a:path>
                  <a:path w="2940050" h="441325">
                    <a:moveTo>
                      <a:pt x="1357884" y="191261"/>
                    </a:moveTo>
                    <a:lnTo>
                      <a:pt x="1335024" y="188213"/>
                    </a:lnTo>
                    <a:lnTo>
                      <a:pt x="1334262" y="195833"/>
                    </a:lnTo>
                    <a:lnTo>
                      <a:pt x="1357122" y="198881"/>
                    </a:lnTo>
                    <a:lnTo>
                      <a:pt x="1357884" y="191261"/>
                    </a:lnTo>
                    <a:close/>
                  </a:path>
                  <a:path w="2940050" h="441325">
                    <a:moveTo>
                      <a:pt x="1388364" y="195071"/>
                    </a:moveTo>
                    <a:lnTo>
                      <a:pt x="1365504" y="192023"/>
                    </a:lnTo>
                    <a:lnTo>
                      <a:pt x="1364742" y="199643"/>
                    </a:lnTo>
                    <a:lnTo>
                      <a:pt x="1386840" y="202691"/>
                    </a:lnTo>
                    <a:lnTo>
                      <a:pt x="1388364" y="195071"/>
                    </a:lnTo>
                    <a:close/>
                  </a:path>
                  <a:path w="2940050" h="441325">
                    <a:moveTo>
                      <a:pt x="1418844" y="199643"/>
                    </a:moveTo>
                    <a:lnTo>
                      <a:pt x="1395984" y="196595"/>
                    </a:lnTo>
                    <a:lnTo>
                      <a:pt x="1394460" y="204215"/>
                    </a:lnTo>
                    <a:lnTo>
                      <a:pt x="1417320" y="207263"/>
                    </a:lnTo>
                    <a:lnTo>
                      <a:pt x="1418844" y="199643"/>
                    </a:lnTo>
                    <a:close/>
                  </a:path>
                  <a:path w="2940050" h="441325">
                    <a:moveTo>
                      <a:pt x="1448562" y="204215"/>
                    </a:moveTo>
                    <a:lnTo>
                      <a:pt x="1426464" y="200405"/>
                    </a:lnTo>
                    <a:lnTo>
                      <a:pt x="1424940" y="208025"/>
                    </a:lnTo>
                    <a:lnTo>
                      <a:pt x="1447800" y="211835"/>
                    </a:lnTo>
                    <a:lnTo>
                      <a:pt x="1448562" y="204215"/>
                    </a:lnTo>
                    <a:close/>
                  </a:path>
                  <a:path w="2940050" h="441325">
                    <a:moveTo>
                      <a:pt x="1479042" y="208025"/>
                    </a:moveTo>
                    <a:lnTo>
                      <a:pt x="1456182" y="204977"/>
                    </a:lnTo>
                    <a:lnTo>
                      <a:pt x="1455420" y="212597"/>
                    </a:lnTo>
                    <a:lnTo>
                      <a:pt x="1478280" y="215645"/>
                    </a:lnTo>
                    <a:lnTo>
                      <a:pt x="1479042" y="208025"/>
                    </a:lnTo>
                    <a:close/>
                  </a:path>
                  <a:path w="2940050" h="441325">
                    <a:moveTo>
                      <a:pt x="1509522" y="212597"/>
                    </a:moveTo>
                    <a:lnTo>
                      <a:pt x="1486662" y="209549"/>
                    </a:lnTo>
                    <a:lnTo>
                      <a:pt x="1485900" y="217169"/>
                    </a:lnTo>
                    <a:lnTo>
                      <a:pt x="1508760" y="220217"/>
                    </a:lnTo>
                    <a:lnTo>
                      <a:pt x="1509522" y="212597"/>
                    </a:lnTo>
                    <a:close/>
                  </a:path>
                  <a:path w="2940050" h="441325">
                    <a:moveTo>
                      <a:pt x="1540002" y="216407"/>
                    </a:moveTo>
                    <a:lnTo>
                      <a:pt x="1517142" y="213359"/>
                    </a:lnTo>
                    <a:lnTo>
                      <a:pt x="1515618" y="220979"/>
                    </a:lnTo>
                    <a:lnTo>
                      <a:pt x="1538478" y="224027"/>
                    </a:lnTo>
                    <a:lnTo>
                      <a:pt x="1540002" y="216407"/>
                    </a:lnTo>
                    <a:close/>
                  </a:path>
                  <a:path w="2940050" h="441325">
                    <a:moveTo>
                      <a:pt x="1570482" y="220979"/>
                    </a:moveTo>
                    <a:lnTo>
                      <a:pt x="1547622" y="217931"/>
                    </a:lnTo>
                    <a:lnTo>
                      <a:pt x="1546098" y="225551"/>
                    </a:lnTo>
                    <a:lnTo>
                      <a:pt x="1568958" y="228599"/>
                    </a:lnTo>
                    <a:lnTo>
                      <a:pt x="1570482" y="220979"/>
                    </a:lnTo>
                    <a:close/>
                  </a:path>
                  <a:path w="2940050" h="441325">
                    <a:moveTo>
                      <a:pt x="1600200" y="225551"/>
                    </a:moveTo>
                    <a:lnTo>
                      <a:pt x="1577340" y="221741"/>
                    </a:lnTo>
                    <a:lnTo>
                      <a:pt x="1576578" y="229361"/>
                    </a:lnTo>
                    <a:lnTo>
                      <a:pt x="1599438" y="232409"/>
                    </a:lnTo>
                    <a:lnTo>
                      <a:pt x="1600200" y="225551"/>
                    </a:lnTo>
                    <a:close/>
                  </a:path>
                  <a:path w="2940050" h="441325">
                    <a:moveTo>
                      <a:pt x="1630680" y="229361"/>
                    </a:moveTo>
                    <a:lnTo>
                      <a:pt x="1607820" y="226313"/>
                    </a:lnTo>
                    <a:lnTo>
                      <a:pt x="1607058" y="233933"/>
                    </a:lnTo>
                    <a:lnTo>
                      <a:pt x="1629918" y="236981"/>
                    </a:lnTo>
                    <a:lnTo>
                      <a:pt x="1630680" y="229361"/>
                    </a:lnTo>
                    <a:close/>
                  </a:path>
                  <a:path w="2940050" h="441325">
                    <a:moveTo>
                      <a:pt x="1661160" y="233933"/>
                    </a:moveTo>
                    <a:lnTo>
                      <a:pt x="1638300" y="230885"/>
                    </a:lnTo>
                    <a:lnTo>
                      <a:pt x="1637538" y="237743"/>
                    </a:lnTo>
                    <a:lnTo>
                      <a:pt x="1659636" y="241553"/>
                    </a:lnTo>
                    <a:lnTo>
                      <a:pt x="1661160" y="233933"/>
                    </a:lnTo>
                    <a:close/>
                  </a:path>
                  <a:path w="2940050" h="441325">
                    <a:moveTo>
                      <a:pt x="1691639" y="237743"/>
                    </a:moveTo>
                    <a:lnTo>
                      <a:pt x="1668780" y="234695"/>
                    </a:lnTo>
                    <a:lnTo>
                      <a:pt x="1667256" y="242315"/>
                    </a:lnTo>
                    <a:lnTo>
                      <a:pt x="1690116" y="245363"/>
                    </a:lnTo>
                    <a:lnTo>
                      <a:pt x="1691639" y="237743"/>
                    </a:lnTo>
                    <a:close/>
                  </a:path>
                  <a:path w="2940050" h="441325">
                    <a:moveTo>
                      <a:pt x="1721358" y="242315"/>
                    </a:moveTo>
                    <a:lnTo>
                      <a:pt x="1699260" y="239267"/>
                    </a:lnTo>
                    <a:lnTo>
                      <a:pt x="1697736" y="246887"/>
                    </a:lnTo>
                    <a:lnTo>
                      <a:pt x="1720595" y="249935"/>
                    </a:lnTo>
                    <a:lnTo>
                      <a:pt x="1721358" y="242315"/>
                    </a:lnTo>
                    <a:close/>
                  </a:path>
                  <a:path w="2940050" h="441325">
                    <a:moveTo>
                      <a:pt x="1751838" y="246887"/>
                    </a:moveTo>
                    <a:lnTo>
                      <a:pt x="1728978" y="243077"/>
                    </a:lnTo>
                    <a:lnTo>
                      <a:pt x="1728216" y="250697"/>
                    </a:lnTo>
                    <a:lnTo>
                      <a:pt x="1751076" y="253745"/>
                    </a:lnTo>
                    <a:lnTo>
                      <a:pt x="1751838" y="246887"/>
                    </a:lnTo>
                    <a:close/>
                  </a:path>
                  <a:path w="2940050" h="441325">
                    <a:moveTo>
                      <a:pt x="1782318" y="250697"/>
                    </a:moveTo>
                    <a:lnTo>
                      <a:pt x="1759458" y="247649"/>
                    </a:lnTo>
                    <a:lnTo>
                      <a:pt x="1758695" y="255269"/>
                    </a:lnTo>
                    <a:lnTo>
                      <a:pt x="1781556" y="258317"/>
                    </a:lnTo>
                    <a:lnTo>
                      <a:pt x="1782318" y="250697"/>
                    </a:lnTo>
                    <a:close/>
                  </a:path>
                  <a:path w="2940050" h="441325">
                    <a:moveTo>
                      <a:pt x="1812798" y="255269"/>
                    </a:moveTo>
                    <a:lnTo>
                      <a:pt x="1789938" y="252221"/>
                    </a:lnTo>
                    <a:lnTo>
                      <a:pt x="1789176" y="259079"/>
                    </a:lnTo>
                    <a:lnTo>
                      <a:pt x="1811274" y="262889"/>
                    </a:lnTo>
                    <a:lnTo>
                      <a:pt x="1812798" y="255269"/>
                    </a:lnTo>
                    <a:close/>
                  </a:path>
                  <a:path w="2940050" h="441325">
                    <a:moveTo>
                      <a:pt x="1843278" y="259079"/>
                    </a:moveTo>
                    <a:lnTo>
                      <a:pt x="1820418" y="256031"/>
                    </a:lnTo>
                    <a:lnTo>
                      <a:pt x="1818894" y="263651"/>
                    </a:lnTo>
                    <a:lnTo>
                      <a:pt x="1841754" y="266699"/>
                    </a:lnTo>
                    <a:lnTo>
                      <a:pt x="1843278" y="259079"/>
                    </a:lnTo>
                    <a:close/>
                  </a:path>
                  <a:path w="2940050" h="441325">
                    <a:moveTo>
                      <a:pt x="1872995" y="263651"/>
                    </a:moveTo>
                    <a:lnTo>
                      <a:pt x="1850898" y="260603"/>
                    </a:lnTo>
                    <a:lnTo>
                      <a:pt x="1849374" y="268223"/>
                    </a:lnTo>
                    <a:lnTo>
                      <a:pt x="1872234" y="271271"/>
                    </a:lnTo>
                    <a:lnTo>
                      <a:pt x="1872995" y="263651"/>
                    </a:lnTo>
                    <a:close/>
                  </a:path>
                  <a:path w="2940050" h="441325">
                    <a:moveTo>
                      <a:pt x="1903476" y="267461"/>
                    </a:moveTo>
                    <a:lnTo>
                      <a:pt x="1880616" y="264413"/>
                    </a:lnTo>
                    <a:lnTo>
                      <a:pt x="1879854" y="272033"/>
                    </a:lnTo>
                    <a:lnTo>
                      <a:pt x="1902714" y="275081"/>
                    </a:lnTo>
                    <a:lnTo>
                      <a:pt x="1903476" y="267461"/>
                    </a:lnTo>
                    <a:close/>
                  </a:path>
                  <a:path w="2940050" h="441325">
                    <a:moveTo>
                      <a:pt x="1933956" y="272033"/>
                    </a:moveTo>
                    <a:lnTo>
                      <a:pt x="1911095" y="268985"/>
                    </a:lnTo>
                    <a:lnTo>
                      <a:pt x="1910334" y="276605"/>
                    </a:lnTo>
                    <a:lnTo>
                      <a:pt x="1933194" y="279653"/>
                    </a:lnTo>
                    <a:lnTo>
                      <a:pt x="1933956" y="272033"/>
                    </a:lnTo>
                    <a:close/>
                  </a:path>
                  <a:path w="2940050" h="441325">
                    <a:moveTo>
                      <a:pt x="1964436" y="276605"/>
                    </a:moveTo>
                    <a:lnTo>
                      <a:pt x="1941576" y="272795"/>
                    </a:lnTo>
                    <a:lnTo>
                      <a:pt x="1940814" y="280415"/>
                    </a:lnTo>
                    <a:lnTo>
                      <a:pt x="1962912" y="284225"/>
                    </a:lnTo>
                    <a:lnTo>
                      <a:pt x="1964436" y="276605"/>
                    </a:lnTo>
                    <a:close/>
                  </a:path>
                  <a:path w="2940050" h="441325">
                    <a:moveTo>
                      <a:pt x="1994916" y="280415"/>
                    </a:moveTo>
                    <a:lnTo>
                      <a:pt x="1972056" y="277367"/>
                    </a:lnTo>
                    <a:lnTo>
                      <a:pt x="1970532" y="284987"/>
                    </a:lnTo>
                    <a:lnTo>
                      <a:pt x="1993392" y="288035"/>
                    </a:lnTo>
                    <a:lnTo>
                      <a:pt x="1994916" y="280415"/>
                    </a:lnTo>
                    <a:close/>
                  </a:path>
                  <a:path w="2940050" h="441325">
                    <a:moveTo>
                      <a:pt x="2024634" y="284987"/>
                    </a:moveTo>
                    <a:lnTo>
                      <a:pt x="2002536" y="281939"/>
                    </a:lnTo>
                    <a:lnTo>
                      <a:pt x="2001012" y="289559"/>
                    </a:lnTo>
                    <a:lnTo>
                      <a:pt x="2023872" y="292607"/>
                    </a:lnTo>
                    <a:lnTo>
                      <a:pt x="2024634" y="284987"/>
                    </a:lnTo>
                    <a:close/>
                  </a:path>
                  <a:path w="2940050" h="441325">
                    <a:moveTo>
                      <a:pt x="2055114" y="288797"/>
                    </a:moveTo>
                    <a:lnTo>
                      <a:pt x="2032254" y="285749"/>
                    </a:lnTo>
                    <a:lnTo>
                      <a:pt x="2031492" y="293369"/>
                    </a:lnTo>
                    <a:lnTo>
                      <a:pt x="2054352" y="296417"/>
                    </a:lnTo>
                    <a:lnTo>
                      <a:pt x="2055114" y="288797"/>
                    </a:lnTo>
                    <a:close/>
                  </a:path>
                  <a:path w="2940050" h="441325">
                    <a:moveTo>
                      <a:pt x="2085594" y="293369"/>
                    </a:moveTo>
                    <a:lnTo>
                      <a:pt x="2062734" y="290321"/>
                    </a:lnTo>
                    <a:lnTo>
                      <a:pt x="2061972" y="297941"/>
                    </a:lnTo>
                    <a:lnTo>
                      <a:pt x="2084832" y="300989"/>
                    </a:lnTo>
                    <a:lnTo>
                      <a:pt x="2085594" y="293369"/>
                    </a:lnTo>
                    <a:close/>
                  </a:path>
                  <a:path w="2940050" h="441325">
                    <a:moveTo>
                      <a:pt x="2116074" y="297941"/>
                    </a:moveTo>
                    <a:lnTo>
                      <a:pt x="2093214" y="294131"/>
                    </a:lnTo>
                    <a:lnTo>
                      <a:pt x="2092452" y="301751"/>
                    </a:lnTo>
                    <a:lnTo>
                      <a:pt x="2114550" y="305561"/>
                    </a:lnTo>
                    <a:lnTo>
                      <a:pt x="2116074" y="297941"/>
                    </a:lnTo>
                    <a:close/>
                  </a:path>
                  <a:path w="2940050" h="441325">
                    <a:moveTo>
                      <a:pt x="2146554" y="301751"/>
                    </a:moveTo>
                    <a:lnTo>
                      <a:pt x="2123694" y="298703"/>
                    </a:lnTo>
                    <a:lnTo>
                      <a:pt x="2122170" y="306323"/>
                    </a:lnTo>
                    <a:lnTo>
                      <a:pt x="2145030" y="309371"/>
                    </a:lnTo>
                    <a:lnTo>
                      <a:pt x="2146554" y="301751"/>
                    </a:lnTo>
                    <a:close/>
                  </a:path>
                  <a:path w="2940050" h="441325">
                    <a:moveTo>
                      <a:pt x="2176272" y="306323"/>
                    </a:moveTo>
                    <a:lnTo>
                      <a:pt x="2154174" y="303275"/>
                    </a:lnTo>
                    <a:lnTo>
                      <a:pt x="2152650" y="310895"/>
                    </a:lnTo>
                    <a:lnTo>
                      <a:pt x="2175510" y="313943"/>
                    </a:lnTo>
                    <a:lnTo>
                      <a:pt x="2176272" y="306323"/>
                    </a:lnTo>
                    <a:close/>
                  </a:path>
                  <a:path w="2940050" h="441325">
                    <a:moveTo>
                      <a:pt x="2206752" y="310133"/>
                    </a:moveTo>
                    <a:lnTo>
                      <a:pt x="2183892" y="307085"/>
                    </a:lnTo>
                    <a:lnTo>
                      <a:pt x="2183130" y="314705"/>
                    </a:lnTo>
                    <a:lnTo>
                      <a:pt x="2205990" y="317753"/>
                    </a:lnTo>
                    <a:lnTo>
                      <a:pt x="2206752" y="310133"/>
                    </a:lnTo>
                    <a:close/>
                  </a:path>
                  <a:path w="2940050" h="441325">
                    <a:moveTo>
                      <a:pt x="2237232" y="314705"/>
                    </a:moveTo>
                    <a:lnTo>
                      <a:pt x="2214372" y="311657"/>
                    </a:lnTo>
                    <a:lnTo>
                      <a:pt x="2213610" y="319277"/>
                    </a:lnTo>
                    <a:lnTo>
                      <a:pt x="2236470" y="322325"/>
                    </a:lnTo>
                    <a:lnTo>
                      <a:pt x="2237232" y="314705"/>
                    </a:lnTo>
                    <a:close/>
                  </a:path>
                  <a:path w="2940050" h="441325">
                    <a:moveTo>
                      <a:pt x="2267712" y="319277"/>
                    </a:moveTo>
                    <a:lnTo>
                      <a:pt x="2244852" y="315467"/>
                    </a:lnTo>
                    <a:lnTo>
                      <a:pt x="2243328" y="323087"/>
                    </a:lnTo>
                    <a:lnTo>
                      <a:pt x="2266188" y="326897"/>
                    </a:lnTo>
                    <a:lnTo>
                      <a:pt x="2267712" y="319277"/>
                    </a:lnTo>
                    <a:close/>
                  </a:path>
                  <a:path w="2940050" h="441325">
                    <a:moveTo>
                      <a:pt x="2298192" y="323087"/>
                    </a:moveTo>
                    <a:lnTo>
                      <a:pt x="2275332" y="320039"/>
                    </a:lnTo>
                    <a:lnTo>
                      <a:pt x="2273808" y="327659"/>
                    </a:lnTo>
                    <a:lnTo>
                      <a:pt x="2296668" y="330707"/>
                    </a:lnTo>
                    <a:lnTo>
                      <a:pt x="2298192" y="323087"/>
                    </a:lnTo>
                    <a:close/>
                  </a:path>
                  <a:path w="2940050" h="441325">
                    <a:moveTo>
                      <a:pt x="2327910" y="327659"/>
                    </a:moveTo>
                    <a:lnTo>
                      <a:pt x="2305050" y="324611"/>
                    </a:lnTo>
                    <a:lnTo>
                      <a:pt x="2304288" y="332231"/>
                    </a:lnTo>
                    <a:lnTo>
                      <a:pt x="2327148" y="335279"/>
                    </a:lnTo>
                    <a:lnTo>
                      <a:pt x="2327910" y="327659"/>
                    </a:lnTo>
                    <a:close/>
                  </a:path>
                  <a:path w="2940050" h="441325">
                    <a:moveTo>
                      <a:pt x="2358390" y="331469"/>
                    </a:moveTo>
                    <a:lnTo>
                      <a:pt x="2335530" y="328421"/>
                    </a:lnTo>
                    <a:lnTo>
                      <a:pt x="2334768" y="336041"/>
                    </a:lnTo>
                    <a:lnTo>
                      <a:pt x="2357628" y="339089"/>
                    </a:lnTo>
                    <a:lnTo>
                      <a:pt x="2358390" y="331469"/>
                    </a:lnTo>
                    <a:close/>
                  </a:path>
                  <a:path w="2940050" h="441325">
                    <a:moveTo>
                      <a:pt x="2388870" y="336041"/>
                    </a:moveTo>
                    <a:lnTo>
                      <a:pt x="2366010" y="332993"/>
                    </a:lnTo>
                    <a:lnTo>
                      <a:pt x="2365248" y="340613"/>
                    </a:lnTo>
                    <a:lnTo>
                      <a:pt x="2387346" y="343661"/>
                    </a:lnTo>
                    <a:lnTo>
                      <a:pt x="2388870" y="336041"/>
                    </a:lnTo>
                    <a:close/>
                  </a:path>
                  <a:path w="2940050" h="441325">
                    <a:moveTo>
                      <a:pt x="2419350" y="340613"/>
                    </a:moveTo>
                    <a:lnTo>
                      <a:pt x="2396490" y="336803"/>
                    </a:lnTo>
                    <a:lnTo>
                      <a:pt x="2394966" y="344423"/>
                    </a:lnTo>
                    <a:lnTo>
                      <a:pt x="2417826" y="348233"/>
                    </a:lnTo>
                    <a:lnTo>
                      <a:pt x="2419350" y="340613"/>
                    </a:lnTo>
                    <a:close/>
                  </a:path>
                  <a:path w="2940050" h="441325">
                    <a:moveTo>
                      <a:pt x="2449068" y="344423"/>
                    </a:moveTo>
                    <a:lnTo>
                      <a:pt x="2426970" y="341375"/>
                    </a:lnTo>
                    <a:lnTo>
                      <a:pt x="2425446" y="348995"/>
                    </a:lnTo>
                    <a:lnTo>
                      <a:pt x="2448306" y="352043"/>
                    </a:lnTo>
                    <a:lnTo>
                      <a:pt x="2449068" y="344423"/>
                    </a:lnTo>
                    <a:close/>
                  </a:path>
                  <a:path w="2940050" h="441325">
                    <a:moveTo>
                      <a:pt x="2479548" y="348995"/>
                    </a:moveTo>
                    <a:lnTo>
                      <a:pt x="2456688" y="345947"/>
                    </a:lnTo>
                    <a:lnTo>
                      <a:pt x="2455926" y="353567"/>
                    </a:lnTo>
                    <a:lnTo>
                      <a:pt x="2478786" y="356615"/>
                    </a:lnTo>
                    <a:lnTo>
                      <a:pt x="2479548" y="348995"/>
                    </a:lnTo>
                    <a:close/>
                  </a:path>
                  <a:path w="2940050" h="441325">
                    <a:moveTo>
                      <a:pt x="2510028" y="352805"/>
                    </a:moveTo>
                    <a:lnTo>
                      <a:pt x="2487168" y="349757"/>
                    </a:lnTo>
                    <a:lnTo>
                      <a:pt x="2486406" y="357377"/>
                    </a:lnTo>
                    <a:lnTo>
                      <a:pt x="2509266" y="360425"/>
                    </a:lnTo>
                    <a:lnTo>
                      <a:pt x="2510028" y="352805"/>
                    </a:lnTo>
                    <a:close/>
                  </a:path>
                  <a:path w="2940050" h="441325">
                    <a:moveTo>
                      <a:pt x="2540508" y="357377"/>
                    </a:moveTo>
                    <a:lnTo>
                      <a:pt x="2517648" y="354329"/>
                    </a:lnTo>
                    <a:lnTo>
                      <a:pt x="2516886" y="361949"/>
                    </a:lnTo>
                    <a:lnTo>
                      <a:pt x="2538984" y="364997"/>
                    </a:lnTo>
                    <a:lnTo>
                      <a:pt x="2540508" y="357377"/>
                    </a:lnTo>
                    <a:close/>
                  </a:path>
                  <a:path w="2940050" h="441325">
                    <a:moveTo>
                      <a:pt x="2570988" y="361949"/>
                    </a:moveTo>
                    <a:lnTo>
                      <a:pt x="2548128" y="358139"/>
                    </a:lnTo>
                    <a:lnTo>
                      <a:pt x="2546604" y="365759"/>
                    </a:lnTo>
                    <a:lnTo>
                      <a:pt x="2569464" y="369569"/>
                    </a:lnTo>
                    <a:lnTo>
                      <a:pt x="2570988" y="361949"/>
                    </a:lnTo>
                    <a:close/>
                  </a:path>
                  <a:path w="2940050" h="441325">
                    <a:moveTo>
                      <a:pt x="2600706" y="365759"/>
                    </a:moveTo>
                    <a:lnTo>
                      <a:pt x="2578608" y="362711"/>
                    </a:lnTo>
                    <a:lnTo>
                      <a:pt x="2577084" y="370331"/>
                    </a:lnTo>
                    <a:lnTo>
                      <a:pt x="2599944" y="373379"/>
                    </a:lnTo>
                    <a:lnTo>
                      <a:pt x="2600706" y="365759"/>
                    </a:lnTo>
                    <a:close/>
                  </a:path>
                  <a:path w="2940050" h="441325">
                    <a:moveTo>
                      <a:pt x="2631186" y="370331"/>
                    </a:moveTo>
                    <a:lnTo>
                      <a:pt x="2608326" y="367283"/>
                    </a:lnTo>
                    <a:lnTo>
                      <a:pt x="2607564" y="374903"/>
                    </a:lnTo>
                    <a:lnTo>
                      <a:pt x="2630424" y="377951"/>
                    </a:lnTo>
                    <a:lnTo>
                      <a:pt x="2631186" y="370331"/>
                    </a:lnTo>
                    <a:close/>
                  </a:path>
                  <a:path w="2940050" h="441325">
                    <a:moveTo>
                      <a:pt x="2661666" y="374141"/>
                    </a:moveTo>
                    <a:lnTo>
                      <a:pt x="2638806" y="371093"/>
                    </a:lnTo>
                    <a:lnTo>
                      <a:pt x="2638044" y="378713"/>
                    </a:lnTo>
                    <a:lnTo>
                      <a:pt x="2660904" y="381761"/>
                    </a:lnTo>
                    <a:lnTo>
                      <a:pt x="2661666" y="374141"/>
                    </a:lnTo>
                    <a:close/>
                  </a:path>
                  <a:path w="2940050" h="441325">
                    <a:moveTo>
                      <a:pt x="2692146" y="378713"/>
                    </a:moveTo>
                    <a:lnTo>
                      <a:pt x="2669286" y="375665"/>
                    </a:lnTo>
                    <a:lnTo>
                      <a:pt x="2668524" y="383285"/>
                    </a:lnTo>
                    <a:lnTo>
                      <a:pt x="2690622" y="386333"/>
                    </a:lnTo>
                    <a:lnTo>
                      <a:pt x="2692146" y="378713"/>
                    </a:lnTo>
                    <a:close/>
                  </a:path>
                  <a:path w="2940050" h="441325">
                    <a:moveTo>
                      <a:pt x="2722626" y="383285"/>
                    </a:moveTo>
                    <a:lnTo>
                      <a:pt x="2699766" y="379475"/>
                    </a:lnTo>
                    <a:lnTo>
                      <a:pt x="2698242" y="387095"/>
                    </a:lnTo>
                    <a:lnTo>
                      <a:pt x="2721102" y="390905"/>
                    </a:lnTo>
                    <a:lnTo>
                      <a:pt x="2722626" y="383285"/>
                    </a:lnTo>
                    <a:close/>
                  </a:path>
                  <a:path w="2940050" h="441325">
                    <a:moveTo>
                      <a:pt x="2752344" y="387095"/>
                    </a:moveTo>
                    <a:lnTo>
                      <a:pt x="2730246" y="384047"/>
                    </a:lnTo>
                    <a:lnTo>
                      <a:pt x="2728722" y="391667"/>
                    </a:lnTo>
                    <a:lnTo>
                      <a:pt x="2751582" y="394715"/>
                    </a:lnTo>
                    <a:lnTo>
                      <a:pt x="2752344" y="387095"/>
                    </a:lnTo>
                    <a:close/>
                  </a:path>
                  <a:path w="2940050" h="441325">
                    <a:moveTo>
                      <a:pt x="2782824" y="391667"/>
                    </a:moveTo>
                    <a:lnTo>
                      <a:pt x="2759964" y="388619"/>
                    </a:lnTo>
                    <a:lnTo>
                      <a:pt x="2759202" y="396239"/>
                    </a:lnTo>
                    <a:lnTo>
                      <a:pt x="2782062" y="399287"/>
                    </a:lnTo>
                    <a:lnTo>
                      <a:pt x="2782824" y="391667"/>
                    </a:lnTo>
                    <a:close/>
                  </a:path>
                  <a:path w="2940050" h="441325">
                    <a:moveTo>
                      <a:pt x="2813304" y="395477"/>
                    </a:moveTo>
                    <a:lnTo>
                      <a:pt x="2790444" y="392429"/>
                    </a:lnTo>
                    <a:lnTo>
                      <a:pt x="2789682" y="400049"/>
                    </a:lnTo>
                    <a:lnTo>
                      <a:pt x="2812542" y="403097"/>
                    </a:lnTo>
                    <a:lnTo>
                      <a:pt x="2813304" y="395477"/>
                    </a:lnTo>
                    <a:close/>
                  </a:path>
                  <a:path w="2940050" h="441325">
                    <a:moveTo>
                      <a:pt x="2843784" y="400049"/>
                    </a:moveTo>
                    <a:lnTo>
                      <a:pt x="2820924" y="397001"/>
                    </a:lnTo>
                    <a:lnTo>
                      <a:pt x="2820162" y="404621"/>
                    </a:lnTo>
                    <a:lnTo>
                      <a:pt x="2842260" y="407669"/>
                    </a:lnTo>
                    <a:lnTo>
                      <a:pt x="2843784" y="400049"/>
                    </a:lnTo>
                    <a:close/>
                  </a:path>
                  <a:path w="2940050" h="441325">
                    <a:moveTo>
                      <a:pt x="2874264" y="404621"/>
                    </a:moveTo>
                    <a:lnTo>
                      <a:pt x="2851404" y="400811"/>
                    </a:lnTo>
                    <a:lnTo>
                      <a:pt x="2849880" y="408431"/>
                    </a:lnTo>
                    <a:lnTo>
                      <a:pt x="2872740" y="412241"/>
                    </a:lnTo>
                    <a:lnTo>
                      <a:pt x="2874264" y="404621"/>
                    </a:lnTo>
                    <a:close/>
                  </a:path>
                  <a:path w="2940050" h="441325">
                    <a:moveTo>
                      <a:pt x="2932938" y="420338"/>
                    </a:moveTo>
                    <a:lnTo>
                      <a:pt x="2932938" y="412241"/>
                    </a:lnTo>
                    <a:lnTo>
                      <a:pt x="2932176" y="419861"/>
                    </a:lnTo>
                    <a:lnTo>
                      <a:pt x="2918559" y="417916"/>
                    </a:lnTo>
                    <a:lnTo>
                      <a:pt x="2881884" y="432815"/>
                    </a:lnTo>
                    <a:lnTo>
                      <a:pt x="2879598" y="433577"/>
                    </a:lnTo>
                    <a:lnTo>
                      <a:pt x="2878836" y="435863"/>
                    </a:lnTo>
                    <a:lnTo>
                      <a:pt x="2879598" y="438149"/>
                    </a:lnTo>
                    <a:lnTo>
                      <a:pt x="2880360" y="439673"/>
                    </a:lnTo>
                    <a:lnTo>
                      <a:pt x="2882646" y="441197"/>
                    </a:lnTo>
                    <a:lnTo>
                      <a:pt x="2884932" y="439673"/>
                    </a:lnTo>
                    <a:lnTo>
                      <a:pt x="2932938" y="420338"/>
                    </a:lnTo>
                    <a:close/>
                  </a:path>
                  <a:path w="2940050" h="441325">
                    <a:moveTo>
                      <a:pt x="2903982" y="408431"/>
                    </a:moveTo>
                    <a:lnTo>
                      <a:pt x="2881884" y="405383"/>
                    </a:lnTo>
                    <a:lnTo>
                      <a:pt x="2880360" y="413003"/>
                    </a:lnTo>
                    <a:lnTo>
                      <a:pt x="2903220" y="416051"/>
                    </a:lnTo>
                    <a:lnTo>
                      <a:pt x="2903982" y="408431"/>
                    </a:lnTo>
                    <a:close/>
                  </a:path>
                  <a:path w="2940050" h="441325">
                    <a:moveTo>
                      <a:pt x="2939796" y="417575"/>
                    </a:moveTo>
                    <a:lnTo>
                      <a:pt x="2893314" y="380237"/>
                    </a:lnTo>
                    <a:lnTo>
                      <a:pt x="2891028" y="379475"/>
                    </a:lnTo>
                    <a:lnTo>
                      <a:pt x="2888742" y="379475"/>
                    </a:lnTo>
                    <a:lnTo>
                      <a:pt x="2887980" y="380999"/>
                    </a:lnTo>
                    <a:lnTo>
                      <a:pt x="2886456" y="382523"/>
                    </a:lnTo>
                    <a:lnTo>
                      <a:pt x="2886456" y="384809"/>
                    </a:lnTo>
                    <a:lnTo>
                      <a:pt x="2887980" y="386333"/>
                    </a:lnTo>
                    <a:lnTo>
                      <a:pt x="2919241" y="410774"/>
                    </a:lnTo>
                    <a:lnTo>
                      <a:pt x="2932938" y="412241"/>
                    </a:lnTo>
                    <a:lnTo>
                      <a:pt x="2932938" y="420338"/>
                    </a:lnTo>
                    <a:lnTo>
                      <a:pt x="2939796" y="417575"/>
                    </a:lnTo>
                    <a:close/>
                  </a:path>
                  <a:path w="2940050" h="441325">
                    <a:moveTo>
                      <a:pt x="2925019" y="415292"/>
                    </a:moveTo>
                    <a:lnTo>
                      <a:pt x="2919241" y="410774"/>
                    </a:lnTo>
                    <a:lnTo>
                      <a:pt x="2911602" y="409955"/>
                    </a:lnTo>
                    <a:lnTo>
                      <a:pt x="2910840" y="416813"/>
                    </a:lnTo>
                    <a:lnTo>
                      <a:pt x="2918559" y="417916"/>
                    </a:lnTo>
                    <a:lnTo>
                      <a:pt x="2925019" y="415292"/>
                    </a:lnTo>
                    <a:close/>
                  </a:path>
                  <a:path w="2940050" h="441325">
                    <a:moveTo>
                      <a:pt x="2930652" y="419644"/>
                    </a:moveTo>
                    <a:lnTo>
                      <a:pt x="2930652" y="413003"/>
                    </a:lnTo>
                    <a:lnTo>
                      <a:pt x="2929890" y="419099"/>
                    </a:lnTo>
                    <a:lnTo>
                      <a:pt x="2925019" y="415292"/>
                    </a:lnTo>
                    <a:lnTo>
                      <a:pt x="2918559" y="417916"/>
                    </a:lnTo>
                    <a:lnTo>
                      <a:pt x="2930652" y="419644"/>
                    </a:lnTo>
                    <a:close/>
                  </a:path>
                  <a:path w="2940050" h="441325">
                    <a:moveTo>
                      <a:pt x="2932938" y="412241"/>
                    </a:moveTo>
                    <a:lnTo>
                      <a:pt x="2919241" y="410774"/>
                    </a:lnTo>
                    <a:lnTo>
                      <a:pt x="2925019" y="415292"/>
                    </a:lnTo>
                    <a:lnTo>
                      <a:pt x="2930652" y="413003"/>
                    </a:lnTo>
                    <a:lnTo>
                      <a:pt x="2930652" y="419644"/>
                    </a:lnTo>
                    <a:lnTo>
                      <a:pt x="2932176" y="419861"/>
                    </a:lnTo>
                    <a:lnTo>
                      <a:pt x="2932938" y="412241"/>
                    </a:lnTo>
                    <a:close/>
                  </a:path>
                  <a:path w="2940050" h="441325">
                    <a:moveTo>
                      <a:pt x="2930652" y="413003"/>
                    </a:moveTo>
                    <a:lnTo>
                      <a:pt x="2925019" y="415292"/>
                    </a:lnTo>
                    <a:lnTo>
                      <a:pt x="2929890" y="419099"/>
                    </a:lnTo>
                    <a:lnTo>
                      <a:pt x="2930652" y="413003"/>
                    </a:lnTo>
                    <a:close/>
                  </a:path>
                </a:pathLst>
              </a:custGeom>
              <a:solidFill>
                <a:srgbClr val="7788FA"/>
              </a:solidFill>
            </p:spPr>
            <p:txBody>
              <a:bodyPr wrap="square" lIns="0" tIns="0" rIns="0" bIns="0" rtlCol="0"/>
              <a:lstStyle/>
              <a:p>
                <a:pPr algn="ctr"/>
                <a:endParaRPr sz="1400" b="1"/>
              </a:p>
            </p:txBody>
          </p:sp>
          <p:sp>
            <p:nvSpPr>
              <p:cNvPr id="25" name="object 25"/>
              <p:cNvSpPr/>
              <p:nvPr/>
            </p:nvSpPr>
            <p:spPr>
              <a:xfrm>
                <a:off x="2113025" y="3677411"/>
                <a:ext cx="965200" cy="241935"/>
              </a:xfrm>
              <a:custGeom>
                <a:avLst/>
                <a:gdLst/>
                <a:ahLst/>
                <a:cxnLst/>
                <a:rect l="l" t="t" r="r" b="b"/>
                <a:pathLst>
                  <a:path w="965200" h="241935">
                    <a:moveTo>
                      <a:pt x="964691" y="241553"/>
                    </a:moveTo>
                    <a:lnTo>
                      <a:pt x="964691" y="0"/>
                    </a:lnTo>
                    <a:lnTo>
                      <a:pt x="0" y="0"/>
                    </a:lnTo>
                    <a:lnTo>
                      <a:pt x="0" y="241553"/>
                    </a:lnTo>
                    <a:lnTo>
                      <a:pt x="964691" y="24155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pPr algn="ctr"/>
                <a:endParaRPr sz="1400" b="1"/>
              </a:p>
            </p:txBody>
          </p:sp>
          <p:sp>
            <p:nvSpPr>
              <p:cNvPr id="26" name="object 26"/>
              <p:cNvSpPr/>
              <p:nvPr/>
            </p:nvSpPr>
            <p:spPr>
              <a:xfrm>
                <a:off x="2109215" y="3673601"/>
                <a:ext cx="972819" cy="249554"/>
              </a:xfrm>
              <a:custGeom>
                <a:avLst/>
                <a:gdLst/>
                <a:ahLst/>
                <a:cxnLst/>
                <a:rect l="l" t="t" r="r" b="b"/>
                <a:pathLst>
                  <a:path w="972819" h="249554">
                    <a:moveTo>
                      <a:pt x="972312" y="249174"/>
                    </a:moveTo>
                    <a:lnTo>
                      <a:pt x="972312" y="0"/>
                    </a:lnTo>
                    <a:lnTo>
                      <a:pt x="0" y="0"/>
                    </a:lnTo>
                    <a:lnTo>
                      <a:pt x="0" y="249174"/>
                    </a:lnTo>
                    <a:lnTo>
                      <a:pt x="3809" y="249174"/>
                    </a:lnTo>
                    <a:lnTo>
                      <a:pt x="3809" y="7620"/>
                    </a:lnTo>
                    <a:lnTo>
                      <a:pt x="7619" y="3810"/>
                    </a:lnTo>
                    <a:lnTo>
                      <a:pt x="7619" y="7620"/>
                    </a:lnTo>
                    <a:lnTo>
                      <a:pt x="964691" y="7620"/>
                    </a:lnTo>
                    <a:lnTo>
                      <a:pt x="964691" y="3809"/>
                    </a:lnTo>
                    <a:lnTo>
                      <a:pt x="968501" y="7620"/>
                    </a:lnTo>
                    <a:lnTo>
                      <a:pt x="968501" y="249174"/>
                    </a:lnTo>
                    <a:lnTo>
                      <a:pt x="972312" y="249174"/>
                    </a:lnTo>
                    <a:close/>
                  </a:path>
                  <a:path w="972819" h="249554">
                    <a:moveTo>
                      <a:pt x="7619" y="7620"/>
                    </a:moveTo>
                    <a:lnTo>
                      <a:pt x="7619" y="3810"/>
                    </a:lnTo>
                    <a:lnTo>
                      <a:pt x="3809" y="7620"/>
                    </a:lnTo>
                    <a:lnTo>
                      <a:pt x="7619" y="7620"/>
                    </a:lnTo>
                    <a:close/>
                  </a:path>
                  <a:path w="972819" h="249554">
                    <a:moveTo>
                      <a:pt x="7619" y="241553"/>
                    </a:moveTo>
                    <a:lnTo>
                      <a:pt x="7619" y="7620"/>
                    </a:lnTo>
                    <a:lnTo>
                      <a:pt x="3809" y="7620"/>
                    </a:lnTo>
                    <a:lnTo>
                      <a:pt x="3809" y="241553"/>
                    </a:lnTo>
                    <a:lnTo>
                      <a:pt x="7619" y="241553"/>
                    </a:lnTo>
                    <a:close/>
                  </a:path>
                  <a:path w="972819" h="249554">
                    <a:moveTo>
                      <a:pt x="968501" y="241553"/>
                    </a:moveTo>
                    <a:lnTo>
                      <a:pt x="3809" y="241553"/>
                    </a:lnTo>
                    <a:lnTo>
                      <a:pt x="7619" y="245363"/>
                    </a:lnTo>
                    <a:lnTo>
                      <a:pt x="7619" y="249174"/>
                    </a:lnTo>
                    <a:lnTo>
                      <a:pt x="964691" y="249174"/>
                    </a:lnTo>
                    <a:lnTo>
                      <a:pt x="964691" y="245364"/>
                    </a:lnTo>
                    <a:lnTo>
                      <a:pt x="968501" y="241553"/>
                    </a:lnTo>
                    <a:close/>
                  </a:path>
                  <a:path w="972819" h="249554">
                    <a:moveTo>
                      <a:pt x="7619" y="249174"/>
                    </a:moveTo>
                    <a:lnTo>
                      <a:pt x="7619" y="245363"/>
                    </a:lnTo>
                    <a:lnTo>
                      <a:pt x="3809" y="241553"/>
                    </a:lnTo>
                    <a:lnTo>
                      <a:pt x="3809" y="249174"/>
                    </a:lnTo>
                    <a:lnTo>
                      <a:pt x="7619" y="249174"/>
                    </a:lnTo>
                    <a:close/>
                  </a:path>
                  <a:path w="972819" h="249554">
                    <a:moveTo>
                      <a:pt x="968501" y="7620"/>
                    </a:moveTo>
                    <a:lnTo>
                      <a:pt x="964691" y="3809"/>
                    </a:lnTo>
                    <a:lnTo>
                      <a:pt x="964691" y="7620"/>
                    </a:lnTo>
                    <a:lnTo>
                      <a:pt x="968501" y="7620"/>
                    </a:lnTo>
                    <a:close/>
                  </a:path>
                  <a:path w="972819" h="249554">
                    <a:moveTo>
                      <a:pt x="968501" y="241553"/>
                    </a:moveTo>
                    <a:lnTo>
                      <a:pt x="968501" y="7620"/>
                    </a:lnTo>
                    <a:lnTo>
                      <a:pt x="964691" y="7620"/>
                    </a:lnTo>
                    <a:lnTo>
                      <a:pt x="964691" y="241553"/>
                    </a:lnTo>
                    <a:lnTo>
                      <a:pt x="968501" y="241553"/>
                    </a:lnTo>
                    <a:close/>
                  </a:path>
                  <a:path w="972819" h="249554">
                    <a:moveTo>
                      <a:pt x="968501" y="249174"/>
                    </a:moveTo>
                    <a:lnTo>
                      <a:pt x="968501" y="241553"/>
                    </a:lnTo>
                    <a:lnTo>
                      <a:pt x="964691" y="245364"/>
                    </a:lnTo>
                    <a:lnTo>
                      <a:pt x="964691" y="249174"/>
                    </a:lnTo>
                    <a:lnTo>
                      <a:pt x="968501" y="249174"/>
                    </a:lnTo>
                    <a:close/>
                  </a:path>
                </a:pathLst>
              </a:custGeom>
              <a:solidFill>
                <a:srgbClr val="7788FA"/>
              </a:solidFill>
            </p:spPr>
            <p:txBody>
              <a:bodyPr wrap="square" lIns="0" tIns="0" rIns="0" bIns="0" rtlCol="0"/>
              <a:lstStyle/>
              <a:p>
                <a:pPr algn="ctr"/>
                <a:endParaRPr sz="1400" b="1"/>
              </a:p>
            </p:txBody>
          </p:sp>
        </p:grpSp>
        <p:sp>
          <p:nvSpPr>
            <p:cNvPr id="27" name="object 27"/>
            <p:cNvSpPr txBox="1"/>
            <p:nvPr/>
          </p:nvSpPr>
          <p:spPr>
            <a:xfrm>
              <a:off x="4755623" y="5381578"/>
              <a:ext cx="1412488" cy="238530"/>
            </a:xfrm>
            <a:prstGeom prst="rect">
              <a:avLst/>
            </a:prstGeom>
          </p:spPr>
          <p:txBody>
            <a:bodyPr vert="horz" wrap="square" lIns="0" tIns="36241" rIns="0" bIns="0" rtlCol="0">
              <a:spAutoFit/>
            </a:bodyPr>
            <a:lstStyle/>
            <a:p>
              <a:pPr marL="30665" algn="ctr" defTabSz="685800">
                <a:spcBef>
                  <a:spcPts val="214"/>
                </a:spcBef>
              </a:pPr>
              <a:r>
                <a:rPr sz="1400" b="1" kern="1200" spc="-5">
                  <a:latin typeface="Arial MT"/>
                  <a:ea typeface="+mn-ea"/>
                  <a:cs typeface="+mn-cs"/>
                </a:rPr>
                <a:t>Ticket</a:t>
              </a:r>
              <a:endParaRPr sz="1400" b="1">
                <a:latin typeface="Arial MT"/>
                <a:cs typeface="Arial MT"/>
              </a:endParaRPr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1686069" y="2305328"/>
              <a:ext cx="1323278" cy="222545"/>
            </a:xfrm>
            <a:prstGeom prst="rect">
              <a:avLst/>
            </a:prstGeom>
          </p:spPr>
          <p:txBody>
            <a:bodyPr vert="horz" wrap="square" lIns="0" tIns="19515" rIns="0" bIns="0" rtlCol="0">
              <a:spAutoFit/>
            </a:bodyPr>
            <a:lstStyle/>
            <a:p>
              <a:pPr marL="13939" algn="ctr" defTabSz="685800">
                <a:spcBef>
                  <a:spcPts val="116"/>
                </a:spcBef>
              </a:pPr>
              <a:r>
                <a:rPr sz="1400" b="1" kern="1200">
                  <a:latin typeface="Arial MT"/>
                  <a:ea typeface="+mn-ea"/>
                  <a:cs typeface="+mn-cs"/>
                </a:rPr>
                <a:t>KDC</a:t>
              </a:r>
              <a:r>
                <a:rPr sz="1400" b="1" kern="1200" spc="-55">
                  <a:latin typeface="Arial MT"/>
                  <a:ea typeface="+mn-ea"/>
                  <a:cs typeface="+mn-cs"/>
                </a:rPr>
                <a:t> </a:t>
              </a:r>
              <a:r>
                <a:rPr sz="1400" b="1" kern="1200">
                  <a:latin typeface="Arial MT"/>
                  <a:ea typeface="+mn-ea"/>
                  <a:cs typeface="+mn-cs"/>
                </a:rPr>
                <a:t>request</a:t>
              </a:r>
              <a:endParaRPr sz="1400" b="1">
                <a:latin typeface="Arial MT"/>
                <a:cs typeface="Arial MT"/>
              </a:endParaRPr>
            </a:p>
          </p:txBody>
        </p:sp>
        <p:sp>
          <p:nvSpPr>
            <p:cNvPr id="29" name="object 29"/>
            <p:cNvSpPr txBox="1"/>
            <p:nvPr/>
          </p:nvSpPr>
          <p:spPr>
            <a:xfrm>
              <a:off x="6929367" y="1549277"/>
              <a:ext cx="2311090" cy="1147359"/>
            </a:xfrm>
            <a:prstGeom prst="rect">
              <a:avLst/>
            </a:prstGeom>
          </p:spPr>
          <p:txBody>
            <a:bodyPr vert="horz" wrap="square" lIns="0" tIns="19515" rIns="0" bIns="0" rtlCol="0">
              <a:spAutoFit/>
            </a:bodyPr>
            <a:lstStyle/>
            <a:p>
              <a:pPr marL="13939" algn="ctr" defTabSz="685800">
                <a:spcBef>
                  <a:spcPts val="116"/>
                </a:spcBef>
              </a:pPr>
              <a:r>
                <a:rPr sz="1400" b="1" kern="1200" spc="-5" dirty="0">
                  <a:latin typeface="Arial MT"/>
                  <a:ea typeface="+mn-ea"/>
                  <a:cs typeface="+mn-cs"/>
                </a:rPr>
                <a:t>KDC</a:t>
              </a:r>
              <a:endParaRPr sz="1400" b="1" kern="1200" dirty="0">
                <a:latin typeface="Arial MT"/>
                <a:ea typeface="+mn-ea"/>
                <a:cs typeface="+mn-cs"/>
              </a:endParaRPr>
            </a:p>
            <a:p>
              <a:pPr marL="13939" algn="ctr" defTabSz="685800">
                <a:spcBef>
                  <a:spcPts val="5"/>
                </a:spcBef>
              </a:pPr>
              <a:r>
                <a:rPr sz="1400" b="1" kern="1200" dirty="0">
                  <a:latin typeface="Arial MT"/>
                  <a:ea typeface="+mn-ea"/>
                  <a:cs typeface="+mn-cs"/>
                </a:rPr>
                <a:t>(Kerberos)</a:t>
              </a:r>
            </a:p>
            <a:p>
              <a:pPr marL="668369" marR="5576" algn="ctr" defTabSz="685800">
                <a:spcBef>
                  <a:spcPts val="895"/>
                </a:spcBef>
              </a:pPr>
              <a:r>
                <a:rPr sz="1400" b="1" kern="1200" spc="-50" dirty="0">
                  <a:latin typeface="Arial MT"/>
                  <a:ea typeface="+mn-ea"/>
                  <a:cs typeface="+mn-cs"/>
                </a:rPr>
                <a:t>T</a:t>
              </a:r>
              <a:r>
                <a:rPr sz="1400" b="1" kern="1200" dirty="0">
                  <a:latin typeface="Arial MT"/>
                  <a:ea typeface="+mn-ea"/>
                  <a:cs typeface="+mn-cs"/>
                </a:rPr>
                <a:t>icket</a:t>
              </a:r>
              <a:r>
                <a:rPr sz="1400" b="1" kern="1200" spc="-17" dirty="0">
                  <a:latin typeface="Arial MT"/>
                  <a:ea typeface="+mn-ea"/>
                  <a:cs typeface="+mn-cs"/>
                </a:rPr>
                <a:t> </a:t>
              </a:r>
              <a:r>
                <a:rPr sz="1400" b="1" kern="1200" dirty="0">
                  <a:latin typeface="Arial MT"/>
                  <a:ea typeface="+mn-ea"/>
                  <a:cs typeface="+mn-cs"/>
                </a:rPr>
                <a:t>general  and using </a:t>
              </a:r>
              <a:r>
                <a:rPr sz="1400" b="1" kern="1200" spc="5" dirty="0">
                  <a:latin typeface="Arial MT"/>
                  <a:ea typeface="+mn-ea"/>
                  <a:cs typeface="+mn-cs"/>
                </a:rPr>
                <a:t> </a:t>
              </a:r>
              <a:r>
                <a:rPr sz="1400" b="1" kern="1200" dirty="0">
                  <a:latin typeface="Arial MT"/>
                  <a:ea typeface="+mn-ea"/>
                  <a:cs typeface="+mn-cs"/>
                </a:rPr>
                <a:t>server secret </a:t>
              </a:r>
              <a:r>
                <a:rPr sz="1400" b="1" kern="1200" spc="5" dirty="0">
                  <a:latin typeface="Arial MT"/>
                  <a:ea typeface="+mn-ea"/>
                  <a:cs typeface="+mn-cs"/>
                </a:rPr>
                <a:t> </a:t>
              </a:r>
              <a:r>
                <a:rPr sz="1400" b="1" kern="1200" dirty="0">
                  <a:latin typeface="Arial MT"/>
                  <a:ea typeface="+mn-ea"/>
                  <a:cs typeface="+mn-cs"/>
                </a:rPr>
                <a:t>key</a:t>
              </a:r>
              <a:endParaRPr sz="1400" b="1" dirty="0">
                <a:latin typeface="Arial MT"/>
                <a:cs typeface="Arial MT"/>
              </a:endParaRPr>
            </a:p>
          </p:txBody>
        </p:sp>
        <p:sp>
          <p:nvSpPr>
            <p:cNvPr id="30" name="object 30"/>
            <p:cNvSpPr txBox="1"/>
            <p:nvPr/>
          </p:nvSpPr>
          <p:spPr>
            <a:xfrm>
              <a:off x="7802522" y="5329530"/>
              <a:ext cx="1182959" cy="1038129"/>
            </a:xfrm>
            <a:prstGeom prst="rect">
              <a:avLst/>
            </a:prstGeom>
          </p:spPr>
          <p:txBody>
            <a:bodyPr vert="horz" wrap="square" lIns="0" tIns="19515" rIns="0" bIns="0" rtlCol="0">
              <a:spAutoFit/>
            </a:bodyPr>
            <a:lstStyle/>
            <a:p>
              <a:pPr marL="13939" marR="5576" algn="ctr" defTabSz="685800">
                <a:spcBef>
                  <a:spcPts val="116"/>
                </a:spcBef>
              </a:pPr>
              <a:r>
                <a:rPr sz="1400" b="1" kern="1200">
                  <a:latin typeface="Arial MT"/>
                  <a:ea typeface="+mn-ea"/>
                  <a:cs typeface="+mn-cs"/>
                </a:rPr>
                <a:t>Decrypt</a:t>
              </a:r>
              <a:r>
                <a:rPr sz="1400" b="1" kern="1200" spc="-93">
                  <a:latin typeface="Arial MT"/>
                  <a:ea typeface="+mn-ea"/>
                  <a:cs typeface="+mn-cs"/>
                </a:rPr>
                <a:t> </a:t>
              </a:r>
              <a:r>
                <a:rPr sz="1400" b="1" kern="1200">
                  <a:latin typeface="Arial MT"/>
                  <a:ea typeface="+mn-ea"/>
                  <a:cs typeface="+mn-cs"/>
                </a:rPr>
                <a:t>the </a:t>
              </a:r>
              <a:r>
                <a:rPr sz="1400" b="1" kern="1200" spc="-346">
                  <a:latin typeface="Arial MT"/>
                  <a:ea typeface="+mn-ea"/>
                  <a:cs typeface="+mn-cs"/>
                </a:rPr>
                <a:t> </a:t>
              </a:r>
              <a:r>
                <a:rPr sz="1400" b="1" kern="1200">
                  <a:latin typeface="Arial MT"/>
                  <a:ea typeface="+mn-ea"/>
                  <a:cs typeface="+mn-cs"/>
                </a:rPr>
                <a:t>ticket and </a:t>
              </a:r>
              <a:r>
                <a:rPr sz="1400" b="1" kern="1200" spc="5">
                  <a:latin typeface="Arial MT"/>
                  <a:ea typeface="+mn-ea"/>
                  <a:cs typeface="+mn-cs"/>
                </a:rPr>
                <a:t> </a:t>
              </a:r>
              <a:r>
                <a:rPr sz="1400" b="1" kern="1200">
                  <a:latin typeface="Arial MT"/>
                  <a:ea typeface="+mn-ea"/>
                  <a:cs typeface="+mn-cs"/>
                </a:rPr>
                <a:t>confirm the </a:t>
              </a:r>
              <a:r>
                <a:rPr sz="1400" b="1" kern="1200" spc="-351">
                  <a:latin typeface="Arial MT"/>
                  <a:ea typeface="+mn-ea"/>
                  <a:cs typeface="+mn-cs"/>
                </a:rPr>
                <a:t> </a:t>
              </a:r>
              <a:r>
                <a:rPr sz="1400" b="1" kern="1200">
                  <a:latin typeface="Arial MT"/>
                  <a:ea typeface="+mn-ea"/>
                  <a:cs typeface="+mn-cs"/>
                </a:rPr>
                <a:t>identity of </a:t>
              </a:r>
              <a:r>
                <a:rPr sz="1400" b="1" kern="1200" spc="5">
                  <a:latin typeface="Arial MT"/>
                  <a:ea typeface="+mn-ea"/>
                  <a:cs typeface="+mn-cs"/>
                </a:rPr>
                <a:t> </a:t>
              </a:r>
              <a:r>
                <a:rPr sz="1400" b="1" kern="1200">
                  <a:latin typeface="Arial MT"/>
                  <a:ea typeface="+mn-ea"/>
                  <a:cs typeface="+mn-cs"/>
                </a:rPr>
                <a:t>client</a:t>
              </a:r>
              <a:endParaRPr sz="1400" b="1">
                <a:latin typeface="Arial MT"/>
                <a:cs typeface="Arial MT"/>
              </a:endParaRPr>
            </a:p>
          </p:txBody>
        </p:sp>
        <p:sp>
          <p:nvSpPr>
            <p:cNvPr id="31" name="object 31"/>
            <p:cNvSpPr txBox="1"/>
            <p:nvPr/>
          </p:nvSpPr>
          <p:spPr>
            <a:xfrm>
              <a:off x="1686070" y="4388368"/>
              <a:ext cx="1545373" cy="834233"/>
            </a:xfrm>
            <a:prstGeom prst="rect">
              <a:avLst/>
            </a:prstGeom>
          </p:spPr>
          <p:txBody>
            <a:bodyPr vert="horz" wrap="square" lIns="0" tIns="19515" rIns="0" bIns="0" rtlCol="0">
              <a:spAutoFit/>
            </a:bodyPr>
            <a:lstStyle/>
            <a:p>
              <a:pPr marL="13939" marR="5576" algn="ctr" defTabSz="685800">
                <a:spcBef>
                  <a:spcPts val="116"/>
                </a:spcBef>
              </a:pPr>
              <a:r>
                <a:rPr sz="1400" b="1" kern="1200">
                  <a:latin typeface="Arial MT"/>
                  <a:ea typeface="+mn-ea"/>
                  <a:cs typeface="+mn-cs"/>
                </a:rPr>
                <a:t>Decrypt the </a:t>
              </a:r>
              <a:r>
                <a:rPr sz="1400" b="1" kern="1200" spc="5">
                  <a:latin typeface="Arial MT"/>
                  <a:ea typeface="+mn-ea"/>
                  <a:cs typeface="+mn-cs"/>
                </a:rPr>
                <a:t> </a:t>
              </a:r>
              <a:r>
                <a:rPr sz="1400" b="1" kern="1200">
                  <a:latin typeface="Arial MT"/>
                  <a:ea typeface="+mn-ea"/>
                  <a:cs typeface="+mn-cs"/>
                </a:rPr>
                <a:t>ticket</a:t>
              </a:r>
              <a:r>
                <a:rPr sz="1400" b="1" kern="1200" spc="-88">
                  <a:latin typeface="Arial MT"/>
                  <a:ea typeface="+mn-ea"/>
                  <a:cs typeface="+mn-cs"/>
                </a:rPr>
                <a:t> </a:t>
              </a:r>
              <a:r>
                <a:rPr sz="1400" b="1" kern="1200">
                  <a:latin typeface="Arial MT"/>
                  <a:ea typeface="+mn-ea"/>
                  <a:cs typeface="+mn-cs"/>
                </a:rPr>
                <a:t>response </a:t>
              </a:r>
              <a:r>
                <a:rPr sz="1400" b="1" kern="1200" spc="-346">
                  <a:latin typeface="Arial MT"/>
                  <a:ea typeface="+mn-ea"/>
                  <a:cs typeface="+mn-cs"/>
                </a:rPr>
                <a:t> </a:t>
              </a:r>
              <a:r>
                <a:rPr sz="1400" b="1" kern="1200">
                  <a:latin typeface="Arial MT"/>
                  <a:ea typeface="+mn-ea"/>
                  <a:cs typeface="+mn-cs"/>
                </a:rPr>
                <a:t>and</a:t>
              </a:r>
              <a:r>
                <a:rPr sz="1400" b="1" kern="1200" spc="362">
                  <a:latin typeface="Arial MT"/>
                  <a:ea typeface="+mn-ea"/>
                  <a:cs typeface="+mn-cs"/>
                </a:rPr>
                <a:t> </a:t>
              </a:r>
              <a:r>
                <a:rPr sz="1400" b="1" kern="1200">
                  <a:latin typeface="Arial MT"/>
                  <a:ea typeface="+mn-ea"/>
                  <a:cs typeface="+mn-cs"/>
                </a:rPr>
                <a:t>forward </a:t>
              </a:r>
              <a:r>
                <a:rPr sz="1400" b="1" kern="1200" spc="5">
                  <a:latin typeface="Arial MT"/>
                  <a:ea typeface="+mn-ea"/>
                  <a:cs typeface="+mn-cs"/>
                </a:rPr>
                <a:t> </a:t>
              </a:r>
              <a:r>
                <a:rPr sz="1400" b="1" kern="1200">
                  <a:latin typeface="Arial MT"/>
                  <a:ea typeface="+mn-ea"/>
                  <a:cs typeface="+mn-cs"/>
                </a:rPr>
                <a:t>the ticket to </a:t>
              </a:r>
              <a:r>
                <a:rPr sz="1400" b="1" kern="1200" spc="5">
                  <a:latin typeface="Arial MT"/>
                  <a:ea typeface="+mn-ea"/>
                  <a:cs typeface="+mn-cs"/>
                </a:rPr>
                <a:t> </a:t>
              </a:r>
              <a:r>
                <a:rPr sz="1400" b="1" kern="1200">
                  <a:latin typeface="Arial MT"/>
                  <a:ea typeface="+mn-ea"/>
                  <a:cs typeface="+mn-cs"/>
                </a:rPr>
                <a:t>server</a:t>
              </a:r>
              <a:endParaRPr sz="1400" b="1">
                <a:latin typeface="Arial MT"/>
                <a:cs typeface="Arial MT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 rot="10800000">
            <a:off x="0" y="2719662"/>
            <a:ext cx="1371600" cy="25483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265199CF-FFA6-17A2-26C2-FDEF56766340}"/>
              </a:ext>
            </a:extLst>
          </p:cNvPr>
          <p:cNvGrpSpPr/>
          <p:nvPr/>
        </p:nvGrpSpPr>
        <p:grpSpPr>
          <a:xfrm>
            <a:off x="1606502" y="1840758"/>
            <a:ext cx="9749755" cy="3535829"/>
            <a:chOff x="2204130" y="4644390"/>
            <a:chExt cx="7398928" cy="2022937"/>
          </a:xfrm>
        </p:grpSpPr>
        <p:pic>
          <p:nvPicPr>
            <p:cNvPr id="5" name="object 8">
              <a:extLst>
                <a:ext uri="{FF2B5EF4-FFF2-40B4-BE49-F238E27FC236}">
                  <a16:creationId xmlns:a16="http://schemas.microsoft.com/office/drawing/2014/main" id="{CF8D4041-5B39-D416-EB3A-3B344214D5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04130" y="4644390"/>
              <a:ext cx="1138122" cy="1746976"/>
            </a:xfrm>
            <a:prstGeom prst="rect">
              <a:avLst/>
            </a:prstGeom>
          </p:spPr>
        </p:pic>
        <p:pic>
          <p:nvPicPr>
            <p:cNvPr id="6" name="object 9">
              <a:extLst>
                <a:ext uri="{FF2B5EF4-FFF2-40B4-BE49-F238E27FC236}">
                  <a16:creationId xmlns:a16="http://schemas.microsoft.com/office/drawing/2014/main" id="{A0DEE00A-8EDD-3F14-E2AB-14A506DF19C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77182" y="4985673"/>
              <a:ext cx="1722537" cy="1478688"/>
            </a:xfrm>
            <a:prstGeom prst="rect">
              <a:avLst/>
            </a:prstGeom>
          </p:spPr>
        </p:pic>
        <p:grpSp>
          <p:nvGrpSpPr>
            <p:cNvPr id="7" name="object 10">
              <a:extLst>
                <a:ext uri="{FF2B5EF4-FFF2-40B4-BE49-F238E27FC236}">
                  <a16:creationId xmlns:a16="http://schemas.microsoft.com/office/drawing/2014/main" id="{7211C77A-6BDD-B8BF-0367-6E7185779673}"/>
                </a:ext>
              </a:extLst>
            </p:cNvPr>
            <p:cNvGrpSpPr/>
            <p:nvPr/>
          </p:nvGrpSpPr>
          <p:grpSpPr>
            <a:xfrm>
              <a:off x="6569928" y="4912111"/>
              <a:ext cx="3033130" cy="1515637"/>
              <a:chOff x="3352800" y="3356609"/>
              <a:chExt cx="2072639" cy="1035685"/>
            </a:xfrm>
          </p:grpSpPr>
          <p:pic>
            <p:nvPicPr>
              <p:cNvPr id="16" name="object 11">
                <a:extLst>
                  <a:ext uri="{FF2B5EF4-FFF2-40B4-BE49-F238E27FC236}">
                    <a16:creationId xmlns:a16="http://schemas.microsoft.com/office/drawing/2014/main" id="{CC2BFBFC-49FF-BCE0-07BC-D2FF6F6FE194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068226" y="3356609"/>
                <a:ext cx="1357213" cy="1035558"/>
              </a:xfrm>
              <a:prstGeom prst="rect">
                <a:avLst/>
              </a:prstGeom>
            </p:spPr>
          </p:pic>
          <p:sp>
            <p:nvSpPr>
              <p:cNvPr id="17" name="object 12">
                <a:extLst>
                  <a:ext uri="{FF2B5EF4-FFF2-40B4-BE49-F238E27FC236}">
                    <a16:creationId xmlns:a16="http://schemas.microsoft.com/office/drawing/2014/main" id="{D34D2C29-609A-DEED-B844-0A1782B1E011}"/>
                  </a:ext>
                </a:extLst>
              </p:cNvPr>
              <p:cNvSpPr/>
              <p:nvPr/>
            </p:nvSpPr>
            <p:spPr>
              <a:xfrm>
                <a:off x="3352800" y="3830573"/>
                <a:ext cx="826769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826770" h="63500">
                    <a:moveTo>
                      <a:pt x="58674" y="3810"/>
                    </a:moveTo>
                    <a:lnTo>
                      <a:pt x="57150" y="2286"/>
                    </a:lnTo>
                    <a:lnTo>
                      <a:pt x="56388" y="762"/>
                    </a:lnTo>
                    <a:lnTo>
                      <a:pt x="54102" y="0"/>
                    </a:lnTo>
                    <a:lnTo>
                      <a:pt x="51816" y="762"/>
                    </a:lnTo>
                    <a:lnTo>
                      <a:pt x="0" y="31242"/>
                    </a:lnTo>
                    <a:lnTo>
                      <a:pt x="7620" y="35612"/>
                    </a:lnTo>
                    <a:lnTo>
                      <a:pt x="7620" y="27432"/>
                    </a:lnTo>
                    <a:lnTo>
                      <a:pt x="21640" y="27445"/>
                    </a:lnTo>
                    <a:lnTo>
                      <a:pt x="55626" y="7620"/>
                    </a:lnTo>
                    <a:lnTo>
                      <a:pt x="57912" y="6096"/>
                    </a:lnTo>
                    <a:lnTo>
                      <a:pt x="58674" y="3810"/>
                    </a:lnTo>
                    <a:close/>
                  </a:path>
                  <a:path w="826770" h="63500">
                    <a:moveTo>
                      <a:pt x="15784" y="30861"/>
                    </a:moveTo>
                    <a:lnTo>
                      <a:pt x="9909" y="27434"/>
                    </a:lnTo>
                    <a:lnTo>
                      <a:pt x="7620" y="27432"/>
                    </a:lnTo>
                    <a:lnTo>
                      <a:pt x="7620" y="35052"/>
                    </a:lnTo>
                    <a:lnTo>
                      <a:pt x="9906" y="35054"/>
                    </a:lnTo>
                    <a:lnTo>
                      <a:pt x="9909" y="34287"/>
                    </a:lnTo>
                    <a:lnTo>
                      <a:pt x="15784" y="30861"/>
                    </a:lnTo>
                    <a:close/>
                  </a:path>
                  <a:path w="826770" h="63500">
                    <a:moveTo>
                      <a:pt x="57912" y="57912"/>
                    </a:moveTo>
                    <a:lnTo>
                      <a:pt x="57912" y="55626"/>
                    </a:lnTo>
                    <a:lnTo>
                      <a:pt x="55626" y="54102"/>
                    </a:lnTo>
                    <a:lnTo>
                      <a:pt x="22993" y="35066"/>
                    </a:lnTo>
                    <a:lnTo>
                      <a:pt x="7620" y="35052"/>
                    </a:lnTo>
                    <a:lnTo>
                      <a:pt x="7620" y="35612"/>
                    </a:lnTo>
                    <a:lnTo>
                      <a:pt x="51816" y="60960"/>
                    </a:lnTo>
                    <a:lnTo>
                      <a:pt x="54102" y="62484"/>
                    </a:lnTo>
                    <a:lnTo>
                      <a:pt x="56388" y="61722"/>
                    </a:lnTo>
                    <a:lnTo>
                      <a:pt x="57150" y="59436"/>
                    </a:lnTo>
                    <a:lnTo>
                      <a:pt x="57912" y="57912"/>
                    </a:lnTo>
                    <a:close/>
                  </a:path>
                  <a:path w="826770" h="63500">
                    <a:moveTo>
                      <a:pt x="22993" y="35066"/>
                    </a:moveTo>
                    <a:lnTo>
                      <a:pt x="15784" y="30861"/>
                    </a:lnTo>
                    <a:lnTo>
                      <a:pt x="9906" y="34290"/>
                    </a:lnTo>
                    <a:lnTo>
                      <a:pt x="9906" y="35054"/>
                    </a:lnTo>
                    <a:lnTo>
                      <a:pt x="22993" y="35066"/>
                    </a:lnTo>
                    <a:close/>
                  </a:path>
                  <a:path w="826770" h="63500">
                    <a:moveTo>
                      <a:pt x="21640" y="27445"/>
                    </a:moveTo>
                    <a:lnTo>
                      <a:pt x="9909" y="27434"/>
                    </a:lnTo>
                    <a:lnTo>
                      <a:pt x="15784" y="30861"/>
                    </a:lnTo>
                    <a:lnTo>
                      <a:pt x="21640" y="27445"/>
                    </a:lnTo>
                    <a:close/>
                  </a:path>
                  <a:path w="826770" h="63500">
                    <a:moveTo>
                      <a:pt x="811830" y="31671"/>
                    </a:moveTo>
                    <a:lnTo>
                      <a:pt x="805846" y="28180"/>
                    </a:lnTo>
                    <a:lnTo>
                      <a:pt x="21640" y="27445"/>
                    </a:lnTo>
                    <a:lnTo>
                      <a:pt x="15784" y="30861"/>
                    </a:lnTo>
                    <a:lnTo>
                      <a:pt x="22993" y="35066"/>
                    </a:lnTo>
                    <a:lnTo>
                      <a:pt x="804949" y="35799"/>
                    </a:lnTo>
                    <a:lnTo>
                      <a:pt x="811830" y="31671"/>
                    </a:lnTo>
                    <a:close/>
                  </a:path>
                  <a:path w="826770" h="63500">
                    <a:moveTo>
                      <a:pt x="819912" y="35995"/>
                    </a:moveTo>
                    <a:lnTo>
                      <a:pt x="819912" y="35814"/>
                    </a:lnTo>
                    <a:lnTo>
                      <a:pt x="804949" y="35799"/>
                    </a:lnTo>
                    <a:lnTo>
                      <a:pt x="771906" y="55626"/>
                    </a:lnTo>
                    <a:lnTo>
                      <a:pt x="769620" y="56388"/>
                    </a:lnTo>
                    <a:lnTo>
                      <a:pt x="768858" y="58674"/>
                    </a:lnTo>
                    <a:lnTo>
                      <a:pt x="770382" y="60198"/>
                    </a:lnTo>
                    <a:lnTo>
                      <a:pt x="771144" y="62484"/>
                    </a:lnTo>
                    <a:lnTo>
                      <a:pt x="773430" y="63246"/>
                    </a:lnTo>
                    <a:lnTo>
                      <a:pt x="775716" y="61722"/>
                    </a:lnTo>
                    <a:lnTo>
                      <a:pt x="819912" y="35995"/>
                    </a:lnTo>
                    <a:close/>
                  </a:path>
                  <a:path w="826770" h="63500">
                    <a:moveTo>
                      <a:pt x="826770" y="32004"/>
                    </a:moveTo>
                    <a:lnTo>
                      <a:pt x="775716" y="1524"/>
                    </a:lnTo>
                    <a:lnTo>
                      <a:pt x="773430" y="762"/>
                    </a:lnTo>
                    <a:lnTo>
                      <a:pt x="771144" y="1524"/>
                    </a:lnTo>
                    <a:lnTo>
                      <a:pt x="769620" y="4572"/>
                    </a:lnTo>
                    <a:lnTo>
                      <a:pt x="769620" y="6858"/>
                    </a:lnTo>
                    <a:lnTo>
                      <a:pt x="771906" y="8382"/>
                    </a:lnTo>
                    <a:lnTo>
                      <a:pt x="805846" y="28180"/>
                    </a:lnTo>
                    <a:lnTo>
                      <a:pt x="819912" y="28194"/>
                    </a:lnTo>
                    <a:lnTo>
                      <a:pt x="819912" y="35995"/>
                    </a:lnTo>
                    <a:lnTo>
                      <a:pt x="826770" y="32004"/>
                    </a:lnTo>
                    <a:close/>
                  </a:path>
                  <a:path w="826770" h="63500">
                    <a:moveTo>
                      <a:pt x="817626" y="35811"/>
                    </a:moveTo>
                    <a:lnTo>
                      <a:pt x="817626" y="35052"/>
                    </a:lnTo>
                    <a:lnTo>
                      <a:pt x="811830" y="31671"/>
                    </a:lnTo>
                    <a:lnTo>
                      <a:pt x="804949" y="35799"/>
                    </a:lnTo>
                    <a:lnTo>
                      <a:pt x="817626" y="35811"/>
                    </a:lnTo>
                    <a:close/>
                  </a:path>
                  <a:path w="826770" h="63500">
                    <a:moveTo>
                      <a:pt x="819912" y="35814"/>
                    </a:moveTo>
                    <a:lnTo>
                      <a:pt x="819912" y="28194"/>
                    </a:lnTo>
                    <a:lnTo>
                      <a:pt x="805846" y="28180"/>
                    </a:lnTo>
                    <a:lnTo>
                      <a:pt x="811830" y="31671"/>
                    </a:lnTo>
                    <a:lnTo>
                      <a:pt x="817626" y="28194"/>
                    </a:lnTo>
                    <a:lnTo>
                      <a:pt x="817626" y="35811"/>
                    </a:lnTo>
                    <a:lnTo>
                      <a:pt x="819912" y="35814"/>
                    </a:lnTo>
                    <a:close/>
                  </a:path>
                  <a:path w="826770" h="63500">
                    <a:moveTo>
                      <a:pt x="817626" y="35052"/>
                    </a:moveTo>
                    <a:lnTo>
                      <a:pt x="817626" y="28194"/>
                    </a:lnTo>
                    <a:lnTo>
                      <a:pt x="811830" y="31671"/>
                    </a:lnTo>
                    <a:lnTo>
                      <a:pt x="817626" y="35052"/>
                    </a:lnTo>
                    <a:close/>
                  </a:path>
                </a:pathLst>
              </a:custGeom>
              <a:solidFill>
                <a:srgbClr val="7788FA"/>
              </a:solidFill>
            </p:spPr>
            <p:txBody>
              <a:bodyPr wrap="square" lIns="0" tIns="0" rIns="0" bIns="0" rtlCol="0"/>
              <a:lstStyle/>
              <a:p>
                <a:endParaRPr sz="2000" b="1"/>
              </a:p>
            </p:txBody>
          </p:sp>
        </p:grpSp>
        <p:sp>
          <p:nvSpPr>
            <p:cNvPr id="9" name="object 13">
              <a:extLst>
                <a:ext uri="{FF2B5EF4-FFF2-40B4-BE49-F238E27FC236}">
                  <a16:creationId xmlns:a16="http://schemas.microsoft.com/office/drawing/2014/main" id="{E07C6744-FFB4-BAF7-9FB8-16C206230EB1}"/>
                </a:ext>
              </a:extLst>
            </p:cNvPr>
            <p:cNvSpPr/>
            <p:nvPr/>
          </p:nvSpPr>
          <p:spPr>
            <a:xfrm>
              <a:off x="3411901" y="5605717"/>
              <a:ext cx="1276815" cy="92927"/>
            </a:xfrm>
            <a:custGeom>
              <a:avLst/>
              <a:gdLst/>
              <a:ahLst/>
              <a:cxnLst/>
              <a:rect l="l" t="t" r="r" b="b"/>
              <a:pathLst>
                <a:path w="872489" h="63500">
                  <a:moveTo>
                    <a:pt x="57911" y="3810"/>
                  </a:moveTo>
                  <a:lnTo>
                    <a:pt x="56387" y="2286"/>
                  </a:lnTo>
                  <a:lnTo>
                    <a:pt x="55625" y="762"/>
                  </a:lnTo>
                  <a:lnTo>
                    <a:pt x="53339" y="0"/>
                  </a:lnTo>
                  <a:lnTo>
                    <a:pt x="51053" y="762"/>
                  </a:lnTo>
                  <a:lnTo>
                    <a:pt x="0" y="31242"/>
                  </a:lnTo>
                  <a:lnTo>
                    <a:pt x="7619" y="35677"/>
                  </a:lnTo>
                  <a:lnTo>
                    <a:pt x="7619" y="27432"/>
                  </a:lnTo>
                  <a:lnTo>
                    <a:pt x="20880" y="27443"/>
                  </a:lnTo>
                  <a:lnTo>
                    <a:pt x="54863" y="7620"/>
                  </a:lnTo>
                  <a:lnTo>
                    <a:pt x="57149" y="6096"/>
                  </a:lnTo>
                  <a:lnTo>
                    <a:pt x="57911" y="3810"/>
                  </a:lnTo>
                  <a:close/>
                </a:path>
                <a:path w="872489" h="63500">
                  <a:moveTo>
                    <a:pt x="15022" y="30861"/>
                  </a:moveTo>
                  <a:lnTo>
                    <a:pt x="9146" y="27433"/>
                  </a:lnTo>
                  <a:lnTo>
                    <a:pt x="7619" y="27432"/>
                  </a:lnTo>
                  <a:lnTo>
                    <a:pt x="7619" y="35052"/>
                  </a:lnTo>
                  <a:lnTo>
                    <a:pt x="9143" y="35053"/>
                  </a:lnTo>
                  <a:lnTo>
                    <a:pt x="9146" y="34288"/>
                  </a:lnTo>
                  <a:lnTo>
                    <a:pt x="15022" y="30861"/>
                  </a:lnTo>
                  <a:close/>
                </a:path>
                <a:path w="872489" h="63500">
                  <a:moveTo>
                    <a:pt x="57911" y="57912"/>
                  </a:moveTo>
                  <a:lnTo>
                    <a:pt x="57149" y="55626"/>
                  </a:lnTo>
                  <a:lnTo>
                    <a:pt x="54863" y="54102"/>
                  </a:lnTo>
                  <a:lnTo>
                    <a:pt x="22229" y="35064"/>
                  </a:lnTo>
                  <a:lnTo>
                    <a:pt x="7619" y="35052"/>
                  </a:lnTo>
                  <a:lnTo>
                    <a:pt x="7619" y="35677"/>
                  </a:lnTo>
                  <a:lnTo>
                    <a:pt x="51053" y="60960"/>
                  </a:lnTo>
                  <a:lnTo>
                    <a:pt x="53339" y="62484"/>
                  </a:lnTo>
                  <a:lnTo>
                    <a:pt x="55625" y="61722"/>
                  </a:lnTo>
                  <a:lnTo>
                    <a:pt x="56387" y="59436"/>
                  </a:lnTo>
                  <a:lnTo>
                    <a:pt x="57911" y="57912"/>
                  </a:lnTo>
                  <a:close/>
                </a:path>
                <a:path w="872489" h="63500">
                  <a:moveTo>
                    <a:pt x="22229" y="35064"/>
                  </a:moveTo>
                  <a:lnTo>
                    <a:pt x="15022" y="30861"/>
                  </a:lnTo>
                  <a:lnTo>
                    <a:pt x="9143" y="34290"/>
                  </a:lnTo>
                  <a:lnTo>
                    <a:pt x="9143" y="35053"/>
                  </a:lnTo>
                  <a:lnTo>
                    <a:pt x="22229" y="35064"/>
                  </a:lnTo>
                  <a:close/>
                </a:path>
                <a:path w="872489" h="63500">
                  <a:moveTo>
                    <a:pt x="20880" y="27443"/>
                  </a:moveTo>
                  <a:lnTo>
                    <a:pt x="9146" y="27433"/>
                  </a:lnTo>
                  <a:lnTo>
                    <a:pt x="15022" y="30861"/>
                  </a:lnTo>
                  <a:lnTo>
                    <a:pt x="20880" y="27443"/>
                  </a:lnTo>
                  <a:close/>
                </a:path>
                <a:path w="872489" h="63500">
                  <a:moveTo>
                    <a:pt x="856788" y="31671"/>
                  </a:moveTo>
                  <a:lnTo>
                    <a:pt x="850805" y="28181"/>
                  </a:lnTo>
                  <a:lnTo>
                    <a:pt x="20880" y="27443"/>
                  </a:lnTo>
                  <a:lnTo>
                    <a:pt x="15022" y="30861"/>
                  </a:lnTo>
                  <a:lnTo>
                    <a:pt x="22229" y="35064"/>
                  </a:lnTo>
                  <a:lnTo>
                    <a:pt x="849906" y="35800"/>
                  </a:lnTo>
                  <a:lnTo>
                    <a:pt x="856788" y="31671"/>
                  </a:lnTo>
                  <a:close/>
                </a:path>
                <a:path w="872489" h="63500">
                  <a:moveTo>
                    <a:pt x="872489" y="32004"/>
                  </a:moveTo>
                  <a:lnTo>
                    <a:pt x="820673" y="1524"/>
                  </a:lnTo>
                  <a:lnTo>
                    <a:pt x="819150" y="762"/>
                  </a:lnTo>
                  <a:lnTo>
                    <a:pt x="816863" y="1524"/>
                  </a:lnTo>
                  <a:lnTo>
                    <a:pt x="815339" y="3048"/>
                  </a:lnTo>
                  <a:lnTo>
                    <a:pt x="814577" y="4572"/>
                  </a:lnTo>
                  <a:lnTo>
                    <a:pt x="815339" y="6858"/>
                  </a:lnTo>
                  <a:lnTo>
                    <a:pt x="816863" y="8382"/>
                  </a:lnTo>
                  <a:lnTo>
                    <a:pt x="850805" y="28181"/>
                  </a:lnTo>
                  <a:lnTo>
                    <a:pt x="864869" y="28194"/>
                  </a:lnTo>
                  <a:lnTo>
                    <a:pt x="864869" y="36374"/>
                  </a:lnTo>
                  <a:lnTo>
                    <a:pt x="872489" y="32004"/>
                  </a:lnTo>
                  <a:close/>
                </a:path>
                <a:path w="872489" h="63500">
                  <a:moveTo>
                    <a:pt x="864869" y="36374"/>
                  </a:moveTo>
                  <a:lnTo>
                    <a:pt x="864869" y="35814"/>
                  </a:lnTo>
                  <a:lnTo>
                    <a:pt x="849906" y="35800"/>
                  </a:lnTo>
                  <a:lnTo>
                    <a:pt x="816863" y="55626"/>
                  </a:lnTo>
                  <a:lnTo>
                    <a:pt x="815339" y="56388"/>
                  </a:lnTo>
                  <a:lnTo>
                    <a:pt x="814577" y="58674"/>
                  </a:lnTo>
                  <a:lnTo>
                    <a:pt x="815339" y="60198"/>
                  </a:lnTo>
                  <a:lnTo>
                    <a:pt x="816863" y="62484"/>
                  </a:lnTo>
                  <a:lnTo>
                    <a:pt x="819150" y="63246"/>
                  </a:lnTo>
                  <a:lnTo>
                    <a:pt x="820673" y="61722"/>
                  </a:lnTo>
                  <a:lnTo>
                    <a:pt x="864869" y="36374"/>
                  </a:lnTo>
                  <a:close/>
                </a:path>
                <a:path w="872489" h="63500">
                  <a:moveTo>
                    <a:pt x="862583" y="35811"/>
                  </a:moveTo>
                  <a:lnTo>
                    <a:pt x="862583" y="35052"/>
                  </a:lnTo>
                  <a:lnTo>
                    <a:pt x="856788" y="31671"/>
                  </a:lnTo>
                  <a:lnTo>
                    <a:pt x="849906" y="35800"/>
                  </a:lnTo>
                  <a:lnTo>
                    <a:pt x="862583" y="35811"/>
                  </a:lnTo>
                  <a:close/>
                </a:path>
                <a:path w="872489" h="63500">
                  <a:moveTo>
                    <a:pt x="864869" y="35814"/>
                  </a:moveTo>
                  <a:lnTo>
                    <a:pt x="864869" y="28194"/>
                  </a:lnTo>
                  <a:lnTo>
                    <a:pt x="850805" y="28181"/>
                  </a:lnTo>
                  <a:lnTo>
                    <a:pt x="856788" y="31671"/>
                  </a:lnTo>
                  <a:lnTo>
                    <a:pt x="862583" y="28194"/>
                  </a:lnTo>
                  <a:lnTo>
                    <a:pt x="862583" y="35811"/>
                  </a:lnTo>
                  <a:lnTo>
                    <a:pt x="864869" y="35814"/>
                  </a:lnTo>
                  <a:close/>
                </a:path>
                <a:path w="872489" h="63500">
                  <a:moveTo>
                    <a:pt x="862583" y="35052"/>
                  </a:moveTo>
                  <a:lnTo>
                    <a:pt x="862583" y="28194"/>
                  </a:lnTo>
                  <a:lnTo>
                    <a:pt x="856788" y="31671"/>
                  </a:lnTo>
                  <a:lnTo>
                    <a:pt x="862583" y="35052"/>
                  </a:lnTo>
                  <a:close/>
                </a:path>
              </a:pathLst>
            </a:custGeom>
            <a:solidFill>
              <a:srgbClr val="7788FA"/>
            </a:solidFill>
          </p:spPr>
          <p:txBody>
            <a:bodyPr wrap="square" lIns="0" tIns="0" rIns="0" bIns="0" rtlCol="0"/>
            <a:lstStyle/>
            <a:p>
              <a:endParaRPr sz="2000" b="1"/>
            </a:p>
          </p:txBody>
        </p:sp>
        <p:sp>
          <p:nvSpPr>
            <p:cNvPr id="11" name="object 14">
              <a:extLst>
                <a:ext uri="{FF2B5EF4-FFF2-40B4-BE49-F238E27FC236}">
                  <a16:creationId xmlns:a16="http://schemas.microsoft.com/office/drawing/2014/main" id="{268640FF-1413-70F0-BCEC-1E2430D6BE40}"/>
                </a:ext>
              </a:extLst>
            </p:cNvPr>
            <p:cNvSpPr txBox="1"/>
            <p:nvPr/>
          </p:nvSpPr>
          <p:spPr>
            <a:xfrm>
              <a:off x="2434157" y="6427562"/>
              <a:ext cx="644912" cy="187361"/>
            </a:xfrm>
            <a:prstGeom prst="rect">
              <a:avLst/>
            </a:prstGeom>
          </p:spPr>
          <p:txBody>
            <a:bodyPr vert="horz" wrap="square" lIns="0" tIns="19515" rIns="0" bIns="0" rtlCol="0">
              <a:spAutoFit/>
            </a:bodyPr>
            <a:lstStyle/>
            <a:p>
              <a:pPr marL="18585">
                <a:spcBef>
                  <a:spcPts val="154"/>
                </a:spcBef>
              </a:pPr>
              <a:r>
                <a:rPr sz="2000" b="1" spc="-37" dirty="0">
                  <a:latin typeface="Arial MT"/>
                  <a:cs typeface="Arial MT"/>
                </a:rPr>
                <a:t>V</a:t>
              </a:r>
              <a:r>
                <a:rPr sz="2000" b="1" dirty="0">
                  <a:latin typeface="Arial MT"/>
                  <a:cs typeface="Arial MT"/>
                </a:rPr>
                <a:t>ictim</a:t>
              </a:r>
            </a:p>
          </p:txBody>
        </p:sp>
        <p:sp>
          <p:nvSpPr>
            <p:cNvPr id="13" name="object 15">
              <a:extLst>
                <a:ext uri="{FF2B5EF4-FFF2-40B4-BE49-F238E27FC236}">
                  <a16:creationId xmlns:a16="http://schemas.microsoft.com/office/drawing/2014/main" id="{98F35327-012C-3205-5FD0-9475DD9AC2B1}"/>
                </a:ext>
              </a:extLst>
            </p:cNvPr>
            <p:cNvSpPr txBox="1"/>
            <p:nvPr/>
          </p:nvSpPr>
          <p:spPr>
            <a:xfrm>
              <a:off x="5077607" y="6479966"/>
              <a:ext cx="1477254" cy="187361"/>
            </a:xfrm>
            <a:prstGeom prst="rect">
              <a:avLst/>
            </a:prstGeom>
          </p:spPr>
          <p:txBody>
            <a:bodyPr vert="horz" wrap="square" lIns="0" tIns="19515" rIns="0" bIns="0" rtlCol="0">
              <a:spAutoFit/>
            </a:bodyPr>
            <a:lstStyle/>
            <a:p>
              <a:pPr marL="18585" marR="7434">
                <a:spcBef>
                  <a:spcPts val="154"/>
                </a:spcBef>
              </a:pPr>
              <a:r>
                <a:rPr sz="2000" b="1" dirty="0">
                  <a:latin typeface="Arial MT"/>
                  <a:cs typeface="Arial MT"/>
                </a:rPr>
                <a:t>Proxy</a:t>
              </a:r>
              <a:r>
                <a:rPr lang="en-US" sz="2000" b="1" dirty="0">
                  <a:latin typeface="Arial MT"/>
                  <a:cs typeface="Arial MT"/>
                </a:rPr>
                <a:t> </a:t>
              </a:r>
              <a:r>
                <a:rPr sz="2000" b="1" dirty="0">
                  <a:latin typeface="Arial MT"/>
                  <a:cs typeface="Arial MT"/>
                </a:rPr>
                <a:t>Server</a:t>
              </a:r>
            </a:p>
          </p:txBody>
        </p:sp>
        <p:sp>
          <p:nvSpPr>
            <p:cNvPr id="15" name="object 16">
              <a:extLst>
                <a:ext uri="{FF2B5EF4-FFF2-40B4-BE49-F238E27FC236}">
                  <a16:creationId xmlns:a16="http://schemas.microsoft.com/office/drawing/2014/main" id="{8CE8AF2B-E045-351C-8E12-DC78FB03503F}"/>
                </a:ext>
              </a:extLst>
            </p:cNvPr>
            <p:cNvSpPr txBox="1"/>
            <p:nvPr/>
          </p:nvSpPr>
          <p:spPr>
            <a:xfrm>
              <a:off x="8451863" y="6427562"/>
              <a:ext cx="799171" cy="187361"/>
            </a:xfrm>
            <a:prstGeom prst="rect">
              <a:avLst/>
            </a:prstGeom>
          </p:spPr>
          <p:txBody>
            <a:bodyPr vert="horz" wrap="square" lIns="0" tIns="19515" rIns="0" bIns="0" rtlCol="0">
              <a:spAutoFit/>
            </a:bodyPr>
            <a:lstStyle/>
            <a:p>
              <a:pPr marL="18585">
                <a:spcBef>
                  <a:spcPts val="154"/>
                </a:spcBef>
              </a:pPr>
              <a:r>
                <a:rPr sz="2000" b="1" dirty="0">
                  <a:latin typeface="Arial MT"/>
                  <a:cs typeface="Arial MT"/>
                </a:rPr>
                <a:t>Internet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8500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2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9" name="Picture 3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50" name="Rectangle 33">
            <a:extLst>
              <a:ext uri="{FF2B5EF4-FFF2-40B4-BE49-F238E27FC236}">
                <a16:creationId xmlns:a16="http://schemas.microsoft.com/office/drawing/2014/main" id="{26B0FCFA-8A2E-4F10-87BD-34565BD7C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1" name="Rectangle 35">
            <a:extLst>
              <a:ext uri="{FF2B5EF4-FFF2-40B4-BE49-F238E27FC236}">
                <a16:creationId xmlns:a16="http://schemas.microsoft.com/office/drawing/2014/main" id="{32DA72A5-2775-4FE6-9A97-1C8DEE0E0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2" name="Picture 37">
            <a:extLst>
              <a:ext uri="{FF2B5EF4-FFF2-40B4-BE49-F238E27FC236}">
                <a16:creationId xmlns:a16="http://schemas.microsoft.com/office/drawing/2014/main" id="{1B904E70-C32C-4D17-A3F8-E91792889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53" name="Picture 39">
            <a:extLst>
              <a:ext uri="{FF2B5EF4-FFF2-40B4-BE49-F238E27FC236}">
                <a16:creationId xmlns:a16="http://schemas.microsoft.com/office/drawing/2014/main" id="{D732B43B-AEE0-4B1A-93E5-EDA309A23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 rot="10800000">
            <a:off x="0" y="3048000"/>
            <a:ext cx="1371600" cy="25483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7266" y="465885"/>
            <a:ext cx="8562199" cy="28059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8585"/>
            <a:r>
              <a:rPr lang="en-US" sz="5200" spc="22" dirty="0">
                <a:solidFill>
                  <a:schemeClr val="tx2"/>
                </a:solidFill>
              </a:rPr>
              <a:t>Advantages</a:t>
            </a:r>
            <a:r>
              <a:rPr lang="en-US" sz="5200" spc="15" dirty="0">
                <a:solidFill>
                  <a:schemeClr val="tx2"/>
                </a:solidFill>
              </a:rPr>
              <a:t> </a:t>
            </a:r>
            <a:r>
              <a:rPr lang="en-US" sz="5200" spc="22" dirty="0">
                <a:solidFill>
                  <a:schemeClr val="tx2"/>
                </a:solidFill>
              </a:rPr>
              <a:t>of</a:t>
            </a:r>
            <a:r>
              <a:rPr lang="en-US" sz="5200" spc="-7" dirty="0">
                <a:solidFill>
                  <a:schemeClr val="tx2"/>
                </a:solidFill>
              </a:rPr>
              <a:t> </a:t>
            </a:r>
            <a:r>
              <a:rPr lang="en-US" sz="5200" spc="22" dirty="0">
                <a:solidFill>
                  <a:schemeClr val="tx2"/>
                </a:solidFill>
              </a:rPr>
              <a:t>using</a:t>
            </a:r>
            <a:r>
              <a:rPr lang="en-US" sz="5200" spc="-15" dirty="0">
                <a:solidFill>
                  <a:schemeClr val="tx2"/>
                </a:solidFill>
              </a:rPr>
              <a:t> </a:t>
            </a:r>
            <a:r>
              <a:rPr lang="en-US" sz="5200" spc="29" dirty="0">
                <a:solidFill>
                  <a:schemeClr val="tx2"/>
                </a:solidFill>
              </a:rPr>
              <a:t>Proxy </a:t>
            </a:r>
            <a:r>
              <a:rPr lang="en-US" sz="5200" spc="15" dirty="0">
                <a:solidFill>
                  <a:schemeClr val="tx2"/>
                </a:solidFill>
              </a:rPr>
              <a:t>Servers</a:t>
            </a:r>
            <a:endParaRPr lang="en-US" sz="5200" spc="29" dirty="0">
              <a:solidFill>
                <a:schemeClr val="tx2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7807F68-CD7F-C660-A4E4-406A25F212D8}"/>
              </a:ext>
            </a:extLst>
          </p:cNvPr>
          <p:cNvGrpSpPr/>
          <p:nvPr/>
        </p:nvGrpSpPr>
        <p:grpSpPr>
          <a:xfrm>
            <a:off x="2892536" y="2406445"/>
            <a:ext cx="8965168" cy="4170556"/>
            <a:chOff x="2722756" y="1489803"/>
            <a:chExt cx="6159005" cy="4170556"/>
          </a:xfrm>
        </p:grpSpPr>
        <p:sp>
          <p:nvSpPr>
            <p:cNvPr id="54" name="object 7">
              <a:extLst>
                <a:ext uri="{FF2B5EF4-FFF2-40B4-BE49-F238E27FC236}">
                  <a16:creationId xmlns:a16="http://schemas.microsoft.com/office/drawing/2014/main" id="{76E98A51-8D0D-2AE2-DC4C-046B8F0CFFCB}"/>
                </a:ext>
              </a:extLst>
            </p:cNvPr>
            <p:cNvSpPr/>
            <p:nvPr/>
          </p:nvSpPr>
          <p:spPr>
            <a:xfrm>
              <a:off x="5218398" y="1489803"/>
              <a:ext cx="1447800" cy="4170556"/>
            </a:xfrm>
            <a:custGeom>
              <a:avLst/>
              <a:gdLst/>
              <a:ahLst/>
              <a:cxnLst/>
              <a:rect l="l" t="t" r="r" b="b"/>
              <a:pathLst>
                <a:path w="989329" h="2849879">
                  <a:moveTo>
                    <a:pt x="989075" y="2849880"/>
                  </a:moveTo>
                  <a:lnTo>
                    <a:pt x="989075" y="0"/>
                  </a:lnTo>
                  <a:lnTo>
                    <a:pt x="0" y="0"/>
                  </a:lnTo>
                  <a:lnTo>
                    <a:pt x="0" y="2849880"/>
                  </a:lnTo>
                  <a:lnTo>
                    <a:pt x="3810" y="2849880"/>
                  </a:lnTo>
                  <a:lnTo>
                    <a:pt x="3810" y="7620"/>
                  </a:lnTo>
                  <a:lnTo>
                    <a:pt x="7619" y="3810"/>
                  </a:lnTo>
                  <a:lnTo>
                    <a:pt x="7619" y="7620"/>
                  </a:lnTo>
                  <a:lnTo>
                    <a:pt x="981456" y="7620"/>
                  </a:lnTo>
                  <a:lnTo>
                    <a:pt x="981456" y="3810"/>
                  </a:lnTo>
                  <a:lnTo>
                    <a:pt x="985266" y="7620"/>
                  </a:lnTo>
                  <a:lnTo>
                    <a:pt x="985266" y="2849880"/>
                  </a:lnTo>
                  <a:lnTo>
                    <a:pt x="989075" y="2849880"/>
                  </a:lnTo>
                  <a:close/>
                </a:path>
                <a:path w="989329" h="2849879">
                  <a:moveTo>
                    <a:pt x="7619" y="7620"/>
                  </a:moveTo>
                  <a:lnTo>
                    <a:pt x="7619" y="3810"/>
                  </a:lnTo>
                  <a:lnTo>
                    <a:pt x="3810" y="7620"/>
                  </a:lnTo>
                  <a:lnTo>
                    <a:pt x="7619" y="7620"/>
                  </a:lnTo>
                  <a:close/>
                </a:path>
                <a:path w="989329" h="2849879">
                  <a:moveTo>
                    <a:pt x="7620" y="2842260"/>
                  </a:moveTo>
                  <a:lnTo>
                    <a:pt x="7619" y="7620"/>
                  </a:lnTo>
                  <a:lnTo>
                    <a:pt x="3810" y="7620"/>
                  </a:lnTo>
                  <a:lnTo>
                    <a:pt x="3810" y="2842260"/>
                  </a:lnTo>
                  <a:lnTo>
                    <a:pt x="7620" y="2842260"/>
                  </a:lnTo>
                  <a:close/>
                </a:path>
                <a:path w="989329" h="2849879">
                  <a:moveTo>
                    <a:pt x="985266" y="2842260"/>
                  </a:moveTo>
                  <a:lnTo>
                    <a:pt x="3810" y="2842260"/>
                  </a:lnTo>
                  <a:lnTo>
                    <a:pt x="7620" y="2846070"/>
                  </a:lnTo>
                  <a:lnTo>
                    <a:pt x="7620" y="2849880"/>
                  </a:lnTo>
                  <a:lnTo>
                    <a:pt x="981456" y="2849880"/>
                  </a:lnTo>
                  <a:lnTo>
                    <a:pt x="981456" y="2846070"/>
                  </a:lnTo>
                  <a:lnTo>
                    <a:pt x="985266" y="2842260"/>
                  </a:lnTo>
                  <a:close/>
                </a:path>
                <a:path w="989329" h="2849879">
                  <a:moveTo>
                    <a:pt x="7620" y="2849880"/>
                  </a:moveTo>
                  <a:lnTo>
                    <a:pt x="7620" y="2846070"/>
                  </a:lnTo>
                  <a:lnTo>
                    <a:pt x="3810" y="2842260"/>
                  </a:lnTo>
                  <a:lnTo>
                    <a:pt x="3810" y="2849880"/>
                  </a:lnTo>
                  <a:lnTo>
                    <a:pt x="7620" y="2849880"/>
                  </a:lnTo>
                  <a:close/>
                </a:path>
                <a:path w="989329" h="2849879">
                  <a:moveTo>
                    <a:pt x="985266" y="7620"/>
                  </a:moveTo>
                  <a:lnTo>
                    <a:pt x="981456" y="3810"/>
                  </a:lnTo>
                  <a:lnTo>
                    <a:pt x="981456" y="7620"/>
                  </a:lnTo>
                  <a:lnTo>
                    <a:pt x="985266" y="7620"/>
                  </a:lnTo>
                  <a:close/>
                </a:path>
                <a:path w="989329" h="2849879">
                  <a:moveTo>
                    <a:pt x="985266" y="2842260"/>
                  </a:moveTo>
                  <a:lnTo>
                    <a:pt x="985266" y="7620"/>
                  </a:lnTo>
                  <a:lnTo>
                    <a:pt x="981456" y="7620"/>
                  </a:lnTo>
                  <a:lnTo>
                    <a:pt x="981456" y="2842260"/>
                  </a:lnTo>
                  <a:lnTo>
                    <a:pt x="985266" y="2842260"/>
                  </a:lnTo>
                  <a:close/>
                </a:path>
                <a:path w="989329" h="2849879">
                  <a:moveTo>
                    <a:pt x="985266" y="2849880"/>
                  </a:moveTo>
                  <a:lnTo>
                    <a:pt x="985266" y="2842260"/>
                  </a:lnTo>
                  <a:lnTo>
                    <a:pt x="981456" y="2846070"/>
                  </a:lnTo>
                  <a:lnTo>
                    <a:pt x="981456" y="2849880"/>
                  </a:lnTo>
                  <a:lnTo>
                    <a:pt x="985266" y="2849880"/>
                  </a:lnTo>
                  <a:close/>
                </a:path>
              </a:pathLst>
            </a:custGeom>
            <a:solidFill>
              <a:srgbClr val="7788FA"/>
            </a:solidFill>
            <a:ln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sz="2634" b="1"/>
            </a:p>
          </p:txBody>
        </p:sp>
        <p:sp>
          <p:nvSpPr>
            <p:cNvPr id="55" name="object 8">
              <a:extLst>
                <a:ext uri="{FF2B5EF4-FFF2-40B4-BE49-F238E27FC236}">
                  <a16:creationId xmlns:a16="http://schemas.microsoft.com/office/drawing/2014/main" id="{A4F5E2A3-F9F0-7CC6-D9BE-F361EF1CB560}"/>
                </a:ext>
              </a:extLst>
            </p:cNvPr>
            <p:cNvSpPr/>
            <p:nvPr/>
          </p:nvSpPr>
          <p:spPr>
            <a:xfrm>
              <a:off x="7434146" y="1536639"/>
              <a:ext cx="1446869" cy="1621573"/>
            </a:xfrm>
            <a:custGeom>
              <a:avLst/>
              <a:gdLst/>
              <a:ahLst/>
              <a:cxnLst/>
              <a:rect l="l" t="t" r="r" b="b"/>
              <a:pathLst>
                <a:path w="988695" h="1108075">
                  <a:moveTo>
                    <a:pt x="160781" y="309372"/>
                  </a:moveTo>
                  <a:lnTo>
                    <a:pt x="0" y="390144"/>
                  </a:lnTo>
                  <a:lnTo>
                    <a:pt x="9905" y="395073"/>
                  </a:lnTo>
                  <a:lnTo>
                    <a:pt x="9905" y="386334"/>
                  </a:lnTo>
                  <a:lnTo>
                    <a:pt x="16763" y="389763"/>
                  </a:lnTo>
                  <a:lnTo>
                    <a:pt x="159257" y="318516"/>
                  </a:lnTo>
                  <a:lnTo>
                    <a:pt x="159257" y="312420"/>
                  </a:lnTo>
                  <a:lnTo>
                    <a:pt x="160781" y="309372"/>
                  </a:lnTo>
                  <a:close/>
                </a:path>
                <a:path w="988695" h="1108075">
                  <a:moveTo>
                    <a:pt x="16763" y="389763"/>
                  </a:moveTo>
                  <a:lnTo>
                    <a:pt x="9905" y="386334"/>
                  </a:lnTo>
                  <a:lnTo>
                    <a:pt x="9905" y="393192"/>
                  </a:lnTo>
                  <a:lnTo>
                    <a:pt x="16763" y="389763"/>
                  </a:lnTo>
                  <a:close/>
                </a:path>
                <a:path w="988695" h="1108075">
                  <a:moveTo>
                    <a:pt x="172973" y="1085088"/>
                  </a:moveTo>
                  <a:lnTo>
                    <a:pt x="170687" y="1081278"/>
                  </a:lnTo>
                  <a:lnTo>
                    <a:pt x="170687" y="1082040"/>
                  </a:lnTo>
                  <a:lnTo>
                    <a:pt x="169163" y="1078230"/>
                  </a:lnTo>
                  <a:lnTo>
                    <a:pt x="169163" y="1078992"/>
                  </a:lnTo>
                  <a:lnTo>
                    <a:pt x="168401" y="1075182"/>
                  </a:lnTo>
                  <a:lnTo>
                    <a:pt x="168401" y="1075944"/>
                  </a:lnTo>
                  <a:lnTo>
                    <a:pt x="166877" y="1068324"/>
                  </a:lnTo>
                  <a:lnTo>
                    <a:pt x="166877" y="464820"/>
                  </a:lnTo>
                  <a:lnTo>
                    <a:pt x="16763" y="389763"/>
                  </a:lnTo>
                  <a:lnTo>
                    <a:pt x="9905" y="393192"/>
                  </a:lnTo>
                  <a:lnTo>
                    <a:pt x="9905" y="395073"/>
                  </a:lnTo>
                  <a:lnTo>
                    <a:pt x="159257" y="469395"/>
                  </a:lnTo>
                  <a:lnTo>
                    <a:pt x="159257" y="467106"/>
                  </a:lnTo>
                  <a:lnTo>
                    <a:pt x="160781" y="470154"/>
                  </a:lnTo>
                  <a:lnTo>
                    <a:pt x="160781" y="1076113"/>
                  </a:lnTo>
                  <a:lnTo>
                    <a:pt x="163007" y="1083287"/>
                  </a:lnTo>
                  <a:lnTo>
                    <a:pt x="168682" y="1092188"/>
                  </a:lnTo>
                  <a:lnTo>
                    <a:pt x="172211" y="1095544"/>
                  </a:lnTo>
                  <a:lnTo>
                    <a:pt x="172211" y="1084326"/>
                  </a:lnTo>
                  <a:lnTo>
                    <a:pt x="172973" y="1085088"/>
                  </a:lnTo>
                  <a:close/>
                </a:path>
                <a:path w="988695" h="1108075">
                  <a:moveTo>
                    <a:pt x="988313" y="1069086"/>
                  </a:moveTo>
                  <a:lnTo>
                    <a:pt x="988313" y="37338"/>
                  </a:lnTo>
                  <a:lnTo>
                    <a:pt x="966870" y="4897"/>
                  </a:lnTo>
                  <a:lnTo>
                    <a:pt x="950975" y="0"/>
                  </a:lnTo>
                  <a:lnTo>
                    <a:pt x="197357" y="0"/>
                  </a:lnTo>
                  <a:lnTo>
                    <a:pt x="182278" y="4208"/>
                  </a:lnTo>
                  <a:lnTo>
                    <a:pt x="169983" y="13468"/>
                  </a:lnTo>
                  <a:lnTo>
                    <a:pt x="161849" y="26471"/>
                  </a:lnTo>
                  <a:lnTo>
                    <a:pt x="159257" y="41910"/>
                  </a:lnTo>
                  <a:lnTo>
                    <a:pt x="159257" y="310137"/>
                  </a:lnTo>
                  <a:lnTo>
                    <a:pt x="160781" y="309372"/>
                  </a:lnTo>
                  <a:lnTo>
                    <a:pt x="160781" y="317754"/>
                  </a:lnTo>
                  <a:lnTo>
                    <a:pt x="166877" y="314706"/>
                  </a:lnTo>
                  <a:lnTo>
                    <a:pt x="166877" y="38862"/>
                  </a:lnTo>
                  <a:lnTo>
                    <a:pt x="168401" y="31242"/>
                  </a:lnTo>
                  <a:lnTo>
                    <a:pt x="168401" y="32004"/>
                  </a:lnTo>
                  <a:lnTo>
                    <a:pt x="169163" y="28194"/>
                  </a:lnTo>
                  <a:lnTo>
                    <a:pt x="169163" y="28956"/>
                  </a:lnTo>
                  <a:lnTo>
                    <a:pt x="170687" y="25146"/>
                  </a:lnTo>
                  <a:lnTo>
                    <a:pt x="170687" y="25908"/>
                  </a:lnTo>
                  <a:lnTo>
                    <a:pt x="172211" y="23368"/>
                  </a:lnTo>
                  <a:lnTo>
                    <a:pt x="172211" y="22860"/>
                  </a:lnTo>
                  <a:lnTo>
                    <a:pt x="174497" y="19812"/>
                  </a:lnTo>
                  <a:lnTo>
                    <a:pt x="179069" y="15240"/>
                  </a:lnTo>
                  <a:lnTo>
                    <a:pt x="182117" y="12954"/>
                  </a:lnTo>
                  <a:lnTo>
                    <a:pt x="184403" y="11811"/>
                  </a:lnTo>
                  <a:lnTo>
                    <a:pt x="184403" y="11430"/>
                  </a:lnTo>
                  <a:lnTo>
                    <a:pt x="187451" y="10210"/>
                  </a:lnTo>
                  <a:lnTo>
                    <a:pt x="187451" y="9906"/>
                  </a:lnTo>
                  <a:lnTo>
                    <a:pt x="191261" y="8382"/>
                  </a:lnTo>
                  <a:lnTo>
                    <a:pt x="191261" y="8839"/>
                  </a:lnTo>
                  <a:lnTo>
                    <a:pt x="194309" y="7620"/>
                  </a:lnTo>
                  <a:lnTo>
                    <a:pt x="953261" y="7620"/>
                  </a:lnTo>
                  <a:lnTo>
                    <a:pt x="956309" y="8839"/>
                  </a:lnTo>
                  <a:lnTo>
                    <a:pt x="956309" y="8382"/>
                  </a:lnTo>
                  <a:lnTo>
                    <a:pt x="960119" y="9906"/>
                  </a:lnTo>
                  <a:lnTo>
                    <a:pt x="960119" y="10210"/>
                  </a:lnTo>
                  <a:lnTo>
                    <a:pt x="963167" y="11430"/>
                  </a:lnTo>
                  <a:lnTo>
                    <a:pt x="963167" y="11734"/>
                  </a:lnTo>
                  <a:lnTo>
                    <a:pt x="966215" y="12954"/>
                  </a:lnTo>
                  <a:lnTo>
                    <a:pt x="966215" y="13525"/>
                  </a:lnTo>
                  <a:lnTo>
                    <a:pt x="968501" y="15240"/>
                  </a:lnTo>
                  <a:lnTo>
                    <a:pt x="973073" y="19812"/>
                  </a:lnTo>
                  <a:lnTo>
                    <a:pt x="975359" y="22860"/>
                  </a:lnTo>
                  <a:lnTo>
                    <a:pt x="975359" y="23368"/>
                  </a:lnTo>
                  <a:lnTo>
                    <a:pt x="976883" y="25908"/>
                  </a:lnTo>
                  <a:lnTo>
                    <a:pt x="976883" y="25146"/>
                  </a:lnTo>
                  <a:lnTo>
                    <a:pt x="978407" y="28956"/>
                  </a:lnTo>
                  <a:lnTo>
                    <a:pt x="978407" y="28194"/>
                  </a:lnTo>
                  <a:lnTo>
                    <a:pt x="979169" y="32004"/>
                  </a:lnTo>
                  <a:lnTo>
                    <a:pt x="979169" y="31242"/>
                  </a:lnTo>
                  <a:lnTo>
                    <a:pt x="980693" y="35052"/>
                  </a:lnTo>
                  <a:lnTo>
                    <a:pt x="980693" y="1089914"/>
                  </a:lnTo>
                  <a:lnTo>
                    <a:pt x="981455" y="1088898"/>
                  </a:lnTo>
                  <a:lnTo>
                    <a:pt x="983741" y="1085088"/>
                  </a:lnTo>
                  <a:lnTo>
                    <a:pt x="986789" y="1077468"/>
                  </a:lnTo>
                  <a:lnTo>
                    <a:pt x="987551" y="1073658"/>
                  </a:lnTo>
                  <a:lnTo>
                    <a:pt x="988313" y="1069086"/>
                  </a:lnTo>
                  <a:close/>
                </a:path>
                <a:path w="988695" h="1108075">
                  <a:moveTo>
                    <a:pt x="160781" y="317754"/>
                  </a:moveTo>
                  <a:lnTo>
                    <a:pt x="160781" y="309372"/>
                  </a:lnTo>
                  <a:lnTo>
                    <a:pt x="159257" y="312420"/>
                  </a:lnTo>
                  <a:lnTo>
                    <a:pt x="159257" y="318516"/>
                  </a:lnTo>
                  <a:lnTo>
                    <a:pt x="160781" y="317754"/>
                  </a:lnTo>
                  <a:close/>
                </a:path>
                <a:path w="988695" h="1108075">
                  <a:moveTo>
                    <a:pt x="160781" y="470154"/>
                  </a:moveTo>
                  <a:lnTo>
                    <a:pt x="159257" y="467106"/>
                  </a:lnTo>
                  <a:lnTo>
                    <a:pt x="159257" y="469395"/>
                  </a:lnTo>
                  <a:lnTo>
                    <a:pt x="160781" y="470154"/>
                  </a:lnTo>
                  <a:close/>
                </a:path>
                <a:path w="988695" h="1108075">
                  <a:moveTo>
                    <a:pt x="160781" y="1076113"/>
                  </a:moveTo>
                  <a:lnTo>
                    <a:pt x="160781" y="470154"/>
                  </a:lnTo>
                  <a:lnTo>
                    <a:pt x="159257" y="469395"/>
                  </a:lnTo>
                  <a:lnTo>
                    <a:pt x="159257" y="1069086"/>
                  </a:lnTo>
                  <a:lnTo>
                    <a:pt x="160019" y="1073658"/>
                  </a:lnTo>
                  <a:lnTo>
                    <a:pt x="160781" y="1076113"/>
                  </a:lnTo>
                  <a:close/>
                </a:path>
                <a:path w="988695" h="1108075">
                  <a:moveTo>
                    <a:pt x="172973" y="22098"/>
                  </a:moveTo>
                  <a:lnTo>
                    <a:pt x="172211" y="22860"/>
                  </a:lnTo>
                  <a:lnTo>
                    <a:pt x="172211" y="23368"/>
                  </a:lnTo>
                  <a:lnTo>
                    <a:pt x="172973" y="22098"/>
                  </a:lnTo>
                  <a:close/>
                </a:path>
                <a:path w="988695" h="1108075">
                  <a:moveTo>
                    <a:pt x="185165" y="1095756"/>
                  </a:moveTo>
                  <a:lnTo>
                    <a:pt x="182117" y="1094232"/>
                  </a:lnTo>
                  <a:lnTo>
                    <a:pt x="179069" y="1091946"/>
                  </a:lnTo>
                  <a:lnTo>
                    <a:pt x="174497" y="1087374"/>
                  </a:lnTo>
                  <a:lnTo>
                    <a:pt x="172211" y="1084326"/>
                  </a:lnTo>
                  <a:lnTo>
                    <a:pt x="172211" y="1095544"/>
                  </a:lnTo>
                  <a:lnTo>
                    <a:pt x="176313" y="1099445"/>
                  </a:lnTo>
                  <a:lnTo>
                    <a:pt x="184403" y="1103734"/>
                  </a:lnTo>
                  <a:lnTo>
                    <a:pt x="184403" y="1095756"/>
                  </a:lnTo>
                  <a:lnTo>
                    <a:pt x="185165" y="1095756"/>
                  </a:lnTo>
                  <a:close/>
                </a:path>
                <a:path w="988695" h="1108075">
                  <a:moveTo>
                    <a:pt x="185165" y="11430"/>
                  </a:moveTo>
                  <a:lnTo>
                    <a:pt x="184403" y="11430"/>
                  </a:lnTo>
                  <a:lnTo>
                    <a:pt x="184403" y="11811"/>
                  </a:lnTo>
                  <a:lnTo>
                    <a:pt x="185165" y="11430"/>
                  </a:lnTo>
                  <a:close/>
                </a:path>
                <a:path w="988695" h="1108075">
                  <a:moveTo>
                    <a:pt x="188213" y="1097280"/>
                  </a:moveTo>
                  <a:lnTo>
                    <a:pt x="184403" y="1095756"/>
                  </a:lnTo>
                  <a:lnTo>
                    <a:pt x="184403" y="1103734"/>
                  </a:lnTo>
                  <a:lnTo>
                    <a:pt x="185165" y="1104138"/>
                  </a:lnTo>
                  <a:lnTo>
                    <a:pt x="187451" y="1105052"/>
                  </a:lnTo>
                  <a:lnTo>
                    <a:pt x="187451" y="1097280"/>
                  </a:lnTo>
                  <a:lnTo>
                    <a:pt x="188213" y="1097280"/>
                  </a:lnTo>
                  <a:close/>
                </a:path>
                <a:path w="988695" h="1108075">
                  <a:moveTo>
                    <a:pt x="188213" y="9906"/>
                  </a:moveTo>
                  <a:lnTo>
                    <a:pt x="187451" y="9906"/>
                  </a:lnTo>
                  <a:lnTo>
                    <a:pt x="187451" y="10210"/>
                  </a:lnTo>
                  <a:lnTo>
                    <a:pt x="188213" y="9906"/>
                  </a:lnTo>
                  <a:close/>
                </a:path>
                <a:path w="988695" h="1108075">
                  <a:moveTo>
                    <a:pt x="191261" y="1106576"/>
                  </a:moveTo>
                  <a:lnTo>
                    <a:pt x="191261" y="1098804"/>
                  </a:lnTo>
                  <a:lnTo>
                    <a:pt x="187451" y="1097280"/>
                  </a:lnTo>
                  <a:lnTo>
                    <a:pt x="187451" y="1105052"/>
                  </a:lnTo>
                  <a:lnTo>
                    <a:pt x="191261" y="1106576"/>
                  </a:lnTo>
                  <a:close/>
                </a:path>
                <a:path w="988695" h="1108075">
                  <a:moveTo>
                    <a:pt x="191261" y="8839"/>
                  </a:moveTo>
                  <a:lnTo>
                    <a:pt x="191261" y="8382"/>
                  </a:lnTo>
                  <a:lnTo>
                    <a:pt x="190499" y="9144"/>
                  </a:lnTo>
                  <a:lnTo>
                    <a:pt x="191261" y="8839"/>
                  </a:lnTo>
                  <a:close/>
                </a:path>
                <a:path w="988695" h="1108075">
                  <a:moveTo>
                    <a:pt x="201929" y="1100328"/>
                  </a:moveTo>
                  <a:lnTo>
                    <a:pt x="197357" y="1099566"/>
                  </a:lnTo>
                  <a:lnTo>
                    <a:pt x="194309" y="1099566"/>
                  </a:lnTo>
                  <a:lnTo>
                    <a:pt x="190499" y="1098042"/>
                  </a:lnTo>
                  <a:lnTo>
                    <a:pt x="191261" y="1098804"/>
                  </a:lnTo>
                  <a:lnTo>
                    <a:pt x="191261" y="1106576"/>
                  </a:lnTo>
                  <a:lnTo>
                    <a:pt x="192785" y="1107186"/>
                  </a:lnTo>
                  <a:lnTo>
                    <a:pt x="197357" y="1107186"/>
                  </a:lnTo>
                  <a:lnTo>
                    <a:pt x="201167" y="1107948"/>
                  </a:lnTo>
                  <a:lnTo>
                    <a:pt x="201167" y="1100328"/>
                  </a:lnTo>
                  <a:lnTo>
                    <a:pt x="201929" y="1100328"/>
                  </a:lnTo>
                  <a:close/>
                </a:path>
                <a:path w="988695" h="1108075">
                  <a:moveTo>
                    <a:pt x="957071" y="1098042"/>
                  </a:moveTo>
                  <a:lnTo>
                    <a:pt x="953261" y="1099566"/>
                  </a:lnTo>
                  <a:lnTo>
                    <a:pt x="950213" y="1099566"/>
                  </a:lnTo>
                  <a:lnTo>
                    <a:pt x="946403" y="1100328"/>
                  </a:lnTo>
                  <a:lnTo>
                    <a:pt x="201167" y="1100328"/>
                  </a:lnTo>
                  <a:lnTo>
                    <a:pt x="201167" y="1107948"/>
                  </a:lnTo>
                  <a:lnTo>
                    <a:pt x="946403" y="1107948"/>
                  </a:lnTo>
                  <a:lnTo>
                    <a:pt x="950975" y="1107186"/>
                  </a:lnTo>
                  <a:lnTo>
                    <a:pt x="954785" y="1107186"/>
                  </a:lnTo>
                  <a:lnTo>
                    <a:pt x="956309" y="1106576"/>
                  </a:lnTo>
                  <a:lnTo>
                    <a:pt x="956309" y="1098804"/>
                  </a:lnTo>
                  <a:lnTo>
                    <a:pt x="957071" y="1098042"/>
                  </a:lnTo>
                  <a:close/>
                </a:path>
                <a:path w="988695" h="1108075">
                  <a:moveTo>
                    <a:pt x="957071" y="9144"/>
                  </a:moveTo>
                  <a:lnTo>
                    <a:pt x="956309" y="8382"/>
                  </a:lnTo>
                  <a:lnTo>
                    <a:pt x="956309" y="8839"/>
                  </a:lnTo>
                  <a:lnTo>
                    <a:pt x="957071" y="9144"/>
                  </a:lnTo>
                  <a:close/>
                </a:path>
                <a:path w="988695" h="1108075">
                  <a:moveTo>
                    <a:pt x="960119" y="1105154"/>
                  </a:moveTo>
                  <a:lnTo>
                    <a:pt x="960119" y="1097280"/>
                  </a:lnTo>
                  <a:lnTo>
                    <a:pt x="956309" y="1098804"/>
                  </a:lnTo>
                  <a:lnTo>
                    <a:pt x="956309" y="1106576"/>
                  </a:lnTo>
                  <a:lnTo>
                    <a:pt x="958595" y="1105662"/>
                  </a:lnTo>
                  <a:lnTo>
                    <a:pt x="960119" y="1105154"/>
                  </a:lnTo>
                  <a:close/>
                </a:path>
                <a:path w="988695" h="1108075">
                  <a:moveTo>
                    <a:pt x="960119" y="10210"/>
                  </a:moveTo>
                  <a:lnTo>
                    <a:pt x="960119" y="9906"/>
                  </a:lnTo>
                  <a:lnTo>
                    <a:pt x="959357" y="9906"/>
                  </a:lnTo>
                  <a:lnTo>
                    <a:pt x="960119" y="10210"/>
                  </a:lnTo>
                  <a:close/>
                </a:path>
                <a:path w="988695" h="1108075">
                  <a:moveTo>
                    <a:pt x="963167" y="1104138"/>
                  </a:moveTo>
                  <a:lnTo>
                    <a:pt x="963167" y="1095756"/>
                  </a:lnTo>
                  <a:lnTo>
                    <a:pt x="959357" y="1097280"/>
                  </a:lnTo>
                  <a:lnTo>
                    <a:pt x="960119" y="1097280"/>
                  </a:lnTo>
                  <a:lnTo>
                    <a:pt x="960119" y="1105154"/>
                  </a:lnTo>
                  <a:lnTo>
                    <a:pt x="963167" y="1104138"/>
                  </a:lnTo>
                  <a:close/>
                </a:path>
                <a:path w="988695" h="1108075">
                  <a:moveTo>
                    <a:pt x="963167" y="11734"/>
                  </a:moveTo>
                  <a:lnTo>
                    <a:pt x="963167" y="11430"/>
                  </a:lnTo>
                  <a:lnTo>
                    <a:pt x="962405" y="11430"/>
                  </a:lnTo>
                  <a:lnTo>
                    <a:pt x="963167" y="11734"/>
                  </a:lnTo>
                  <a:close/>
                </a:path>
                <a:path w="988695" h="1108075">
                  <a:moveTo>
                    <a:pt x="966215" y="1102614"/>
                  </a:moveTo>
                  <a:lnTo>
                    <a:pt x="966215" y="1094232"/>
                  </a:lnTo>
                  <a:lnTo>
                    <a:pt x="962405" y="1095756"/>
                  </a:lnTo>
                  <a:lnTo>
                    <a:pt x="963167" y="1095756"/>
                  </a:lnTo>
                  <a:lnTo>
                    <a:pt x="963167" y="1104138"/>
                  </a:lnTo>
                  <a:lnTo>
                    <a:pt x="966215" y="1102614"/>
                  </a:lnTo>
                  <a:close/>
                </a:path>
                <a:path w="988695" h="1108075">
                  <a:moveTo>
                    <a:pt x="966215" y="13525"/>
                  </a:moveTo>
                  <a:lnTo>
                    <a:pt x="966215" y="12954"/>
                  </a:lnTo>
                  <a:lnTo>
                    <a:pt x="965453" y="12954"/>
                  </a:lnTo>
                  <a:lnTo>
                    <a:pt x="966215" y="13525"/>
                  </a:lnTo>
                  <a:close/>
                </a:path>
                <a:path w="988695" h="1108075">
                  <a:moveTo>
                    <a:pt x="975359" y="1095756"/>
                  </a:moveTo>
                  <a:lnTo>
                    <a:pt x="975359" y="1084326"/>
                  </a:lnTo>
                  <a:lnTo>
                    <a:pt x="973073" y="1087374"/>
                  </a:lnTo>
                  <a:lnTo>
                    <a:pt x="968501" y="1091946"/>
                  </a:lnTo>
                  <a:lnTo>
                    <a:pt x="965453" y="1094232"/>
                  </a:lnTo>
                  <a:lnTo>
                    <a:pt x="966215" y="1094232"/>
                  </a:lnTo>
                  <a:lnTo>
                    <a:pt x="966215" y="1102614"/>
                  </a:lnTo>
                  <a:lnTo>
                    <a:pt x="970025" y="1100328"/>
                  </a:lnTo>
                  <a:lnTo>
                    <a:pt x="973073" y="1098042"/>
                  </a:lnTo>
                  <a:lnTo>
                    <a:pt x="975359" y="1095756"/>
                  </a:lnTo>
                  <a:close/>
                </a:path>
                <a:path w="988695" h="1108075">
                  <a:moveTo>
                    <a:pt x="975359" y="23368"/>
                  </a:moveTo>
                  <a:lnTo>
                    <a:pt x="975359" y="22860"/>
                  </a:lnTo>
                  <a:lnTo>
                    <a:pt x="974597" y="22098"/>
                  </a:lnTo>
                  <a:lnTo>
                    <a:pt x="975359" y="23368"/>
                  </a:lnTo>
                  <a:close/>
                </a:path>
                <a:path w="988695" h="1108075">
                  <a:moveTo>
                    <a:pt x="980693" y="1089914"/>
                  </a:moveTo>
                  <a:lnTo>
                    <a:pt x="980693" y="1072134"/>
                  </a:lnTo>
                  <a:lnTo>
                    <a:pt x="979169" y="1075944"/>
                  </a:lnTo>
                  <a:lnTo>
                    <a:pt x="979169" y="1075182"/>
                  </a:lnTo>
                  <a:lnTo>
                    <a:pt x="978407" y="1078992"/>
                  </a:lnTo>
                  <a:lnTo>
                    <a:pt x="978407" y="1078230"/>
                  </a:lnTo>
                  <a:lnTo>
                    <a:pt x="976883" y="1082040"/>
                  </a:lnTo>
                  <a:lnTo>
                    <a:pt x="976883" y="1081278"/>
                  </a:lnTo>
                  <a:lnTo>
                    <a:pt x="974597" y="1085088"/>
                  </a:lnTo>
                  <a:lnTo>
                    <a:pt x="975359" y="1084326"/>
                  </a:lnTo>
                  <a:lnTo>
                    <a:pt x="975359" y="1095756"/>
                  </a:lnTo>
                  <a:lnTo>
                    <a:pt x="979169" y="1091946"/>
                  </a:lnTo>
                  <a:lnTo>
                    <a:pt x="980693" y="1089914"/>
                  </a:lnTo>
                  <a:close/>
                </a:path>
                <a:path w="988695" h="1108075">
                  <a:moveTo>
                    <a:pt x="980693" y="38862"/>
                  </a:moveTo>
                  <a:lnTo>
                    <a:pt x="980693" y="35052"/>
                  </a:lnTo>
                  <a:lnTo>
                    <a:pt x="979931" y="35052"/>
                  </a:lnTo>
                  <a:lnTo>
                    <a:pt x="980693" y="38862"/>
                  </a:lnTo>
                  <a:close/>
                </a:path>
                <a:path w="988695" h="1108075">
                  <a:moveTo>
                    <a:pt x="980693" y="1072134"/>
                  </a:moveTo>
                  <a:lnTo>
                    <a:pt x="980693" y="1068324"/>
                  </a:lnTo>
                  <a:lnTo>
                    <a:pt x="979931" y="1072134"/>
                  </a:lnTo>
                  <a:lnTo>
                    <a:pt x="980693" y="1072134"/>
                  </a:lnTo>
                  <a:close/>
                </a:path>
              </a:pathLst>
            </a:custGeom>
            <a:solidFill>
              <a:srgbClr val="7788FA"/>
            </a:solidFill>
            <a:ln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sz="2634" b="1"/>
            </a:p>
          </p:txBody>
        </p:sp>
        <p:sp>
          <p:nvSpPr>
            <p:cNvPr id="56" name="object 9">
              <a:extLst>
                <a:ext uri="{FF2B5EF4-FFF2-40B4-BE49-F238E27FC236}">
                  <a16:creationId xmlns:a16="http://schemas.microsoft.com/office/drawing/2014/main" id="{AB9A1122-E8B5-85A8-D18C-0DEF27A2DB63}"/>
                </a:ext>
              </a:extLst>
            </p:cNvPr>
            <p:cNvSpPr/>
            <p:nvPr/>
          </p:nvSpPr>
          <p:spPr>
            <a:xfrm>
              <a:off x="7433032" y="3812600"/>
              <a:ext cx="1448729" cy="1529576"/>
            </a:xfrm>
            <a:custGeom>
              <a:avLst/>
              <a:gdLst/>
              <a:ahLst/>
              <a:cxnLst/>
              <a:rect l="l" t="t" r="r" b="b"/>
              <a:pathLst>
                <a:path w="989964" h="1045210">
                  <a:moveTo>
                    <a:pt x="162305" y="309371"/>
                  </a:moveTo>
                  <a:lnTo>
                    <a:pt x="0" y="390143"/>
                  </a:lnTo>
                  <a:lnTo>
                    <a:pt x="10667" y="395452"/>
                  </a:lnTo>
                  <a:lnTo>
                    <a:pt x="10667" y="386333"/>
                  </a:lnTo>
                  <a:lnTo>
                    <a:pt x="17525" y="389796"/>
                  </a:lnTo>
                  <a:lnTo>
                    <a:pt x="160019" y="319241"/>
                  </a:lnTo>
                  <a:lnTo>
                    <a:pt x="160019" y="313181"/>
                  </a:lnTo>
                  <a:lnTo>
                    <a:pt x="162305" y="309371"/>
                  </a:lnTo>
                  <a:close/>
                </a:path>
                <a:path w="989964" h="1045210">
                  <a:moveTo>
                    <a:pt x="17525" y="389796"/>
                  </a:moveTo>
                  <a:lnTo>
                    <a:pt x="10667" y="386333"/>
                  </a:lnTo>
                  <a:lnTo>
                    <a:pt x="10667" y="393191"/>
                  </a:lnTo>
                  <a:lnTo>
                    <a:pt x="17525" y="389796"/>
                  </a:lnTo>
                  <a:close/>
                </a:path>
                <a:path w="989964" h="1045210">
                  <a:moveTo>
                    <a:pt x="170687" y="1015745"/>
                  </a:moveTo>
                  <a:lnTo>
                    <a:pt x="169163" y="1012697"/>
                  </a:lnTo>
                  <a:lnTo>
                    <a:pt x="168401" y="1008888"/>
                  </a:lnTo>
                  <a:lnTo>
                    <a:pt x="168401" y="1009650"/>
                  </a:lnTo>
                  <a:lnTo>
                    <a:pt x="167639" y="1005839"/>
                  </a:lnTo>
                  <a:lnTo>
                    <a:pt x="167639" y="465581"/>
                  </a:lnTo>
                  <a:lnTo>
                    <a:pt x="17525" y="389796"/>
                  </a:lnTo>
                  <a:lnTo>
                    <a:pt x="10667" y="393191"/>
                  </a:lnTo>
                  <a:lnTo>
                    <a:pt x="10667" y="395452"/>
                  </a:lnTo>
                  <a:lnTo>
                    <a:pt x="160019" y="469778"/>
                  </a:lnTo>
                  <a:lnTo>
                    <a:pt x="160019" y="467867"/>
                  </a:lnTo>
                  <a:lnTo>
                    <a:pt x="162305" y="470915"/>
                  </a:lnTo>
                  <a:lnTo>
                    <a:pt x="162305" y="1016001"/>
                  </a:lnTo>
                  <a:lnTo>
                    <a:pt x="163884" y="1020999"/>
                  </a:lnTo>
                  <a:lnTo>
                    <a:pt x="169549" y="1029514"/>
                  </a:lnTo>
                  <a:lnTo>
                    <a:pt x="169925" y="1029860"/>
                  </a:lnTo>
                  <a:lnTo>
                    <a:pt x="169925" y="1015745"/>
                  </a:lnTo>
                  <a:lnTo>
                    <a:pt x="170687" y="1015745"/>
                  </a:lnTo>
                  <a:close/>
                </a:path>
                <a:path w="989964" h="1045210">
                  <a:moveTo>
                    <a:pt x="989076" y="1011173"/>
                  </a:moveTo>
                  <a:lnTo>
                    <a:pt x="989075" y="33527"/>
                  </a:lnTo>
                  <a:lnTo>
                    <a:pt x="960119" y="1523"/>
                  </a:lnTo>
                  <a:lnTo>
                    <a:pt x="955547" y="761"/>
                  </a:lnTo>
                  <a:lnTo>
                    <a:pt x="951737" y="0"/>
                  </a:lnTo>
                  <a:lnTo>
                    <a:pt x="198119" y="0"/>
                  </a:lnTo>
                  <a:lnTo>
                    <a:pt x="162667" y="26637"/>
                  </a:lnTo>
                  <a:lnTo>
                    <a:pt x="160019" y="41910"/>
                  </a:lnTo>
                  <a:lnTo>
                    <a:pt x="160019" y="310509"/>
                  </a:lnTo>
                  <a:lnTo>
                    <a:pt x="162305" y="309371"/>
                  </a:lnTo>
                  <a:lnTo>
                    <a:pt x="162305" y="318109"/>
                  </a:lnTo>
                  <a:lnTo>
                    <a:pt x="167639" y="315467"/>
                  </a:lnTo>
                  <a:lnTo>
                    <a:pt x="167639" y="38861"/>
                  </a:lnTo>
                  <a:lnTo>
                    <a:pt x="168401" y="35051"/>
                  </a:lnTo>
                  <a:lnTo>
                    <a:pt x="169163" y="32003"/>
                  </a:lnTo>
                  <a:lnTo>
                    <a:pt x="169925" y="30098"/>
                  </a:lnTo>
                  <a:lnTo>
                    <a:pt x="169925" y="28955"/>
                  </a:lnTo>
                  <a:lnTo>
                    <a:pt x="171449" y="25145"/>
                  </a:lnTo>
                  <a:lnTo>
                    <a:pt x="171449" y="25907"/>
                  </a:lnTo>
                  <a:lnTo>
                    <a:pt x="172973" y="23875"/>
                  </a:lnTo>
                  <a:lnTo>
                    <a:pt x="172973" y="22859"/>
                  </a:lnTo>
                  <a:lnTo>
                    <a:pt x="175259" y="19811"/>
                  </a:lnTo>
                  <a:lnTo>
                    <a:pt x="175259" y="20573"/>
                  </a:lnTo>
                  <a:lnTo>
                    <a:pt x="177545" y="17525"/>
                  </a:lnTo>
                  <a:lnTo>
                    <a:pt x="179831" y="15811"/>
                  </a:lnTo>
                  <a:lnTo>
                    <a:pt x="179831" y="15239"/>
                  </a:lnTo>
                  <a:lnTo>
                    <a:pt x="182879" y="12953"/>
                  </a:lnTo>
                  <a:lnTo>
                    <a:pt x="182879" y="13715"/>
                  </a:lnTo>
                  <a:lnTo>
                    <a:pt x="185927" y="11429"/>
                  </a:lnTo>
                  <a:lnTo>
                    <a:pt x="188975" y="9905"/>
                  </a:lnTo>
                  <a:lnTo>
                    <a:pt x="192023" y="9143"/>
                  </a:lnTo>
                  <a:lnTo>
                    <a:pt x="195071" y="8534"/>
                  </a:lnTo>
                  <a:lnTo>
                    <a:pt x="195071" y="8381"/>
                  </a:lnTo>
                  <a:lnTo>
                    <a:pt x="198881" y="7619"/>
                  </a:lnTo>
                  <a:lnTo>
                    <a:pt x="950975" y="7619"/>
                  </a:lnTo>
                  <a:lnTo>
                    <a:pt x="954785" y="8381"/>
                  </a:lnTo>
                  <a:lnTo>
                    <a:pt x="954785" y="8534"/>
                  </a:lnTo>
                  <a:lnTo>
                    <a:pt x="957833" y="9143"/>
                  </a:lnTo>
                  <a:lnTo>
                    <a:pt x="960881" y="9905"/>
                  </a:lnTo>
                  <a:lnTo>
                    <a:pt x="963929" y="11429"/>
                  </a:lnTo>
                  <a:lnTo>
                    <a:pt x="966215" y="13144"/>
                  </a:lnTo>
                  <a:lnTo>
                    <a:pt x="966215" y="12953"/>
                  </a:lnTo>
                  <a:lnTo>
                    <a:pt x="972311" y="17525"/>
                  </a:lnTo>
                  <a:lnTo>
                    <a:pt x="972311" y="18541"/>
                  </a:lnTo>
                  <a:lnTo>
                    <a:pt x="973835" y="20573"/>
                  </a:lnTo>
                  <a:lnTo>
                    <a:pt x="973835" y="19811"/>
                  </a:lnTo>
                  <a:lnTo>
                    <a:pt x="976121" y="22859"/>
                  </a:lnTo>
                  <a:lnTo>
                    <a:pt x="977645" y="25907"/>
                  </a:lnTo>
                  <a:lnTo>
                    <a:pt x="977645" y="25145"/>
                  </a:lnTo>
                  <a:lnTo>
                    <a:pt x="979169" y="28955"/>
                  </a:lnTo>
                  <a:lnTo>
                    <a:pt x="979169" y="28193"/>
                  </a:lnTo>
                  <a:lnTo>
                    <a:pt x="980693" y="32003"/>
                  </a:lnTo>
                  <a:lnTo>
                    <a:pt x="981455" y="35051"/>
                  </a:lnTo>
                  <a:lnTo>
                    <a:pt x="981455" y="38861"/>
                  </a:lnTo>
                  <a:lnTo>
                    <a:pt x="982217" y="42671"/>
                  </a:lnTo>
                  <a:lnTo>
                    <a:pt x="982217" y="1026413"/>
                  </a:lnTo>
                  <a:lnTo>
                    <a:pt x="984503" y="1022604"/>
                  </a:lnTo>
                  <a:lnTo>
                    <a:pt x="989076" y="1011173"/>
                  </a:lnTo>
                  <a:close/>
                </a:path>
                <a:path w="989964" h="1045210">
                  <a:moveTo>
                    <a:pt x="162305" y="318109"/>
                  </a:moveTo>
                  <a:lnTo>
                    <a:pt x="162305" y="309371"/>
                  </a:lnTo>
                  <a:lnTo>
                    <a:pt x="160019" y="313181"/>
                  </a:lnTo>
                  <a:lnTo>
                    <a:pt x="160019" y="319241"/>
                  </a:lnTo>
                  <a:lnTo>
                    <a:pt x="162305" y="318109"/>
                  </a:lnTo>
                  <a:close/>
                </a:path>
                <a:path w="989964" h="1045210">
                  <a:moveTo>
                    <a:pt x="162305" y="470915"/>
                  </a:moveTo>
                  <a:lnTo>
                    <a:pt x="160019" y="467867"/>
                  </a:lnTo>
                  <a:lnTo>
                    <a:pt x="160019" y="469778"/>
                  </a:lnTo>
                  <a:lnTo>
                    <a:pt x="162305" y="470915"/>
                  </a:lnTo>
                  <a:close/>
                </a:path>
                <a:path w="989964" h="1045210">
                  <a:moveTo>
                    <a:pt x="162305" y="1016001"/>
                  </a:moveTo>
                  <a:lnTo>
                    <a:pt x="162305" y="470915"/>
                  </a:lnTo>
                  <a:lnTo>
                    <a:pt x="160019" y="469778"/>
                  </a:lnTo>
                  <a:lnTo>
                    <a:pt x="160019" y="1006601"/>
                  </a:lnTo>
                  <a:lnTo>
                    <a:pt x="160781" y="1011173"/>
                  </a:lnTo>
                  <a:lnTo>
                    <a:pt x="162305" y="1016001"/>
                  </a:lnTo>
                  <a:close/>
                </a:path>
                <a:path w="989964" h="1045210">
                  <a:moveTo>
                    <a:pt x="170687" y="28193"/>
                  </a:moveTo>
                  <a:lnTo>
                    <a:pt x="169925" y="28955"/>
                  </a:lnTo>
                  <a:lnTo>
                    <a:pt x="169925" y="30098"/>
                  </a:lnTo>
                  <a:lnTo>
                    <a:pt x="170687" y="28193"/>
                  </a:lnTo>
                  <a:close/>
                </a:path>
                <a:path w="989964" h="1045210">
                  <a:moveTo>
                    <a:pt x="173735" y="1021841"/>
                  </a:moveTo>
                  <a:lnTo>
                    <a:pt x="171449" y="1018794"/>
                  </a:lnTo>
                  <a:lnTo>
                    <a:pt x="169925" y="1015745"/>
                  </a:lnTo>
                  <a:lnTo>
                    <a:pt x="169925" y="1029860"/>
                  </a:lnTo>
                  <a:lnTo>
                    <a:pt x="172973" y="1032665"/>
                  </a:lnTo>
                  <a:lnTo>
                    <a:pt x="172973" y="1021841"/>
                  </a:lnTo>
                  <a:lnTo>
                    <a:pt x="173735" y="1021841"/>
                  </a:lnTo>
                  <a:close/>
                </a:path>
                <a:path w="989964" h="1045210">
                  <a:moveTo>
                    <a:pt x="173735" y="22859"/>
                  </a:moveTo>
                  <a:lnTo>
                    <a:pt x="172973" y="22859"/>
                  </a:lnTo>
                  <a:lnTo>
                    <a:pt x="172973" y="23875"/>
                  </a:lnTo>
                  <a:lnTo>
                    <a:pt x="173735" y="22859"/>
                  </a:lnTo>
                  <a:close/>
                </a:path>
                <a:path w="989964" h="1045210">
                  <a:moveTo>
                    <a:pt x="180593" y="1029461"/>
                  </a:moveTo>
                  <a:lnTo>
                    <a:pt x="177545" y="1027176"/>
                  </a:lnTo>
                  <a:lnTo>
                    <a:pt x="175259" y="1024128"/>
                  </a:lnTo>
                  <a:lnTo>
                    <a:pt x="175259" y="1024889"/>
                  </a:lnTo>
                  <a:lnTo>
                    <a:pt x="172973" y="1021841"/>
                  </a:lnTo>
                  <a:lnTo>
                    <a:pt x="172973" y="1032665"/>
                  </a:lnTo>
                  <a:lnTo>
                    <a:pt x="177117" y="1036478"/>
                  </a:lnTo>
                  <a:lnTo>
                    <a:pt x="179831" y="1038073"/>
                  </a:lnTo>
                  <a:lnTo>
                    <a:pt x="179831" y="1029461"/>
                  </a:lnTo>
                  <a:lnTo>
                    <a:pt x="180593" y="1029461"/>
                  </a:lnTo>
                  <a:close/>
                </a:path>
                <a:path w="989964" h="1045210">
                  <a:moveTo>
                    <a:pt x="180593" y="15239"/>
                  </a:moveTo>
                  <a:lnTo>
                    <a:pt x="179831" y="15239"/>
                  </a:lnTo>
                  <a:lnTo>
                    <a:pt x="179831" y="15811"/>
                  </a:lnTo>
                  <a:lnTo>
                    <a:pt x="180593" y="15239"/>
                  </a:lnTo>
                  <a:close/>
                </a:path>
                <a:path w="989964" h="1045210">
                  <a:moveTo>
                    <a:pt x="195833" y="1036319"/>
                  </a:moveTo>
                  <a:lnTo>
                    <a:pt x="192023" y="1035557"/>
                  </a:lnTo>
                  <a:lnTo>
                    <a:pt x="188975" y="1034033"/>
                  </a:lnTo>
                  <a:lnTo>
                    <a:pt x="188975" y="1034795"/>
                  </a:lnTo>
                  <a:lnTo>
                    <a:pt x="185927" y="1032510"/>
                  </a:lnTo>
                  <a:lnTo>
                    <a:pt x="185927" y="1033272"/>
                  </a:lnTo>
                  <a:lnTo>
                    <a:pt x="182879" y="1030985"/>
                  </a:lnTo>
                  <a:lnTo>
                    <a:pt x="179831" y="1029461"/>
                  </a:lnTo>
                  <a:lnTo>
                    <a:pt x="179831" y="1038073"/>
                  </a:lnTo>
                  <a:lnTo>
                    <a:pt x="185927" y="1041654"/>
                  </a:lnTo>
                  <a:lnTo>
                    <a:pt x="189737" y="1043178"/>
                  </a:lnTo>
                  <a:lnTo>
                    <a:pt x="193547" y="1043939"/>
                  </a:lnTo>
                  <a:lnTo>
                    <a:pt x="195071" y="1044193"/>
                  </a:lnTo>
                  <a:lnTo>
                    <a:pt x="195071" y="1036319"/>
                  </a:lnTo>
                  <a:lnTo>
                    <a:pt x="195833" y="1036319"/>
                  </a:lnTo>
                  <a:close/>
                </a:path>
                <a:path w="989964" h="1045210">
                  <a:moveTo>
                    <a:pt x="195833" y="8381"/>
                  </a:moveTo>
                  <a:lnTo>
                    <a:pt x="195071" y="8381"/>
                  </a:lnTo>
                  <a:lnTo>
                    <a:pt x="195071" y="8534"/>
                  </a:lnTo>
                  <a:lnTo>
                    <a:pt x="195833" y="8381"/>
                  </a:lnTo>
                  <a:close/>
                </a:path>
                <a:path w="989964" h="1045210">
                  <a:moveTo>
                    <a:pt x="954785" y="1044092"/>
                  </a:moveTo>
                  <a:lnTo>
                    <a:pt x="954785" y="1036319"/>
                  </a:lnTo>
                  <a:lnTo>
                    <a:pt x="950976" y="1037082"/>
                  </a:lnTo>
                  <a:lnTo>
                    <a:pt x="198881" y="1037082"/>
                  </a:lnTo>
                  <a:lnTo>
                    <a:pt x="195071" y="1036319"/>
                  </a:lnTo>
                  <a:lnTo>
                    <a:pt x="195071" y="1044193"/>
                  </a:lnTo>
                  <a:lnTo>
                    <a:pt x="198119" y="1044701"/>
                  </a:lnTo>
                  <a:lnTo>
                    <a:pt x="951737" y="1044701"/>
                  </a:lnTo>
                  <a:lnTo>
                    <a:pt x="954785" y="1044092"/>
                  </a:lnTo>
                  <a:close/>
                </a:path>
                <a:path w="989964" h="1045210">
                  <a:moveTo>
                    <a:pt x="954785" y="8534"/>
                  </a:moveTo>
                  <a:lnTo>
                    <a:pt x="954785" y="8381"/>
                  </a:lnTo>
                  <a:lnTo>
                    <a:pt x="954023" y="8381"/>
                  </a:lnTo>
                  <a:lnTo>
                    <a:pt x="954785" y="8534"/>
                  </a:lnTo>
                  <a:close/>
                </a:path>
                <a:path w="989964" h="1045210">
                  <a:moveTo>
                    <a:pt x="966977" y="1039825"/>
                  </a:moveTo>
                  <a:lnTo>
                    <a:pt x="966977" y="1030985"/>
                  </a:lnTo>
                  <a:lnTo>
                    <a:pt x="963929" y="1033272"/>
                  </a:lnTo>
                  <a:lnTo>
                    <a:pt x="963929" y="1032510"/>
                  </a:lnTo>
                  <a:lnTo>
                    <a:pt x="960882" y="1034795"/>
                  </a:lnTo>
                  <a:lnTo>
                    <a:pt x="960882" y="1034033"/>
                  </a:lnTo>
                  <a:lnTo>
                    <a:pt x="957833" y="1035557"/>
                  </a:lnTo>
                  <a:lnTo>
                    <a:pt x="954023" y="1036319"/>
                  </a:lnTo>
                  <a:lnTo>
                    <a:pt x="954785" y="1036319"/>
                  </a:lnTo>
                  <a:lnTo>
                    <a:pt x="954785" y="1044092"/>
                  </a:lnTo>
                  <a:lnTo>
                    <a:pt x="955547" y="1043939"/>
                  </a:lnTo>
                  <a:lnTo>
                    <a:pt x="960119" y="1043178"/>
                  </a:lnTo>
                  <a:lnTo>
                    <a:pt x="963929" y="1041654"/>
                  </a:lnTo>
                  <a:lnTo>
                    <a:pt x="966977" y="1039825"/>
                  </a:lnTo>
                  <a:close/>
                </a:path>
                <a:path w="989964" h="1045210">
                  <a:moveTo>
                    <a:pt x="966977" y="13715"/>
                  </a:moveTo>
                  <a:lnTo>
                    <a:pt x="966215" y="12953"/>
                  </a:lnTo>
                  <a:lnTo>
                    <a:pt x="966215" y="13144"/>
                  </a:lnTo>
                  <a:lnTo>
                    <a:pt x="966977" y="13715"/>
                  </a:lnTo>
                  <a:close/>
                </a:path>
                <a:path w="989964" h="1045210">
                  <a:moveTo>
                    <a:pt x="972311" y="1036624"/>
                  </a:moveTo>
                  <a:lnTo>
                    <a:pt x="972311" y="1027176"/>
                  </a:lnTo>
                  <a:lnTo>
                    <a:pt x="969263" y="1029461"/>
                  </a:lnTo>
                  <a:lnTo>
                    <a:pt x="966215" y="1030985"/>
                  </a:lnTo>
                  <a:lnTo>
                    <a:pt x="966977" y="1030985"/>
                  </a:lnTo>
                  <a:lnTo>
                    <a:pt x="966977" y="1039825"/>
                  </a:lnTo>
                  <a:lnTo>
                    <a:pt x="967739" y="1039367"/>
                  </a:lnTo>
                  <a:lnTo>
                    <a:pt x="970787" y="1037844"/>
                  </a:lnTo>
                  <a:lnTo>
                    <a:pt x="972311" y="1036624"/>
                  </a:lnTo>
                  <a:close/>
                </a:path>
                <a:path w="989964" h="1045210">
                  <a:moveTo>
                    <a:pt x="972311" y="18541"/>
                  </a:moveTo>
                  <a:lnTo>
                    <a:pt x="972311" y="17525"/>
                  </a:lnTo>
                  <a:lnTo>
                    <a:pt x="971549" y="17525"/>
                  </a:lnTo>
                  <a:lnTo>
                    <a:pt x="972311" y="18541"/>
                  </a:lnTo>
                  <a:close/>
                </a:path>
                <a:path w="989964" h="1045210">
                  <a:moveTo>
                    <a:pt x="974597" y="1034795"/>
                  </a:moveTo>
                  <a:lnTo>
                    <a:pt x="974597" y="1024128"/>
                  </a:lnTo>
                  <a:lnTo>
                    <a:pt x="971549" y="1027176"/>
                  </a:lnTo>
                  <a:lnTo>
                    <a:pt x="972311" y="1027176"/>
                  </a:lnTo>
                  <a:lnTo>
                    <a:pt x="972311" y="1036624"/>
                  </a:lnTo>
                  <a:lnTo>
                    <a:pt x="974597" y="1034795"/>
                  </a:lnTo>
                  <a:close/>
                </a:path>
                <a:path w="989964" h="1045210">
                  <a:moveTo>
                    <a:pt x="982217" y="1026413"/>
                  </a:moveTo>
                  <a:lnTo>
                    <a:pt x="982217" y="1002029"/>
                  </a:lnTo>
                  <a:lnTo>
                    <a:pt x="981455" y="1005839"/>
                  </a:lnTo>
                  <a:lnTo>
                    <a:pt x="981455" y="1008888"/>
                  </a:lnTo>
                  <a:lnTo>
                    <a:pt x="980693" y="1012697"/>
                  </a:lnTo>
                  <a:lnTo>
                    <a:pt x="976121" y="1021841"/>
                  </a:lnTo>
                  <a:lnTo>
                    <a:pt x="973835" y="1024890"/>
                  </a:lnTo>
                  <a:lnTo>
                    <a:pt x="974597" y="1024128"/>
                  </a:lnTo>
                  <a:lnTo>
                    <a:pt x="974597" y="1034795"/>
                  </a:lnTo>
                  <a:lnTo>
                    <a:pt x="977645" y="1032510"/>
                  </a:lnTo>
                  <a:lnTo>
                    <a:pt x="982217" y="1026413"/>
                  </a:lnTo>
                  <a:close/>
                </a:path>
                <a:path w="989964" h="1045210">
                  <a:moveTo>
                    <a:pt x="989837" y="1002029"/>
                  </a:moveTo>
                  <a:lnTo>
                    <a:pt x="989837" y="41909"/>
                  </a:lnTo>
                  <a:lnTo>
                    <a:pt x="989075" y="38099"/>
                  </a:lnTo>
                  <a:lnTo>
                    <a:pt x="989076" y="1006601"/>
                  </a:lnTo>
                  <a:lnTo>
                    <a:pt x="989837" y="1002029"/>
                  </a:lnTo>
                  <a:close/>
                </a:path>
              </a:pathLst>
            </a:custGeom>
            <a:solidFill>
              <a:srgbClr val="7788FA"/>
            </a:solidFill>
            <a:ln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sz="2634" b="1"/>
            </a:p>
          </p:txBody>
        </p:sp>
        <p:sp>
          <p:nvSpPr>
            <p:cNvPr id="57" name="object 10">
              <a:extLst>
                <a:ext uri="{FF2B5EF4-FFF2-40B4-BE49-F238E27FC236}">
                  <a16:creationId xmlns:a16="http://schemas.microsoft.com/office/drawing/2014/main" id="{6713D820-4D0D-110C-BAA7-A8078F6482FC}"/>
                </a:ext>
              </a:extLst>
            </p:cNvPr>
            <p:cNvSpPr/>
            <p:nvPr/>
          </p:nvSpPr>
          <p:spPr>
            <a:xfrm>
              <a:off x="2729447" y="1677143"/>
              <a:ext cx="1557454" cy="1621573"/>
            </a:xfrm>
            <a:custGeom>
              <a:avLst/>
              <a:gdLst/>
              <a:ahLst/>
              <a:cxnLst/>
              <a:rect l="l" t="t" r="r" b="b"/>
              <a:pathLst>
                <a:path w="1064260" h="1108075">
                  <a:moveTo>
                    <a:pt x="908304" y="322160"/>
                  </a:moveTo>
                  <a:lnTo>
                    <a:pt x="908304" y="48768"/>
                  </a:lnTo>
                  <a:lnTo>
                    <a:pt x="904847" y="31034"/>
                  </a:lnTo>
                  <a:lnTo>
                    <a:pt x="895421" y="15844"/>
                  </a:lnTo>
                  <a:lnTo>
                    <a:pt x="881388" y="4925"/>
                  </a:lnTo>
                  <a:lnTo>
                    <a:pt x="864107" y="0"/>
                  </a:lnTo>
                  <a:lnTo>
                    <a:pt x="43433" y="0"/>
                  </a:lnTo>
                  <a:lnTo>
                    <a:pt x="7406" y="22862"/>
                  </a:lnTo>
                  <a:lnTo>
                    <a:pt x="0" y="43434"/>
                  </a:lnTo>
                  <a:lnTo>
                    <a:pt x="0" y="1063752"/>
                  </a:lnTo>
                  <a:lnTo>
                    <a:pt x="762" y="1069086"/>
                  </a:lnTo>
                  <a:lnTo>
                    <a:pt x="3810" y="1078230"/>
                  </a:lnTo>
                  <a:lnTo>
                    <a:pt x="6096" y="1082040"/>
                  </a:lnTo>
                  <a:lnTo>
                    <a:pt x="7620" y="1085088"/>
                  </a:lnTo>
                  <a:lnTo>
                    <a:pt x="7619" y="44196"/>
                  </a:lnTo>
                  <a:lnTo>
                    <a:pt x="8381" y="40386"/>
                  </a:lnTo>
                  <a:lnTo>
                    <a:pt x="9143" y="35814"/>
                  </a:lnTo>
                  <a:lnTo>
                    <a:pt x="9143" y="36576"/>
                  </a:lnTo>
                  <a:lnTo>
                    <a:pt x="10667" y="32004"/>
                  </a:lnTo>
                  <a:lnTo>
                    <a:pt x="10667" y="32766"/>
                  </a:lnTo>
                  <a:lnTo>
                    <a:pt x="12191" y="30226"/>
                  </a:lnTo>
                  <a:lnTo>
                    <a:pt x="12191" y="28956"/>
                  </a:lnTo>
                  <a:lnTo>
                    <a:pt x="14477" y="25146"/>
                  </a:lnTo>
                  <a:lnTo>
                    <a:pt x="14477" y="25908"/>
                  </a:lnTo>
                  <a:lnTo>
                    <a:pt x="16763" y="22098"/>
                  </a:lnTo>
                  <a:lnTo>
                    <a:pt x="16763" y="22860"/>
                  </a:lnTo>
                  <a:lnTo>
                    <a:pt x="19811" y="19050"/>
                  </a:lnTo>
                  <a:lnTo>
                    <a:pt x="19811" y="19812"/>
                  </a:lnTo>
                  <a:lnTo>
                    <a:pt x="22097" y="17526"/>
                  </a:lnTo>
                  <a:lnTo>
                    <a:pt x="22097" y="16764"/>
                  </a:lnTo>
                  <a:lnTo>
                    <a:pt x="25907" y="14478"/>
                  </a:lnTo>
                  <a:lnTo>
                    <a:pt x="28955" y="12192"/>
                  </a:lnTo>
                  <a:lnTo>
                    <a:pt x="36575" y="9144"/>
                  </a:lnTo>
                  <a:lnTo>
                    <a:pt x="40385" y="8382"/>
                  </a:lnTo>
                  <a:lnTo>
                    <a:pt x="44195" y="7747"/>
                  </a:lnTo>
                  <a:lnTo>
                    <a:pt x="44195" y="7620"/>
                  </a:lnTo>
                  <a:lnTo>
                    <a:pt x="863345" y="7620"/>
                  </a:lnTo>
                  <a:lnTo>
                    <a:pt x="867918" y="8382"/>
                  </a:lnTo>
                  <a:lnTo>
                    <a:pt x="867918" y="8509"/>
                  </a:lnTo>
                  <a:lnTo>
                    <a:pt x="871727" y="9144"/>
                  </a:lnTo>
                  <a:lnTo>
                    <a:pt x="871727" y="9398"/>
                  </a:lnTo>
                  <a:lnTo>
                    <a:pt x="875538" y="10668"/>
                  </a:lnTo>
                  <a:lnTo>
                    <a:pt x="875538" y="10922"/>
                  </a:lnTo>
                  <a:lnTo>
                    <a:pt x="879348" y="12192"/>
                  </a:lnTo>
                  <a:lnTo>
                    <a:pt x="879348" y="12649"/>
                  </a:lnTo>
                  <a:lnTo>
                    <a:pt x="882395" y="14478"/>
                  </a:lnTo>
                  <a:lnTo>
                    <a:pt x="885444" y="16764"/>
                  </a:lnTo>
                  <a:lnTo>
                    <a:pt x="888492" y="19812"/>
                  </a:lnTo>
                  <a:lnTo>
                    <a:pt x="888492" y="19050"/>
                  </a:lnTo>
                  <a:lnTo>
                    <a:pt x="890777" y="22860"/>
                  </a:lnTo>
                  <a:lnTo>
                    <a:pt x="890777" y="22098"/>
                  </a:lnTo>
                  <a:lnTo>
                    <a:pt x="893826" y="25908"/>
                  </a:lnTo>
                  <a:lnTo>
                    <a:pt x="893826" y="26416"/>
                  </a:lnTo>
                  <a:lnTo>
                    <a:pt x="897636" y="32766"/>
                  </a:lnTo>
                  <a:lnTo>
                    <a:pt x="897636" y="34290"/>
                  </a:lnTo>
                  <a:lnTo>
                    <a:pt x="898398" y="36576"/>
                  </a:lnTo>
                  <a:lnTo>
                    <a:pt x="898398" y="35814"/>
                  </a:lnTo>
                  <a:lnTo>
                    <a:pt x="899921" y="40386"/>
                  </a:lnTo>
                  <a:lnTo>
                    <a:pt x="899921" y="44196"/>
                  </a:lnTo>
                  <a:lnTo>
                    <a:pt x="900683" y="48768"/>
                  </a:lnTo>
                  <a:lnTo>
                    <a:pt x="900683" y="326898"/>
                  </a:lnTo>
                  <a:lnTo>
                    <a:pt x="906018" y="330040"/>
                  </a:lnTo>
                  <a:lnTo>
                    <a:pt x="906018" y="320802"/>
                  </a:lnTo>
                  <a:lnTo>
                    <a:pt x="908304" y="322160"/>
                  </a:lnTo>
                  <a:close/>
                </a:path>
                <a:path w="1064260" h="1108075">
                  <a:moveTo>
                    <a:pt x="12954" y="1078992"/>
                  </a:moveTo>
                  <a:lnTo>
                    <a:pt x="10668" y="1075182"/>
                  </a:lnTo>
                  <a:lnTo>
                    <a:pt x="9144" y="1071372"/>
                  </a:lnTo>
                  <a:lnTo>
                    <a:pt x="8382" y="1066800"/>
                  </a:lnTo>
                  <a:lnTo>
                    <a:pt x="8382" y="1067562"/>
                  </a:lnTo>
                  <a:lnTo>
                    <a:pt x="7620" y="1062990"/>
                  </a:lnTo>
                  <a:lnTo>
                    <a:pt x="7620" y="1085088"/>
                  </a:lnTo>
                  <a:lnTo>
                    <a:pt x="8382" y="1086612"/>
                  </a:lnTo>
                  <a:lnTo>
                    <a:pt x="11430" y="1089660"/>
                  </a:lnTo>
                  <a:lnTo>
                    <a:pt x="12192" y="1090612"/>
                  </a:lnTo>
                  <a:lnTo>
                    <a:pt x="12192" y="1078230"/>
                  </a:lnTo>
                  <a:lnTo>
                    <a:pt x="12954" y="1078992"/>
                  </a:lnTo>
                  <a:close/>
                </a:path>
                <a:path w="1064260" h="1108075">
                  <a:moveTo>
                    <a:pt x="12953" y="28956"/>
                  </a:moveTo>
                  <a:lnTo>
                    <a:pt x="12191" y="28956"/>
                  </a:lnTo>
                  <a:lnTo>
                    <a:pt x="12191" y="30226"/>
                  </a:lnTo>
                  <a:lnTo>
                    <a:pt x="12953" y="28956"/>
                  </a:lnTo>
                  <a:close/>
                </a:path>
                <a:path w="1064260" h="1108075">
                  <a:moveTo>
                    <a:pt x="22860" y="1100328"/>
                  </a:moveTo>
                  <a:lnTo>
                    <a:pt x="22860" y="1091184"/>
                  </a:lnTo>
                  <a:lnTo>
                    <a:pt x="16764" y="1085088"/>
                  </a:lnTo>
                  <a:lnTo>
                    <a:pt x="14478" y="1082040"/>
                  </a:lnTo>
                  <a:lnTo>
                    <a:pt x="12192" y="1078230"/>
                  </a:lnTo>
                  <a:lnTo>
                    <a:pt x="12192" y="1090612"/>
                  </a:lnTo>
                  <a:lnTo>
                    <a:pt x="14478" y="1093470"/>
                  </a:lnTo>
                  <a:lnTo>
                    <a:pt x="17526" y="1096518"/>
                  </a:lnTo>
                  <a:lnTo>
                    <a:pt x="21336" y="1099566"/>
                  </a:lnTo>
                  <a:lnTo>
                    <a:pt x="22860" y="1100328"/>
                  </a:lnTo>
                  <a:close/>
                </a:path>
                <a:path w="1064260" h="1108075">
                  <a:moveTo>
                    <a:pt x="22859" y="16764"/>
                  </a:moveTo>
                  <a:lnTo>
                    <a:pt x="22097" y="16764"/>
                  </a:lnTo>
                  <a:lnTo>
                    <a:pt x="22097" y="17526"/>
                  </a:lnTo>
                  <a:lnTo>
                    <a:pt x="22859" y="16764"/>
                  </a:lnTo>
                  <a:close/>
                </a:path>
                <a:path w="1064260" h="1108075">
                  <a:moveTo>
                    <a:pt x="44958" y="1107403"/>
                  </a:moveTo>
                  <a:lnTo>
                    <a:pt x="44958" y="1100328"/>
                  </a:lnTo>
                  <a:lnTo>
                    <a:pt x="40386" y="1099566"/>
                  </a:lnTo>
                  <a:lnTo>
                    <a:pt x="32766" y="1096518"/>
                  </a:lnTo>
                  <a:lnTo>
                    <a:pt x="32766" y="1097280"/>
                  </a:lnTo>
                  <a:lnTo>
                    <a:pt x="28956" y="1094994"/>
                  </a:lnTo>
                  <a:lnTo>
                    <a:pt x="25908" y="1092708"/>
                  </a:lnTo>
                  <a:lnTo>
                    <a:pt x="25908" y="1093470"/>
                  </a:lnTo>
                  <a:lnTo>
                    <a:pt x="22098" y="1090422"/>
                  </a:lnTo>
                  <a:lnTo>
                    <a:pt x="22860" y="1091184"/>
                  </a:lnTo>
                  <a:lnTo>
                    <a:pt x="22860" y="1100328"/>
                  </a:lnTo>
                  <a:lnTo>
                    <a:pt x="25908" y="1101852"/>
                  </a:lnTo>
                  <a:lnTo>
                    <a:pt x="29718" y="1104138"/>
                  </a:lnTo>
                  <a:lnTo>
                    <a:pt x="38862" y="1107186"/>
                  </a:lnTo>
                  <a:lnTo>
                    <a:pt x="44196" y="1107294"/>
                  </a:lnTo>
                  <a:lnTo>
                    <a:pt x="44958" y="1107403"/>
                  </a:lnTo>
                  <a:close/>
                </a:path>
                <a:path w="1064260" h="1108075">
                  <a:moveTo>
                    <a:pt x="44957" y="7620"/>
                  </a:moveTo>
                  <a:lnTo>
                    <a:pt x="44195" y="7620"/>
                  </a:lnTo>
                  <a:lnTo>
                    <a:pt x="44195" y="7747"/>
                  </a:lnTo>
                  <a:lnTo>
                    <a:pt x="44957" y="7620"/>
                  </a:lnTo>
                  <a:close/>
                </a:path>
                <a:path w="1064260" h="1108075">
                  <a:moveTo>
                    <a:pt x="859536" y="1107948"/>
                  </a:moveTo>
                  <a:lnTo>
                    <a:pt x="859536" y="1100328"/>
                  </a:lnTo>
                  <a:lnTo>
                    <a:pt x="48768" y="1100328"/>
                  </a:lnTo>
                  <a:lnTo>
                    <a:pt x="44196" y="1099566"/>
                  </a:lnTo>
                  <a:lnTo>
                    <a:pt x="44958" y="1100328"/>
                  </a:lnTo>
                  <a:lnTo>
                    <a:pt x="44958" y="1107403"/>
                  </a:lnTo>
                  <a:lnTo>
                    <a:pt x="48768" y="1107948"/>
                  </a:lnTo>
                  <a:lnTo>
                    <a:pt x="859536" y="1107948"/>
                  </a:lnTo>
                  <a:close/>
                </a:path>
                <a:path w="1064260" h="1108075">
                  <a:moveTo>
                    <a:pt x="867918" y="1107186"/>
                  </a:moveTo>
                  <a:lnTo>
                    <a:pt x="867918" y="1099566"/>
                  </a:lnTo>
                  <a:lnTo>
                    <a:pt x="863345" y="1100328"/>
                  </a:lnTo>
                  <a:lnTo>
                    <a:pt x="863345" y="1099566"/>
                  </a:lnTo>
                  <a:lnTo>
                    <a:pt x="858774" y="1100328"/>
                  </a:lnTo>
                  <a:lnTo>
                    <a:pt x="859536" y="1100328"/>
                  </a:lnTo>
                  <a:lnTo>
                    <a:pt x="859536" y="1107948"/>
                  </a:lnTo>
                  <a:lnTo>
                    <a:pt x="864107" y="1107186"/>
                  </a:lnTo>
                  <a:lnTo>
                    <a:pt x="867918" y="1107186"/>
                  </a:lnTo>
                  <a:close/>
                </a:path>
                <a:path w="1064260" h="1108075">
                  <a:moveTo>
                    <a:pt x="867918" y="8509"/>
                  </a:moveTo>
                  <a:lnTo>
                    <a:pt x="867918" y="8382"/>
                  </a:lnTo>
                  <a:lnTo>
                    <a:pt x="867156" y="8382"/>
                  </a:lnTo>
                  <a:lnTo>
                    <a:pt x="867918" y="8509"/>
                  </a:lnTo>
                  <a:close/>
                </a:path>
                <a:path w="1064260" h="1108075">
                  <a:moveTo>
                    <a:pt x="871727" y="1106315"/>
                  </a:moveTo>
                  <a:lnTo>
                    <a:pt x="871727" y="1098042"/>
                  </a:lnTo>
                  <a:lnTo>
                    <a:pt x="867156" y="1099566"/>
                  </a:lnTo>
                  <a:lnTo>
                    <a:pt x="867918" y="1099566"/>
                  </a:lnTo>
                  <a:lnTo>
                    <a:pt x="867918" y="1107186"/>
                  </a:lnTo>
                  <a:lnTo>
                    <a:pt x="868680" y="1107186"/>
                  </a:lnTo>
                  <a:lnTo>
                    <a:pt x="871727" y="1106315"/>
                  </a:lnTo>
                  <a:close/>
                </a:path>
                <a:path w="1064260" h="1108075">
                  <a:moveTo>
                    <a:pt x="871727" y="9398"/>
                  </a:moveTo>
                  <a:lnTo>
                    <a:pt x="871727" y="9144"/>
                  </a:lnTo>
                  <a:lnTo>
                    <a:pt x="870965" y="9144"/>
                  </a:lnTo>
                  <a:lnTo>
                    <a:pt x="871727" y="9398"/>
                  </a:lnTo>
                  <a:close/>
                </a:path>
                <a:path w="1064260" h="1108075">
                  <a:moveTo>
                    <a:pt x="875538" y="1096518"/>
                  </a:moveTo>
                  <a:lnTo>
                    <a:pt x="870965" y="1098042"/>
                  </a:lnTo>
                  <a:lnTo>
                    <a:pt x="871727" y="1098042"/>
                  </a:lnTo>
                  <a:lnTo>
                    <a:pt x="871727" y="1106315"/>
                  </a:lnTo>
                  <a:lnTo>
                    <a:pt x="874013" y="1105662"/>
                  </a:lnTo>
                  <a:lnTo>
                    <a:pt x="874776" y="1105408"/>
                  </a:lnTo>
                  <a:lnTo>
                    <a:pt x="874776" y="1097280"/>
                  </a:lnTo>
                  <a:lnTo>
                    <a:pt x="875538" y="1096518"/>
                  </a:lnTo>
                  <a:close/>
                </a:path>
                <a:path w="1064260" h="1108075">
                  <a:moveTo>
                    <a:pt x="875538" y="10922"/>
                  </a:moveTo>
                  <a:lnTo>
                    <a:pt x="875538" y="10668"/>
                  </a:lnTo>
                  <a:lnTo>
                    <a:pt x="874776" y="10668"/>
                  </a:lnTo>
                  <a:lnTo>
                    <a:pt x="875538" y="10922"/>
                  </a:lnTo>
                  <a:close/>
                </a:path>
                <a:path w="1064260" h="1108075">
                  <a:moveTo>
                    <a:pt x="879348" y="1103680"/>
                  </a:moveTo>
                  <a:lnTo>
                    <a:pt x="879348" y="1094994"/>
                  </a:lnTo>
                  <a:lnTo>
                    <a:pt x="874776" y="1097280"/>
                  </a:lnTo>
                  <a:lnTo>
                    <a:pt x="874776" y="1105408"/>
                  </a:lnTo>
                  <a:lnTo>
                    <a:pt x="878586" y="1104138"/>
                  </a:lnTo>
                  <a:lnTo>
                    <a:pt x="879348" y="1103680"/>
                  </a:lnTo>
                  <a:close/>
                </a:path>
                <a:path w="1064260" h="1108075">
                  <a:moveTo>
                    <a:pt x="879348" y="12649"/>
                  </a:moveTo>
                  <a:lnTo>
                    <a:pt x="879348" y="12192"/>
                  </a:lnTo>
                  <a:lnTo>
                    <a:pt x="878586" y="12192"/>
                  </a:lnTo>
                  <a:lnTo>
                    <a:pt x="879348" y="12649"/>
                  </a:lnTo>
                  <a:close/>
                </a:path>
                <a:path w="1064260" h="1108075">
                  <a:moveTo>
                    <a:pt x="893826" y="1092909"/>
                  </a:moveTo>
                  <a:lnTo>
                    <a:pt x="893826" y="1082040"/>
                  </a:lnTo>
                  <a:lnTo>
                    <a:pt x="890777" y="1085088"/>
                  </a:lnTo>
                  <a:lnTo>
                    <a:pt x="888492" y="1088136"/>
                  </a:lnTo>
                  <a:lnTo>
                    <a:pt x="885444" y="1091184"/>
                  </a:lnTo>
                  <a:lnTo>
                    <a:pt x="885444" y="1090422"/>
                  </a:lnTo>
                  <a:lnTo>
                    <a:pt x="882395" y="1093470"/>
                  </a:lnTo>
                  <a:lnTo>
                    <a:pt x="882395" y="1092708"/>
                  </a:lnTo>
                  <a:lnTo>
                    <a:pt x="878586" y="1094994"/>
                  </a:lnTo>
                  <a:lnTo>
                    <a:pt x="879348" y="1094994"/>
                  </a:lnTo>
                  <a:lnTo>
                    <a:pt x="879348" y="1103680"/>
                  </a:lnTo>
                  <a:lnTo>
                    <a:pt x="882395" y="1101852"/>
                  </a:lnTo>
                  <a:lnTo>
                    <a:pt x="891017" y="1095789"/>
                  </a:lnTo>
                  <a:lnTo>
                    <a:pt x="893826" y="1092909"/>
                  </a:lnTo>
                  <a:close/>
                </a:path>
                <a:path w="1064260" h="1108075">
                  <a:moveTo>
                    <a:pt x="893826" y="26416"/>
                  </a:moveTo>
                  <a:lnTo>
                    <a:pt x="893826" y="25908"/>
                  </a:lnTo>
                  <a:lnTo>
                    <a:pt x="893063" y="25146"/>
                  </a:lnTo>
                  <a:lnTo>
                    <a:pt x="893826" y="26416"/>
                  </a:lnTo>
                  <a:close/>
                </a:path>
                <a:path w="1064260" h="1108075">
                  <a:moveTo>
                    <a:pt x="897636" y="1089003"/>
                  </a:moveTo>
                  <a:lnTo>
                    <a:pt x="897636" y="1075182"/>
                  </a:lnTo>
                  <a:lnTo>
                    <a:pt x="895350" y="1078992"/>
                  </a:lnTo>
                  <a:lnTo>
                    <a:pt x="895350" y="1078230"/>
                  </a:lnTo>
                  <a:lnTo>
                    <a:pt x="893063" y="1082040"/>
                  </a:lnTo>
                  <a:lnTo>
                    <a:pt x="893826" y="1082040"/>
                  </a:lnTo>
                  <a:lnTo>
                    <a:pt x="893826" y="1092909"/>
                  </a:lnTo>
                  <a:lnTo>
                    <a:pt x="897636" y="1089003"/>
                  </a:lnTo>
                  <a:close/>
                </a:path>
                <a:path w="1064260" h="1108075">
                  <a:moveTo>
                    <a:pt x="897636" y="34290"/>
                  </a:moveTo>
                  <a:lnTo>
                    <a:pt x="897636" y="32766"/>
                  </a:lnTo>
                  <a:lnTo>
                    <a:pt x="896874" y="32004"/>
                  </a:lnTo>
                  <a:lnTo>
                    <a:pt x="897636" y="34290"/>
                  </a:lnTo>
                  <a:close/>
                </a:path>
                <a:path w="1064260" h="1108075">
                  <a:moveTo>
                    <a:pt x="1054608" y="419961"/>
                  </a:moveTo>
                  <a:lnTo>
                    <a:pt x="1054608" y="417576"/>
                  </a:lnTo>
                  <a:lnTo>
                    <a:pt x="1049434" y="414528"/>
                  </a:lnTo>
                  <a:lnTo>
                    <a:pt x="900683" y="502158"/>
                  </a:lnTo>
                  <a:lnTo>
                    <a:pt x="900683" y="1058418"/>
                  </a:lnTo>
                  <a:lnTo>
                    <a:pt x="899921" y="1063752"/>
                  </a:lnTo>
                  <a:lnTo>
                    <a:pt x="899921" y="1066800"/>
                  </a:lnTo>
                  <a:lnTo>
                    <a:pt x="898398" y="1071372"/>
                  </a:lnTo>
                  <a:lnTo>
                    <a:pt x="896874" y="1075182"/>
                  </a:lnTo>
                  <a:lnTo>
                    <a:pt x="897636" y="1075182"/>
                  </a:lnTo>
                  <a:lnTo>
                    <a:pt x="897636" y="1089003"/>
                  </a:lnTo>
                  <a:lnTo>
                    <a:pt x="898436" y="1088183"/>
                  </a:lnTo>
                  <a:lnTo>
                    <a:pt x="903930" y="1079220"/>
                  </a:lnTo>
                  <a:lnTo>
                    <a:pt x="906018" y="1071796"/>
                  </a:lnTo>
                  <a:lnTo>
                    <a:pt x="906018" y="508254"/>
                  </a:lnTo>
                  <a:lnTo>
                    <a:pt x="908304" y="504444"/>
                  </a:lnTo>
                  <a:lnTo>
                    <a:pt x="908304" y="506895"/>
                  </a:lnTo>
                  <a:lnTo>
                    <a:pt x="1054608" y="419961"/>
                  </a:lnTo>
                  <a:close/>
                </a:path>
                <a:path w="1064260" h="1108075">
                  <a:moveTo>
                    <a:pt x="1063752" y="414528"/>
                  </a:moveTo>
                  <a:lnTo>
                    <a:pt x="906018" y="320802"/>
                  </a:lnTo>
                  <a:lnTo>
                    <a:pt x="908304" y="324612"/>
                  </a:lnTo>
                  <a:lnTo>
                    <a:pt x="908304" y="331387"/>
                  </a:lnTo>
                  <a:lnTo>
                    <a:pt x="1049434" y="414528"/>
                  </a:lnTo>
                  <a:lnTo>
                    <a:pt x="1054608" y="411480"/>
                  </a:lnTo>
                  <a:lnTo>
                    <a:pt x="1054608" y="419961"/>
                  </a:lnTo>
                  <a:lnTo>
                    <a:pt x="1063752" y="414528"/>
                  </a:lnTo>
                  <a:close/>
                </a:path>
                <a:path w="1064260" h="1108075">
                  <a:moveTo>
                    <a:pt x="908304" y="331387"/>
                  </a:moveTo>
                  <a:lnTo>
                    <a:pt x="908304" y="324612"/>
                  </a:lnTo>
                  <a:lnTo>
                    <a:pt x="906018" y="320802"/>
                  </a:lnTo>
                  <a:lnTo>
                    <a:pt x="906018" y="330040"/>
                  </a:lnTo>
                  <a:lnTo>
                    <a:pt x="908304" y="331387"/>
                  </a:lnTo>
                  <a:close/>
                </a:path>
                <a:path w="1064260" h="1108075">
                  <a:moveTo>
                    <a:pt x="908304" y="506895"/>
                  </a:moveTo>
                  <a:lnTo>
                    <a:pt x="908304" y="504444"/>
                  </a:lnTo>
                  <a:lnTo>
                    <a:pt x="906018" y="508254"/>
                  </a:lnTo>
                  <a:lnTo>
                    <a:pt x="908304" y="506895"/>
                  </a:lnTo>
                  <a:close/>
                </a:path>
                <a:path w="1064260" h="1108075">
                  <a:moveTo>
                    <a:pt x="908304" y="1059180"/>
                  </a:moveTo>
                  <a:lnTo>
                    <a:pt x="908304" y="506895"/>
                  </a:lnTo>
                  <a:lnTo>
                    <a:pt x="906018" y="508254"/>
                  </a:lnTo>
                  <a:lnTo>
                    <a:pt x="906018" y="1071796"/>
                  </a:lnTo>
                  <a:lnTo>
                    <a:pt x="906780" y="1069086"/>
                  </a:lnTo>
                  <a:lnTo>
                    <a:pt x="907542" y="1063752"/>
                  </a:lnTo>
                  <a:lnTo>
                    <a:pt x="908304" y="1059180"/>
                  </a:lnTo>
                  <a:close/>
                </a:path>
                <a:path w="1064260" h="1108075">
                  <a:moveTo>
                    <a:pt x="1054608" y="417576"/>
                  </a:moveTo>
                  <a:lnTo>
                    <a:pt x="1054608" y="411480"/>
                  </a:lnTo>
                  <a:lnTo>
                    <a:pt x="1049434" y="414528"/>
                  </a:lnTo>
                  <a:lnTo>
                    <a:pt x="1054608" y="417576"/>
                  </a:lnTo>
                  <a:close/>
                </a:path>
              </a:pathLst>
            </a:custGeom>
            <a:solidFill>
              <a:srgbClr val="7788FA"/>
            </a:solidFill>
            <a:ln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sz="2634" b="1"/>
            </a:p>
          </p:txBody>
        </p:sp>
        <p:sp>
          <p:nvSpPr>
            <p:cNvPr id="58" name="object 11">
              <a:extLst>
                <a:ext uri="{FF2B5EF4-FFF2-40B4-BE49-F238E27FC236}">
                  <a16:creationId xmlns:a16="http://schemas.microsoft.com/office/drawing/2014/main" id="{31183879-8656-17D0-E87E-1CD9CBEB803D}"/>
                </a:ext>
              </a:extLst>
            </p:cNvPr>
            <p:cNvSpPr/>
            <p:nvPr/>
          </p:nvSpPr>
          <p:spPr>
            <a:xfrm>
              <a:off x="2722756" y="3832675"/>
              <a:ext cx="1564888" cy="1621573"/>
            </a:xfrm>
            <a:custGeom>
              <a:avLst/>
              <a:gdLst/>
              <a:ahLst/>
              <a:cxnLst/>
              <a:rect l="l" t="t" r="r" b="b"/>
              <a:pathLst>
                <a:path w="1069339" h="1108075">
                  <a:moveTo>
                    <a:pt x="762" y="1063752"/>
                  </a:moveTo>
                  <a:lnTo>
                    <a:pt x="761" y="43433"/>
                  </a:lnTo>
                  <a:lnTo>
                    <a:pt x="0" y="48767"/>
                  </a:lnTo>
                  <a:lnTo>
                    <a:pt x="0" y="1058417"/>
                  </a:lnTo>
                  <a:lnTo>
                    <a:pt x="762" y="1063752"/>
                  </a:lnTo>
                  <a:close/>
                </a:path>
                <a:path w="1069339" h="1108075">
                  <a:moveTo>
                    <a:pt x="912876" y="324428"/>
                  </a:moveTo>
                  <a:lnTo>
                    <a:pt x="912876" y="48767"/>
                  </a:lnTo>
                  <a:lnTo>
                    <a:pt x="909642" y="31050"/>
                  </a:lnTo>
                  <a:lnTo>
                    <a:pt x="900255" y="15954"/>
                  </a:lnTo>
                  <a:lnTo>
                    <a:pt x="886129" y="5073"/>
                  </a:lnTo>
                  <a:lnTo>
                    <a:pt x="868680" y="0"/>
                  </a:lnTo>
                  <a:lnTo>
                    <a:pt x="44195" y="0"/>
                  </a:lnTo>
                  <a:lnTo>
                    <a:pt x="39623" y="761"/>
                  </a:lnTo>
                  <a:lnTo>
                    <a:pt x="34289" y="1523"/>
                  </a:lnTo>
                  <a:lnTo>
                    <a:pt x="2285" y="34289"/>
                  </a:lnTo>
                  <a:lnTo>
                    <a:pt x="761" y="38861"/>
                  </a:lnTo>
                  <a:lnTo>
                    <a:pt x="762" y="1068323"/>
                  </a:lnTo>
                  <a:lnTo>
                    <a:pt x="3810" y="1077467"/>
                  </a:lnTo>
                  <a:lnTo>
                    <a:pt x="6096" y="1082039"/>
                  </a:lnTo>
                  <a:lnTo>
                    <a:pt x="7620" y="1084580"/>
                  </a:lnTo>
                  <a:lnTo>
                    <a:pt x="7619" y="44195"/>
                  </a:lnTo>
                  <a:lnTo>
                    <a:pt x="8381" y="40385"/>
                  </a:lnTo>
                  <a:lnTo>
                    <a:pt x="9905" y="35813"/>
                  </a:lnTo>
                  <a:lnTo>
                    <a:pt x="9905" y="36575"/>
                  </a:lnTo>
                  <a:lnTo>
                    <a:pt x="10667" y="34289"/>
                  </a:lnTo>
                  <a:lnTo>
                    <a:pt x="10667" y="32765"/>
                  </a:lnTo>
                  <a:lnTo>
                    <a:pt x="14477" y="26415"/>
                  </a:lnTo>
                  <a:lnTo>
                    <a:pt x="14477" y="25907"/>
                  </a:lnTo>
                  <a:lnTo>
                    <a:pt x="16763" y="23050"/>
                  </a:lnTo>
                  <a:lnTo>
                    <a:pt x="16763" y="22097"/>
                  </a:lnTo>
                  <a:lnTo>
                    <a:pt x="19811" y="19049"/>
                  </a:lnTo>
                  <a:lnTo>
                    <a:pt x="19811" y="19811"/>
                  </a:lnTo>
                  <a:lnTo>
                    <a:pt x="22859" y="16763"/>
                  </a:lnTo>
                  <a:lnTo>
                    <a:pt x="25907" y="14477"/>
                  </a:lnTo>
                  <a:lnTo>
                    <a:pt x="28955" y="12649"/>
                  </a:lnTo>
                  <a:lnTo>
                    <a:pt x="28955" y="12191"/>
                  </a:lnTo>
                  <a:lnTo>
                    <a:pt x="32765" y="10921"/>
                  </a:lnTo>
                  <a:lnTo>
                    <a:pt x="32765" y="10667"/>
                  </a:lnTo>
                  <a:lnTo>
                    <a:pt x="36575" y="9397"/>
                  </a:lnTo>
                  <a:lnTo>
                    <a:pt x="36575" y="9143"/>
                  </a:lnTo>
                  <a:lnTo>
                    <a:pt x="40385" y="8508"/>
                  </a:lnTo>
                  <a:lnTo>
                    <a:pt x="40385" y="8381"/>
                  </a:lnTo>
                  <a:lnTo>
                    <a:pt x="44195" y="7746"/>
                  </a:lnTo>
                  <a:lnTo>
                    <a:pt x="867918" y="7619"/>
                  </a:lnTo>
                  <a:lnTo>
                    <a:pt x="871727" y="8381"/>
                  </a:lnTo>
                  <a:lnTo>
                    <a:pt x="876300" y="9143"/>
                  </a:lnTo>
                  <a:lnTo>
                    <a:pt x="876300" y="9397"/>
                  </a:lnTo>
                  <a:lnTo>
                    <a:pt x="880110" y="10667"/>
                  </a:lnTo>
                  <a:lnTo>
                    <a:pt x="880110" y="10972"/>
                  </a:lnTo>
                  <a:lnTo>
                    <a:pt x="883157" y="12191"/>
                  </a:lnTo>
                  <a:lnTo>
                    <a:pt x="886968" y="14477"/>
                  </a:lnTo>
                  <a:lnTo>
                    <a:pt x="890016" y="16763"/>
                  </a:lnTo>
                  <a:lnTo>
                    <a:pt x="893063" y="19811"/>
                  </a:lnTo>
                  <a:lnTo>
                    <a:pt x="893063" y="19049"/>
                  </a:lnTo>
                  <a:lnTo>
                    <a:pt x="895350" y="22097"/>
                  </a:lnTo>
                  <a:lnTo>
                    <a:pt x="898398" y="25907"/>
                  </a:lnTo>
                  <a:lnTo>
                    <a:pt x="898398" y="26415"/>
                  </a:lnTo>
                  <a:lnTo>
                    <a:pt x="902207" y="32765"/>
                  </a:lnTo>
                  <a:lnTo>
                    <a:pt x="902207" y="34289"/>
                  </a:lnTo>
                  <a:lnTo>
                    <a:pt x="902969" y="36575"/>
                  </a:lnTo>
                  <a:lnTo>
                    <a:pt x="902969" y="35813"/>
                  </a:lnTo>
                  <a:lnTo>
                    <a:pt x="904494" y="40385"/>
                  </a:lnTo>
                  <a:lnTo>
                    <a:pt x="905256" y="44195"/>
                  </a:lnTo>
                  <a:lnTo>
                    <a:pt x="905256" y="328421"/>
                  </a:lnTo>
                  <a:lnTo>
                    <a:pt x="910589" y="331575"/>
                  </a:lnTo>
                  <a:lnTo>
                    <a:pt x="910589" y="323087"/>
                  </a:lnTo>
                  <a:lnTo>
                    <a:pt x="912876" y="324428"/>
                  </a:lnTo>
                  <a:close/>
                </a:path>
                <a:path w="1069339" h="1108075">
                  <a:moveTo>
                    <a:pt x="8381" y="44195"/>
                  </a:moveTo>
                  <a:lnTo>
                    <a:pt x="7619" y="44195"/>
                  </a:lnTo>
                  <a:lnTo>
                    <a:pt x="7619" y="48767"/>
                  </a:lnTo>
                  <a:lnTo>
                    <a:pt x="8381" y="44195"/>
                  </a:lnTo>
                  <a:close/>
                </a:path>
                <a:path w="1069339" h="1108075">
                  <a:moveTo>
                    <a:pt x="8382" y="1062989"/>
                  </a:moveTo>
                  <a:lnTo>
                    <a:pt x="7620" y="1058417"/>
                  </a:lnTo>
                  <a:lnTo>
                    <a:pt x="7620" y="1062989"/>
                  </a:lnTo>
                  <a:lnTo>
                    <a:pt x="8382" y="1062989"/>
                  </a:lnTo>
                  <a:close/>
                </a:path>
                <a:path w="1069339" h="1108075">
                  <a:moveTo>
                    <a:pt x="11430" y="1075182"/>
                  </a:moveTo>
                  <a:lnTo>
                    <a:pt x="9906" y="1070610"/>
                  </a:lnTo>
                  <a:lnTo>
                    <a:pt x="9906" y="1071372"/>
                  </a:lnTo>
                  <a:lnTo>
                    <a:pt x="8382" y="1066800"/>
                  </a:lnTo>
                  <a:lnTo>
                    <a:pt x="7620" y="1062989"/>
                  </a:lnTo>
                  <a:lnTo>
                    <a:pt x="7620" y="1084580"/>
                  </a:lnTo>
                  <a:lnTo>
                    <a:pt x="8382" y="1085850"/>
                  </a:lnTo>
                  <a:lnTo>
                    <a:pt x="10668" y="1088707"/>
                  </a:lnTo>
                  <a:lnTo>
                    <a:pt x="10668" y="1074420"/>
                  </a:lnTo>
                  <a:lnTo>
                    <a:pt x="11430" y="1075182"/>
                  </a:lnTo>
                  <a:close/>
                </a:path>
                <a:path w="1069339" h="1108075">
                  <a:moveTo>
                    <a:pt x="11429" y="32003"/>
                  </a:moveTo>
                  <a:lnTo>
                    <a:pt x="10667" y="32765"/>
                  </a:lnTo>
                  <a:lnTo>
                    <a:pt x="10667" y="34289"/>
                  </a:lnTo>
                  <a:lnTo>
                    <a:pt x="11429" y="32003"/>
                  </a:lnTo>
                  <a:close/>
                </a:path>
                <a:path w="1069339" h="1108075">
                  <a:moveTo>
                    <a:pt x="15240" y="1082039"/>
                  </a:moveTo>
                  <a:lnTo>
                    <a:pt x="10668" y="1074420"/>
                  </a:lnTo>
                  <a:lnTo>
                    <a:pt x="10668" y="1088707"/>
                  </a:lnTo>
                  <a:lnTo>
                    <a:pt x="14478" y="1093470"/>
                  </a:lnTo>
                  <a:lnTo>
                    <a:pt x="14478" y="1081278"/>
                  </a:lnTo>
                  <a:lnTo>
                    <a:pt x="15240" y="1082039"/>
                  </a:lnTo>
                  <a:close/>
                </a:path>
                <a:path w="1069339" h="1108075">
                  <a:moveTo>
                    <a:pt x="15239" y="25145"/>
                  </a:moveTo>
                  <a:lnTo>
                    <a:pt x="14477" y="25907"/>
                  </a:lnTo>
                  <a:lnTo>
                    <a:pt x="14477" y="26415"/>
                  </a:lnTo>
                  <a:lnTo>
                    <a:pt x="15239" y="25145"/>
                  </a:lnTo>
                  <a:close/>
                </a:path>
                <a:path w="1069339" h="1108075">
                  <a:moveTo>
                    <a:pt x="17526" y="1085088"/>
                  </a:moveTo>
                  <a:lnTo>
                    <a:pt x="14478" y="1081278"/>
                  </a:lnTo>
                  <a:lnTo>
                    <a:pt x="14478" y="1093470"/>
                  </a:lnTo>
                  <a:lnTo>
                    <a:pt x="16764" y="1095298"/>
                  </a:lnTo>
                  <a:lnTo>
                    <a:pt x="16764" y="1085088"/>
                  </a:lnTo>
                  <a:lnTo>
                    <a:pt x="17526" y="1085088"/>
                  </a:lnTo>
                  <a:close/>
                </a:path>
                <a:path w="1069339" h="1108075">
                  <a:moveTo>
                    <a:pt x="17525" y="22097"/>
                  </a:moveTo>
                  <a:lnTo>
                    <a:pt x="16763" y="22097"/>
                  </a:lnTo>
                  <a:lnTo>
                    <a:pt x="16763" y="23050"/>
                  </a:lnTo>
                  <a:lnTo>
                    <a:pt x="17525" y="22097"/>
                  </a:lnTo>
                  <a:close/>
                </a:path>
                <a:path w="1069339" h="1108075">
                  <a:moveTo>
                    <a:pt x="29718" y="1094994"/>
                  </a:moveTo>
                  <a:lnTo>
                    <a:pt x="25908" y="1092708"/>
                  </a:lnTo>
                  <a:lnTo>
                    <a:pt x="19812" y="1088136"/>
                  </a:lnTo>
                  <a:lnTo>
                    <a:pt x="16764" y="1085088"/>
                  </a:lnTo>
                  <a:lnTo>
                    <a:pt x="16764" y="1095298"/>
                  </a:lnTo>
                  <a:lnTo>
                    <a:pt x="22098" y="1099566"/>
                  </a:lnTo>
                  <a:lnTo>
                    <a:pt x="25908" y="1101852"/>
                  </a:lnTo>
                  <a:lnTo>
                    <a:pt x="28956" y="1103376"/>
                  </a:lnTo>
                  <a:lnTo>
                    <a:pt x="28956" y="1094994"/>
                  </a:lnTo>
                  <a:lnTo>
                    <a:pt x="29718" y="1094994"/>
                  </a:lnTo>
                  <a:close/>
                </a:path>
                <a:path w="1069339" h="1108075">
                  <a:moveTo>
                    <a:pt x="29717" y="12191"/>
                  </a:moveTo>
                  <a:lnTo>
                    <a:pt x="28955" y="12191"/>
                  </a:lnTo>
                  <a:lnTo>
                    <a:pt x="28955" y="12649"/>
                  </a:lnTo>
                  <a:lnTo>
                    <a:pt x="29717" y="12191"/>
                  </a:lnTo>
                  <a:close/>
                </a:path>
                <a:path w="1069339" h="1108075">
                  <a:moveTo>
                    <a:pt x="33528" y="1096517"/>
                  </a:moveTo>
                  <a:lnTo>
                    <a:pt x="28956" y="1094994"/>
                  </a:lnTo>
                  <a:lnTo>
                    <a:pt x="28956" y="1103376"/>
                  </a:lnTo>
                  <a:lnTo>
                    <a:pt x="30480" y="1104138"/>
                  </a:lnTo>
                  <a:lnTo>
                    <a:pt x="32766" y="1105052"/>
                  </a:lnTo>
                  <a:lnTo>
                    <a:pt x="32766" y="1096517"/>
                  </a:lnTo>
                  <a:lnTo>
                    <a:pt x="33528" y="1096517"/>
                  </a:lnTo>
                  <a:close/>
                </a:path>
                <a:path w="1069339" h="1108075">
                  <a:moveTo>
                    <a:pt x="33527" y="10667"/>
                  </a:moveTo>
                  <a:lnTo>
                    <a:pt x="32765" y="10667"/>
                  </a:lnTo>
                  <a:lnTo>
                    <a:pt x="32765" y="10921"/>
                  </a:lnTo>
                  <a:lnTo>
                    <a:pt x="33527" y="10667"/>
                  </a:lnTo>
                  <a:close/>
                </a:path>
                <a:path w="1069339" h="1108075">
                  <a:moveTo>
                    <a:pt x="37338" y="1098042"/>
                  </a:moveTo>
                  <a:lnTo>
                    <a:pt x="32766" y="1096517"/>
                  </a:lnTo>
                  <a:lnTo>
                    <a:pt x="32766" y="1105052"/>
                  </a:lnTo>
                  <a:lnTo>
                    <a:pt x="34290" y="1105661"/>
                  </a:lnTo>
                  <a:lnTo>
                    <a:pt x="36576" y="1105988"/>
                  </a:lnTo>
                  <a:lnTo>
                    <a:pt x="36576" y="1098042"/>
                  </a:lnTo>
                  <a:lnTo>
                    <a:pt x="37338" y="1098042"/>
                  </a:lnTo>
                  <a:close/>
                </a:path>
                <a:path w="1069339" h="1108075">
                  <a:moveTo>
                    <a:pt x="37337" y="9143"/>
                  </a:moveTo>
                  <a:lnTo>
                    <a:pt x="36575" y="9143"/>
                  </a:lnTo>
                  <a:lnTo>
                    <a:pt x="36575" y="9397"/>
                  </a:lnTo>
                  <a:lnTo>
                    <a:pt x="37337" y="9143"/>
                  </a:lnTo>
                  <a:close/>
                </a:path>
                <a:path w="1069339" h="1108075">
                  <a:moveTo>
                    <a:pt x="41148" y="1106677"/>
                  </a:moveTo>
                  <a:lnTo>
                    <a:pt x="41148" y="1099566"/>
                  </a:lnTo>
                  <a:lnTo>
                    <a:pt x="36576" y="1098042"/>
                  </a:lnTo>
                  <a:lnTo>
                    <a:pt x="36576" y="1105988"/>
                  </a:lnTo>
                  <a:lnTo>
                    <a:pt x="39624" y="1106423"/>
                  </a:lnTo>
                  <a:lnTo>
                    <a:pt x="41148" y="1106677"/>
                  </a:lnTo>
                  <a:close/>
                </a:path>
                <a:path w="1069339" h="1108075">
                  <a:moveTo>
                    <a:pt x="41147" y="8381"/>
                  </a:moveTo>
                  <a:lnTo>
                    <a:pt x="40385" y="8381"/>
                  </a:lnTo>
                  <a:lnTo>
                    <a:pt x="40385" y="8508"/>
                  </a:lnTo>
                  <a:lnTo>
                    <a:pt x="41147" y="8381"/>
                  </a:lnTo>
                  <a:close/>
                </a:path>
                <a:path w="1069339" h="1108075">
                  <a:moveTo>
                    <a:pt x="876300" y="1105915"/>
                  </a:moveTo>
                  <a:lnTo>
                    <a:pt x="876300" y="1098042"/>
                  </a:lnTo>
                  <a:lnTo>
                    <a:pt x="871727" y="1099566"/>
                  </a:lnTo>
                  <a:lnTo>
                    <a:pt x="871727" y="1098804"/>
                  </a:lnTo>
                  <a:lnTo>
                    <a:pt x="867918" y="1099566"/>
                  </a:lnTo>
                  <a:lnTo>
                    <a:pt x="863345" y="1100328"/>
                  </a:lnTo>
                  <a:lnTo>
                    <a:pt x="49530" y="1100328"/>
                  </a:lnTo>
                  <a:lnTo>
                    <a:pt x="40386" y="1098804"/>
                  </a:lnTo>
                  <a:lnTo>
                    <a:pt x="41148" y="1099566"/>
                  </a:lnTo>
                  <a:lnTo>
                    <a:pt x="41148" y="1106677"/>
                  </a:lnTo>
                  <a:lnTo>
                    <a:pt x="48768" y="1107948"/>
                  </a:lnTo>
                  <a:lnTo>
                    <a:pt x="863345" y="1107948"/>
                  </a:lnTo>
                  <a:lnTo>
                    <a:pt x="868680" y="1107186"/>
                  </a:lnTo>
                  <a:lnTo>
                    <a:pt x="876300" y="1105915"/>
                  </a:lnTo>
                  <a:close/>
                </a:path>
                <a:path w="1069339" h="1108075">
                  <a:moveTo>
                    <a:pt x="876300" y="9397"/>
                  </a:moveTo>
                  <a:lnTo>
                    <a:pt x="876300" y="9143"/>
                  </a:lnTo>
                  <a:lnTo>
                    <a:pt x="875538" y="9143"/>
                  </a:lnTo>
                  <a:lnTo>
                    <a:pt x="876300" y="9397"/>
                  </a:lnTo>
                  <a:close/>
                </a:path>
                <a:path w="1069339" h="1108075">
                  <a:moveTo>
                    <a:pt x="880110" y="1104899"/>
                  </a:moveTo>
                  <a:lnTo>
                    <a:pt x="880110" y="1096517"/>
                  </a:lnTo>
                  <a:lnTo>
                    <a:pt x="875538" y="1098042"/>
                  </a:lnTo>
                  <a:lnTo>
                    <a:pt x="876300" y="1098042"/>
                  </a:lnTo>
                  <a:lnTo>
                    <a:pt x="876300" y="1105915"/>
                  </a:lnTo>
                  <a:lnTo>
                    <a:pt x="877824" y="1105661"/>
                  </a:lnTo>
                  <a:lnTo>
                    <a:pt x="880110" y="1104899"/>
                  </a:lnTo>
                  <a:close/>
                </a:path>
                <a:path w="1069339" h="1108075">
                  <a:moveTo>
                    <a:pt x="880110" y="10972"/>
                  </a:moveTo>
                  <a:lnTo>
                    <a:pt x="880110" y="10667"/>
                  </a:lnTo>
                  <a:lnTo>
                    <a:pt x="879348" y="10667"/>
                  </a:lnTo>
                  <a:lnTo>
                    <a:pt x="880110" y="10972"/>
                  </a:lnTo>
                  <a:close/>
                </a:path>
                <a:path w="1069339" h="1108075">
                  <a:moveTo>
                    <a:pt x="886968" y="1101852"/>
                  </a:moveTo>
                  <a:lnTo>
                    <a:pt x="886968" y="1092708"/>
                  </a:lnTo>
                  <a:lnTo>
                    <a:pt x="883157" y="1094994"/>
                  </a:lnTo>
                  <a:lnTo>
                    <a:pt x="879348" y="1096517"/>
                  </a:lnTo>
                  <a:lnTo>
                    <a:pt x="880110" y="1096517"/>
                  </a:lnTo>
                  <a:lnTo>
                    <a:pt x="880110" y="1104899"/>
                  </a:lnTo>
                  <a:lnTo>
                    <a:pt x="882395" y="1104138"/>
                  </a:lnTo>
                  <a:lnTo>
                    <a:pt x="886968" y="1101852"/>
                  </a:lnTo>
                  <a:close/>
                </a:path>
                <a:path w="1069339" h="1108075">
                  <a:moveTo>
                    <a:pt x="898398" y="1092882"/>
                  </a:moveTo>
                  <a:lnTo>
                    <a:pt x="898398" y="1081278"/>
                  </a:lnTo>
                  <a:lnTo>
                    <a:pt x="895350" y="1085088"/>
                  </a:lnTo>
                  <a:lnTo>
                    <a:pt x="893063" y="1088136"/>
                  </a:lnTo>
                  <a:lnTo>
                    <a:pt x="893063" y="1087373"/>
                  </a:lnTo>
                  <a:lnTo>
                    <a:pt x="890016" y="1090422"/>
                  </a:lnTo>
                  <a:lnTo>
                    <a:pt x="886206" y="1092708"/>
                  </a:lnTo>
                  <a:lnTo>
                    <a:pt x="886968" y="1092708"/>
                  </a:lnTo>
                  <a:lnTo>
                    <a:pt x="886968" y="1101852"/>
                  </a:lnTo>
                  <a:lnTo>
                    <a:pt x="896033" y="1095447"/>
                  </a:lnTo>
                  <a:lnTo>
                    <a:pt x="898398" y="1092882"/>
                  </a:lnTo>
                  <a:close/>
                </a:path>
                <a:path w="1069339" h="1108075">
                  <a:moveTo>
                    <a:pt x="898398" y="26415"/>
                  </a:moveTo>
                  <a:lnTo>
                    <a:pt x="898398" y="25907"/>
                  </a:lnTo>
                  <a:lnTo>
                    <a:pt x="897636" y="25145"/>
                  </a:lnTo>
                  <a:lnTo>
                    <a:pt x="898398" y="26415"/>
                  </a:lnTo>
                  <a:close/>
                </a:path>
                <a:path w="1069339" h="1108075">
                  <a:moveTo>
                    <a:pt x="902207" y="1088749"/>
                  </a:moveTo>
                  <a:lnTo>
                    <a:pt x="902207" y="1074420"/>
                  </a:lnTo>
                  <a:lnTo>
                    <a:pt x="897636" y="1082039"/>
                  </a:lnTo>
                  <a:lnTo>
                    <a:pt x="898398" y="1081278"/>
                  </a:lnTo>
                  <a:lnTo>
                    <a:pt x="898398" y="1092882"/>
                  </a:lnTo>
                  <a:lnTo>
                    <a:pt x="902207" y="1088749"/>
                  </a:lnTo>
                  <a:close/>
                </a:path>
                <a:path w="1069339" h="1108075">
                  <a:moveTo>
                    <a:pt x="902207" y="34289"/>
                  </a:moveTo>
                  <a:lnTo>
                    <a:pt x="902207" y="32765"/>
                  </a:lnTo>
                  <a:lnTo>
                    <a:pt x="901445" y="32003"/>
                  </a:lnTo>
                  <a:lnTo>
                    <a:pt x="902207" y="34289"/>
                  </a:lnTo>
                  <a:close/>
                </a:path>
                <a:path w="1069339" h="1108075">
                  <a:moveTo>
                    <a:pt x="1059942" y="421459"/>
                  </a:moveTo>
                  <a:lnTo>
                    <a:pt x="1059942" y="419861"/>
                  </a:lnTo>
                  <a:lnTo>
                    <a:pt x="1054141" y="416432"/>
                  </a:lnTo>
                  <a:lnTo>
                    <a:pt x="905256" y="504443"/>
                  </a:lnTo>
                  <a:lnTo>
                    <a:pt x="905256" y="1062989"/>
                  </a:lnTo>
                  <a:lnTo>
                    <a:pt x="904494" y="1066800"/>
                  </a:lnTo>
                  <a:lnTo>
                    <a:pt x="902969" y="1071372"/>
                  </a:lnTo>
                  <a:lnTo>
                    <a:pt x="902969" y="1070610"/>
                  </a:lnTo>
                  <a:lnTo>
                    <a:pt x="901445" y="1075182"/>
                  </a:lnTo>
                  <a:lnTo>
                    <a:pt x="902207" y="1074420"/>
                  </a:lnTo>
                  <a:lnTo>
                    <a:pt x="902207" y="1088749"/>
                  </a:lnTo>
                  <a:lnTo>
                    <a:pt x="903103" y="1087778"/>
                  </a:lnTo>
                  <a:lnTo>
                    <a:pt x="908392" y="1078765"/>
                  </a:lnTo>
                  <a:lnTo>
                    <a:pt x="910589" y="1072599"/>
                  </a:lnTo>
                  <a:lnTo>
                    <a:pt x="910589" y="509777"/>
                  </a:lnTo>
                  <a:lnTo>
                    <a:pt x="912876" y="506729"/>
                  </a:lnTo>
                  <a:lnTo>
                    <a:pt x="912876" y="508426"/>
                  </a:lnTo>
                  <a:lnTo>
                    <a:pt x="1059942" y="421459"/>
                  </a:lnTo>
                  <a:close/>
                </a:path>
                <a:path w="1069339" h="1108075">
                  <a:moveTo>
                    <a:pt x="1069086" y="416051"/>
                  </a:moveTo>
                  <a:lnTo>
                    <a:pt x="910589" y="323087"/>
                  </a:lnTo>
                  <a:lnTo>
                    <a:pt x="912876" y="326135"/>
                  </a:lnTo>
                  <a:lnTo>
                    <a:pt x="912876" y="332926"/>
                  </a:lnTo>
                  <a:lnTo>
                    <a:pt x="1054141" y="416432"/>
                  </a:lnTo>
                  <a:lnTo>
                    <a:pt x="1059942" y="413003"/>
                  </a:lnTo>
                  <a:lnTo>
                    <a:pt x="1059942" y="421459"/>
                  </a:lnTo>
                  <a:lnTo>
                    <a:pt x="1069086" y="416051"/>
                  </a:lnTo>
                  <a:close/>
                </a:path>
                <a:path w="1069339" h="1108075">
                  <a:moveTo>
                    <a:pt x="912876" y="332926"/>
                  </a:moveTo>
                  <a:lnTo>
                    <a:pt x="912876" y="326135"/>
                  </a:lnTo>
                  <a:lnTo>
                    <a:pt x="910589" y="323087"/>
                  </a:lnTo>
                  <a:lnTo>
                    <a:pt x="910589" y="331575"/>
                  </a:lnTo>
                  <a:lnTo>
                    <a:pt x="912876" y="332926"/>
                  </a:lnTo>
                  <a:close/>
                </a:path>
                <a:path w="1069339" h="1108075">
                  <a:moveTo>
                    <a:pt x="912876" y="508426"/>
                  </a:moveTo>
                  <a:lnTo>
                    <a:pt x="912876" y="506729"/>
                  </a:lnTo>
                  <a:lnTo>
                    <a:pt x="910589" y="509777"/>
                  </a:lnTo>
                  <a:lnTo>
                    <a:pt x="912876" y="508426"/>
                  </a:lnTo>
                  <a:close/>
                </a:path>
                <a:path w="1069339" h="1108075">
                  <a:moveTo>
                    <a:pt x="912876" y="1063752"/>
                  </a:moveTo>
                  <a:lnTo>
                    <a:pt x="912876" y="508426"/>
                  </a:lnTo>
                  <a:lnTo>
                    <a:pt x="910589" y="509777"/>
                  </a:lnTo>
                  <a:lnTo>
                    <a:pt x="910589" y="1072599"/>
                  </a:lnTo>
                  <a:lnTo>
                    <a:pt x="912113" y="1068323"/>
                  </a:lnTo>
                  <a:lnTo>
                    <a:pt x="912876" y="1063752"/>
                  </a:lnTo>
                  <a:close/>
                </a:path>
                <a:path w="1069339" h="1108075">
                  <a:moveTo>
                    <a:pt x="1059942" y="419861"/>
                  </a:moveTo>
                  <a:lnTo>
                    <a:pt x="1059942" y="413003"/>
                  </a:lnTo>
                  <a:lnTo>
                    <a:pt x="1054141" y="416432"/>
                  </a:lnTo>
                  <a:lnTo>
                    <a:pt x="1059942" y="419861"/>
                  </a:lnTo>
                  <a:close/>
                </a:path>
              </a:pathLst>
            </a:custGeom>
            <a:solidFill>
              <a:srgbClr val="7788FA"/>
            </a:solidFill>
            <a:ln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sz="2634" b="1"/>
            </a:p>
          </p:txBody>
        </p:sp>
        <p:sp>
          <p:nvSpPr>
            <p:cNvPr id="59" name="object 12">
              <a:extLst>
                <a:ext uri="{FF2B5EF4-FFF2-40B4-BE49-F238E27FC236}">
                  <a16:creationId xmlns:a16="http://schemas.microsoft.com/office/drawing/2014/main" id="{E5A4F85E-0543-B812-19A9-E5E0DD4E2BE0}"/>
                </a:ext>
              </a:extLst>
            </p:cNvPr>
            <p:cNvSpPr txBox="1"/>
            <p:nvPr/>
          </p:nvSpPr>
          <p:spPr>
            <a:xfrm>
              <a:off x="2937231" y="1948488"/>
              <a:ext cx="799171" cy="83031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vert="horz" wrap="square" lIns="0" tIns="19515" rIns="0" bIns="0" rtlCol="0">
              <a:spAutoFit/>
            </a:bodyPr>
            <a:lstStyle/>
            <a:p>
              <a:pPr marL="18585" marR="7434" algn="ctr">
                <a:spcBef>
                  <a:spcPts val="154"/>
                </a:spcBef>
              </a:pPr>
              <a:r>
                <a:rPr sz="1756" b="1" dirty="0">
                  <a:latin typeface="Arial MT"/>
                  <a:cs typeface="Arial MT"/>
                </a:rPr>
                <a:t>Control </a:t>
              </a:r>
              <a:r>
                <a:rPr sz="1756" b="1" spc="-476" dirty="0">
                  <a:latin typeface="Arial MT"/>
                  <a:cs typeface="Arial MT"/>
                </a:rPr>
                <a:t> </a:t>
              </a:r>
              <a:r>
                <a:rPr sz="1756" b="1" dirty="0">
                  <a:latin typeface="Arial MT"/>
                  <a:cs typeface="Arial MT"/>
                </a:rPr>
                <a:t>Internet  Usage</a:t>
              </a:r>
            </a:p>
          </p:txBody>
        </p:sp>
        <p:sp>
          <p:nvSpPr>
            <p:cNvPr id="60" name="object 13">
              <a:extLst>
                <a:ext uri="{FF2B5EF4-FFF2-40B4-BE49-F238E27FC236}">
                  <a16:creationId xmlns:a16="http://schemas.microsoft.com/office/drawing/2014/main" id="{922F97A9-E88F-C545-D305-94F71218396D}"/>
                </a:ext>
              </a:extLst>
            </p:cNvPr>
            <p:cNvSpPr txBox="1"/>
            <p:nvPr/>
          </p:nvSpPr>
          <p:spPr>
            <a:xfrm>
              <a:off x="6815625" y="2485976"/>
              <a:ext cx="709961" cy="289908"/>
            </a:xfrm>
            <a:prstGeom prst="rect">
              <a:avLst/>
            </a:prstGeom>
            <a:ln>
              <a:noFill/>
            </a:ln>
          </p:spPr>
          <p:txBody>
            <a:bodyPr vert="horz" wrap="square" lIns="0" tIns="19515" rIns="0" bIns="0" rtlCol="0">
              <a:spAutoFit/>
            </a:bodyPr>
            <a:lstStyle/>
            <a:p>
              <a:pPr marL="18585" algn="ctr">
                <a:spcBef>
                  <a:spcPts val="154"/>
                </a:spcBef>
                <a:tabLst>
                  <a:tab pos="690439" algn="l"/>
                </a:tabLst>
              </a:pPr>
              <a:r>
                <a:rPr sz="1756" b="1" u="heavy" dirty="0">
                  <a:uFill>
                    <a:solidFill>
                      <a:srgbClr val="7788FA"/>
                    </a:solidFill>
                  </a:uFill>
                  <a:latin typeface="Arial MT"/>
                  <a:cs typeface="Arial MT"/>
                </a:rPr>
                <a:t> 	</a:t>
              </a:r>
              <a:endParaRPr sz="1756" b="1" dirty="0">
                <a:latin typeface="Arial MT"/>
                <a:cs typeface="Arial MT"/>
              </a:endParaRPr>
            </a:p>
          </p:txBody>
        </p:sp>
        <p:sp>
          <p:nvSpPr>
            <p:cNvPr id="61" name="object 14">
              <a:extLst>
                <a:ext uri="{FF2B5EF4-FFF2-40B4-BE49-F238E27FC236}">
                  <a16:creationId xmlns:a16="http://schemas.microsoft.com/office/drawing/2014/main" id="{2C4FB90F-2FBF-4E83-6072-6AF26BD318E7}"/>
                </a:ext>
              </a:extLst>
            </p:cNvPr>
            <p:cNvSpPr txBox="1"/>
            <p:nvPr/>
          </p:nvSpPr>
          <p:spPr>
            <a:xfrm>
              <a:off x="4183936" y="2485976"/>
              <a:ext cx="709961" cy="289908"/>
            </a:xfrm>
            <a:prstGeom prst="rect">
              <a:avLst/>
            </a:prstGeom>
            <a:ln>
              <a:noFill/>
            </a:ln>
          </p:spPr>
          <p:txBody>
            <a:bodyPr vert="horz" wrap="square" lIns="0" tIns="19515" rIns="0" bIns="0" rtlCol="0">
              <a:spAutoFit/>
            </a:bodyPr>
            <a:lstStyle/>
            <a:p>
              <a:pPr marL="18585" algn="ctr">
                <a:spcBef>
                  <a:spcPts val="154"/>
                </a:spcBef>
                <a:tabLst>
                  <a:tab pos="690439" algn="l"/>
                </a:tabLst>
              </a:pPr>
              <a:r>
                <a:rPr sz="1756" b="1" u="heavy" dirty="0">
                  <a:uFill>
                    <a:solidFill>
                      <a:srgbClr val="7788FA"/>
                    </a:solidFill>
                  </a:uFill>
                  <a:latin typeface="Arial MT"/>
                  <a:cs typeface="Arial MT"/>
                </a:rPr>
                <a:t> 	</a:t>
              </a:r>
              <a:endParaRPr sz="1756" b="1">
                <a:latin typeface="Arial MT"/>
                <a:cs typeface="Arial MT"/>
              </a:endParaRPr>
            </a:p>
          </p:txBody>
        </p:sp>
        <p:sp>
          <p:nvSpPr>
            <p:cNvPr id="62" name="object 15">
              <a:extLst>
                <a:ext uri="{FF2B5EF4-FFF2-40B4-BE49-F238E27FC236}">
                  <a16:creationId xmlns:a16="http://schemas.microsoft.com/office/drawing/2014/main" id="{78DF3DD4-6319-ED23-11D2-3960F3D500D7}"/>
                </a:ext>
              </a:extLst>
            </p:cNvPr>
            <p:cNvSpPr txBox="1"/>
            <p:nvPr/>
          </p:nvSpPr>
          <p:spPr>
            <a:xfrm>
              <a:off x="2787796" y="4105138"/>
              <a:ext cx="1094678" cy="110051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vert="horz" wrap="square" lIns="0" tIns="19515" rIns="0" bIns="0" rtlCol="0">
              <a:spAutoFit/>
            </a:bodyPr>
            <a:lstStyle/>
            <a:p>
              <a:pPr marL="18585" marR="7434" algn="ctr">
                <a:spcBef>
                  <a:spcPts val="154"/>
                </a:spcBef>
              </a:pPr>
              <a:r>
                <a:rPr sz="1756" b="1" dirty="0">
                  <a:latin typeface="Arial MT"/>
                  <a:cs typeface="Arial MT"/>
                </a:rPr>
                <a:t>Hides IP </a:t>
              </a:r>
              <a:r>
                <a:rPr sz="1756" b="1" spc="7" dirty="0">
                  <a:latin typeface="Arial MT"/>
                  <a:cs typeface="Arial MT"/>
                </a:rPr>
                <a:t> </a:t>
              </a:r>
              <a:r>
                <a:rPr sz="1756" b="1" dirty="0">
                  <a:latin typeface="Arial MT"/>
                  <a:cs typeface="Arial MT"/>
                </a:rPr>
                <a:t>Address, </a:t>
              </a:r>
              <a:r>
                <a:rPr sz="1756" b="1" spc="7" dirty="0">
                  <a:latin typeface="Arial MT"/>
                  <a:cs typeface="Arial MT"/>
                </a:rPr>
                <a:t> </a:t>
              </a:r>
              <a:r>
                <a:rPr sz="1756" b="1" dirty="0">
                  <a:latin typeface="Arial MT"/>
                  <a:cs typeface="Arial MT"/>
                </a:rPr>
                <a:t>Location</a:t>
              </a:r>
              <a:r>
                <a:rPr sz="1756" b="1" spc="-22" dirty="0">
                  <a:latin typeface="Arial MT"/>
                  <a:cs typeface="Arial MT"/>
                </a:rPr>
                <a:t> </a:t>
              </a:r>
              <a:r>
                <a:rPr sz="1756" b="1" dirty="0">
                  <a:latin typeface="Arial MT"/>
                  <a:cs typeface="Arial MT"/>
                </a:rPr>
                <a:t>&amp;  Other</a:t>
              </a:r>
              <a:r>
                <a:rPr sz="1756" b="1" spc="-80" dirty="0">
                  <a:latin typeface="Arial MT"/>
                  <a:cs typeface="Arial MT"/>
                </a:rPr>
                <a:t> </a:t>
              </a:r>
              <a:r>
                <a:rPr sz="1756" b="1" dirty="0">
                  <a:latin typeface="Arial MT"/>
                  <a:cs typeface="Arial MT"/>
                </a:rPr>
                <a:t>Info</a:t>
              </a:r>
              <a:endParaRPr sz="1756" b="1">
                <a:latin typeface="Arial MT"/>
                <a:cs typeface="Arial MT"/>
              </a:endParaRPr>
            </a:p>
          </p:txBody>
        </p:sp>
        <p:sp>
          <p:nvSpPr>
            <p:cNvPr id="63" name="object 16">
              <a:extLst>
                <a:ext uri="{FF2B5EF4-FFF2-40B4-BE49-F238E27FC236}">
                  <a16:creationId xmlns:a16="http://schemas.microsoft.com/office/drawing/2014/main" id="{B3266D6A-069B-AAD2-F5A7-44238531D944}"/>
                </a:ext>
              </a:extLst>
            </p:cNvPr>
            <p:cNvSpPr txBox="1"/>
            <p:nvPr/>
          </p:nvSpPr>
          <p:spPr>
            <a:xfrm>
              <a:off x="7730005" y="1809097"/>
              <a:ext cx="1085385" cy="110051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vert="horz" wrap="square" lIns="0" tIns="19515" rIns="0" bIns="0" rtlCol="0">
              <a:spAutoFit/>
            </a:bodyPr>
            <a:lstStyle/>
            <a:p>
              <a:pPr marL="18585" marR="7434" algn="ctr">
                <a:spcBef>
                  <a:spcPts val="154"/>
                </a:spcBef>
              </a:pPr>
              <a:r>
                <a:rPr sz="1756" b="1" dirty="0">
                  <a:latin typeface="Arial MT"/>
                  <a:cs typeface="Arial MT"/>
                </a:rPr>
                <a:t>Bandwidth  Savings &amp; </a:t>
              </a:r>
              <a:r>
                <a:rPr sz="1756" b="1" spc="-468" dirty="0">
                  <a:latin typeface="Arial MT"/>
                  <a:cs typeface="Arial MT"/>
                </a:rPr>
                <a:t> </a:t>
              </a:r>
              <a:r>
                <a:rPr sz="1756" b="1" dirty="0">
                  <a:latin typeface="Arial MT"/>
                  <a:cs typeface="Arial MT"/>
                </a:rPr>
                <a:t>Improve </a:t>
              </a:r>
              <a:r>
                <a:rPr sz="1756" b="1" spc="7" dirty="0">
                  <a:latin typeface="Arial MT"/>
                  <a:cs typeface="Arial MT"/>
                </a:rPr>
                <a:t> </a:t>
              </a:r>
              <a:r>
                <a:rPr sz="1756" b="1" dirty="0">
                  <a:latin typeface="Arial MT"/>
                  <a:cs typeface="Arial MT"/>
                </a:rPr>
                <a:t>Speed</a:t>
              </a:r>
            </a:p>
          </p:txBody>
        </p:sp>
        <p:sp>
          <p:nvSpPr>
            <p:cNvPr id="64" name="object 17">
              <a:extLst>
                <a:ext uri="{FF2B5EF4-FFF2-40B4-BE49-F238E27FC236}">
                  <a16:creationId xmlns:a16="http://schemas.microsoft.com/office/drawing/2014/main" id="{3F2F1415-18B7-8B0A-EC5A-F663F81639FE}"/>
                </a:ext>
              </a:extLst>
            </p:cNvPr>
            <p:cNvSpPr txBox="1"/>
            <p:nvPr/>
          </p:nvSpPr>
          <p:spPr>
            <a:xfrm>
              <a:off x="7754549" y="3826353"/>
              <a:ext cx="1035205" cy="137071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vert="horz" wrap="square" lIns="0" tIns="19515" rIns="0" bIns="0" rtlCol="0">
              <a:spAutoFit/>
            </a:bodyPr>
            <a:lstStyle/>
            <a:p>
              <a:pPr marL="18585" marR="7434" algn="ctr">
                <a:spcBef>
                  <a:spcPts val="154"/>
                </a:spcBef>
              </a:pPr>
              <a:r>
                <a:rPr sz="1756" b="1" dirty="0">
                  <a:latin typeface="Arial MT"/>
                  <a:cs typeface="Arial MT"/>
                </a:rPr>
                <a:t>Improve </a:t>
              </a:r>
              <a:r>
                <a:rPr sz="1756" b="1" spc="7" dirty="0">
                  <a:latin typeface="Arial MT"/>
                  <a:cs typeface="Arial MT"/>
                </a:rPr>
                <a:t> </a:t>
              </a:r>
              <a:r>
                <a:rPr sz="1756" b="1" dirty="0">
                  <a:latin typeface="Arial MT"/>
                  <a:cs typeface="Arial MT"/>
                </a:rPr>
                <a:t>Security </a:t>
              </a:r>
              <a:r>
                <a:rPr sz="1756" b="1" spc="7" dirty="0">
                  <a:latin typeface="Arial MT"/>
                  <a:cs typeface="Arial MT"/>
                </a:rPr>
                <a:t> </a:t>
              </a:r>
              <a:r>
                <a:rPr sz="1756" b="1" dirty="0">
                  <a:latin typeface="Arial MT"/>
                  <a:cs typeface="Arial MT"/>
                </a:rPr>
                <a:t>Mainly in </a:t>
              </a:r>
              <a:r>
                <a:rPr sz="1756" b="1" spc="7" dirty="0">
                  <a:latin typeface="Arial MT"/>
                  <a:cs typeface="Arial MT"/>
                </a:rPr>
                <a:t> </a:t>
              </a:r>
              <a:r>
                <a:rPr sz="1756" b="1" dirty="0">
                  <a:latin typeface="Arial MT"/>
                  <a:cs typeface="Arial MT"/>
                </a:rPr>
                <a:t>Corporate  Networks</a:t>
              </a:r>
              <a:endParaRPr sz="1756" b="1">
                <a:latin typeface="Arial MT"/>
                <a:cs typeface="Arial MT"/>
              </a:endParaRPr>
            </a:p>
          </p:txBody>
        </p:sp>
        <p:sp>
          <p:nvSpPr>
            <p:cNvPr id="65" name="object 18">
              <a:extLst>
                <a:ext uri="{FF2B5EF4-FFF2-40B4-BE49-F238E27FC236}">
                  <a16:creationId xmlns:a16="http://schemas.microsoft.com/office/drawing/2014/main" id="{14B5E66D-1AA9-F11D-5BC8-D131CE8F5E20}"/>
                </a:ext>
              </a:extLst>
            </p:cNvPr>
            <p:cNvSpPr txBox="1"/>
            <p:nvPr/>
          </p:nvSpPr>
          <p:spPr>
            <a:xfrm>
              <a:off x="5506452" y="3152812"/>
              <a:ext cx="698810" cy="56011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vert="horz" wrap="square" lIns="0" tIns="19515" rIns="0" bIns="0" rtlCol="0">
              <a:spAutoFit/>
            </a:bodyPr>
            <a:lstStyle/>
            <a:p>
              <a:pPr marL="18585" marR="7434" algn="ctr">
                <a:spcBef>
                  <a:spcPts val="154"/>
                </a:spcBef>
              </a:pPr>
              <a:r>
                <a:rPr sz="1756" b="1" dirty="0">
                  <a:latin typeface="Arial MT"/>
                  <a:cs typeface="Arial MT"/>
                </a:rPr>
                <a:t>Proxy </a:t>
              </a:r>
              <a:r>
                <a:rPr sz="1756" b="1" spc="7" dirty="0">
                  <a:latin typeface="Arial MT"/>
                  <a:cs typeface="Arial MT"/>
                </a:rPr>
                <a:t> </a:t>
              </a:r>
              <a:r>
                <a:rPr sz="1756" b="1" dirty="0">
                  <a:latin typeface="Arial MT"/>
                  <a:cs typeface="Arial MT"/>
                </a:rPr>
                <a:t>Server</a:t>
              </a:r>
              <a:endParaRPr sz="1756" b="1">
                <a:latin typeface="Arial MT"/>
                <a:cs typeface="Arial MT"/>
              </a:endParaRPr>
            </a:p>
          </p:txBody>
        </p:sp>
        <p:sp>
          <p:nvSpPr>
            <p:cNvPr id="66" name="object 19">
              <a:extLst>
                <a:ext uri="{FF2B5EF4-FFF2-40B4-BE49-F238E27FC236}">
                  <a16:creationId xmlns:a16="http://schemas.microsoft.com/office/drawing/2014/main" id="{39D198B2-3539-DDDE-5B65-9EE756F74321}"/>
                </a:ext>
              </a:extLst>
            </p:cNvPr>
            <p:cNvSpPr/>
            <p:nvPr/>
          </p:nvSpPr>
          <p:spPr>
            <a:xfrm>
              <a:off x="6846477" y="4993515"/>
              <a:ext cx="672790" cy="46463"/>
            </a:xfrm>
            <a:custGeom>
              <a:avLst/>
              <a:gdLst/>
              <a:ahLst/>
              <a:cxnLst/>
              <a:rect l="l" t="t" r="r" b="b"/>
              <a:pathLst>
                <a:path w="459739" h="31750">
                  <a:moveTo>
                    <a:pt x="30480" y="0"/>
                  </a:moveTo>
                  <a:lnTo>
                    <a:pt x="0" y="0"/>
                  </a:lnTo>
                  <a:lnTo>
                    <a:pt x="0" y="31242"/>
                  </a:lnTo>
                  <a:lnTo>
                    <a:pt x="30480" y="31242"/>
                  </a:lnTo>
                  <a:lnTo>
                    <a:pt x="30480" y="0"/>
                  </a:lnTo>
                  <a:close/>
                </a:path>
                <a:path w="459739" h="31750">
                  <a:moveTo>
                    <a:pt x="92202" y="0"/>
                  </a:moveTo>
                  <a:lnTo>
                    <a:pt x="61722" y="0"/>
                  </a:lnTo>
                  <a:lnTo>
                    <a:pt x="61722" y="31242"/>
                  </a:lnTo>
                  <a:lnTo>
                    <a:pt x="92202" y="31242"/>
                  </a:lnTo>
                  <a:lnTo>
                    <a:pt x="92202" y="0"/>
                  </a:lnTo>
                  <a:close/>
                </a:path>
                <a:path w="459739" h="31750">
                  <a:moveTo>
                    <a:pt x="153162" y="0"/>
                  </a:moveTo>
                  <a:lnTo>
                    <a:pt x="122682" y="0"/>
                  </a:lnTo>
                  <a:lnTo>
                    <a:pt x="122682" y="31242"/>
                  </a:lnTo>
                  <a:lnTo>
                    <a:pt x="153162" y="31242"/>
                  </a:lnTo>
                  <a:lnTo>
                    <a:pt x="153162" y="0"/>
                  </a:lnTo>
                  <a:close/>
                </a:path>
                <a:path w="459739" h="31750">
                  <a:moveTo>
                    <a:pt x="214871" y="0"/>
                  </a:moveTo>
                  <a:lnTo>
                    <a:pt x="183642" y="0"/>
                  </a:lnTo>
                  <a:lnTo>
                    <a:pt x="183642" y="31242"/>
                  </a:lnTo>
                  <a:lnTo>
                    <a:pt x="214871" y="31242"/>
                  </a:lnTo>
                  <a:lnTo>
                    <a:pt x="214871" y="0"/>
                  </a:lnTo>
                  <a:close/>
                </a:path>
                <a:path w="459739" h="31750">
                  <a:moveTo>
                    <a:pt x="275831" y="0"/>
                  </a:moveTo>
                  <a:lnTo>
                    <a:pt x="245364" y="0"/>
                  </a:lnTo>
                  <a:lnTo>
                    <a:pt x="245364" y="31242"/>
                  </a:lnTo>
                  <a:lnTo>
                    <a:pt x="275831" y="31242"/>
                  </a:lnTo>
                  <a:lnTo>
                    <a:pt x="275831" y="0"/>
                  </a:lnTo>
                  <a:close/>
                </a:path>
                <a:path w="459739" h="31750">
                  <a:moveTo>
                    <a:pt x="336804" y="0"/>
                  </a:moveTo>
                  <a:lnTo>
                    <a:pt x="306324" y="0"/>
                  </a:lnTo>
                  <a:lnTo>
                    <a:pt x="306324" y="31242"/>
                  </a:lnTo>
                  <a:lnTo>
                    <a:pt x="336804" y="31242"/>
                  </a:lnTo>
                  <a:lnTo>
                    <a:pt x="336804" y="0"/>
                  </a:lnTo>
                  <a:close/>
                </a:path>
                <a:path w="459739" h="31750">
                  <a:moveTo>
                    <a:pt x="398526" y="0"/>
                  </a:moveTo>
                  <a:lnTo>
                    <a:pt x="368046" y="0"/>
                  </a:lnTo>
                  <a:lnTo>
                    <a:pt x="368046" y="31242"/>
                  </a:lnTo>
                  <a:lnTo>
                    <a:pt x="398526" y="31242"/>
                  </a:lnTo>
                  <a:lnTo>
                    <a:pt x="398526" y="0"/>
                  </a:lnTo>
                  <a:close/>
                </a:path>
                <a:path w="459739" h="31750">
                  <a:moveTo>
                    <a:pt x="459486" y="0"/>
                  </a:moveTo>
                  <a:lnTo>
                    <a:pt x="429006" y="0"/>
                  </a:lnTo>
                  <a:lnTo>
                    <a:pt x="429006" y="31242"/>
                  </a:lnTo>
                  <a:lnTo>
                    <a:pt x="459486" y="31242"/>
                  </a:lnTo>
                  <a:lnTo>
                    <a:pt x="459486" y="0"/>
                  </a:lnTo>
                  <a:close/>
                </a:path>
              </a:pathLst>
            </a:custGeom>
            <a:solidFill>
              <a:srgbClr val="7788FA"/>
            </a:solidFill>
            <a:ln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sz="2634" b="1"/>
            </a:p>
          </p:txBody>
        </p:sp>
        <p:sp>
          <p:nvSpPr>
            <p:cNvPr id="67" name="object 20">
              <a:extLst>
                <a:ext uri="{FF2B5EF4-FFF2-40B4-BE49-F238E27FC236}">
                  <a16:creationId xmlns:a16="http://schemas.microsoft.com/office/drawing/2014/main" id="{E2925E64-A328-A4D9-A298-DB1F07D46BBB}"/>
                </a:ext>
              </a:extLst>
            </p:cNvPr>
            <p:cNvSpPr/>
            <p:nvPr/>
          </p:nvSpPr>
          <p:spPr>
            <a:xfrm>
              <a:off x="4202523" y="4993515"/>
              <a:ext cx="672790" cy="46463"/>
            </a:xfrm>
            <a:custGeom>
              <a:avLst/>
              <a:gdLst/>
              <a:ahLst/>
              <a:cxnLst/>
              <a:rect l="l" t="t" r="r" b="b"/>
              <a:pathLst>
                <a:path w="459739" h="31750">
                  <a:moveTo>
                    <a:pt x="30480" y="0"/>
                  </a:moveTo>
                  <a:lnTo>
                    <a:pt x="0" y="0"/>
                  </a:lnTo>
                  <a:lnTo>
                    <a:pt x="0" y="31242"/>
                  </a:lnTo>
                  <a:lnTo>
                    <a:pt x="30480" y="31242"/>
                  </a:lnTo>
                  <a:lnTo>
                    <a:pt x="30480" y="0"/>
                  </a:lnTo>
                  <a:close/>
                </a:path>
                <a:path w="459739" h="31750">
                  <a:moveTo>
                    <a:pt x="91440" y="0"/>
                  </a:moveTo>
                  <a:lnTo>
                    <a:pt x="60960" y="0"/>
                  </a:lnTo>
                  <a:lnTo>
                    <a:pt x="60960" y="31242"/>
                  </a:lnTo>
                  <a:lnTo>
                    <a:pt x="91440" y="31242"/>
                  </a:lnTo>
                  <a:lnTo>
                    <a:pt x="91440" y="0"/>
                  </a:lnTo>
                  <a:close/>
                </a:path>
                <a:path w="459739" h="31750">
                  <a:moveTo>
                    <a:pt x="153162" y="0"/>
                  </a:moveTo>
                  <a:lnTo>
                    <a:pt x="122682" y="0"/>
                  </a:lnTo>
                  <a:lnTo>
                    <a:pt x="122682" y="31242"/>
                  </a:lnTo>
                  <a:lnTo>
                    <a:pt x="153162" y="31242"/>
                  </a:lnTo>
                  <a:lnTo>
                    <a:pt x="153162" y="0"/>
                  </a:lnTo>
                  <a:close/>
                </a:path>
                <a:path w="459739" h="31750">
                  <a:moveTo>
                    <a:pt x="214122" y="0"/>
                  </a:moveTo>
                  <a:lnTo>
                    <a:pt x="183642" y="0"/>
                  </a:lnTo>
                  <a:lnTo>
                    <a:pt x="183642" y="31242"/>
                  </a:lnTo>
                  <a:lnTo>
                    <a:pt x="214122" y="31242"/>
                  </a:lnTo>
                  <a:lnTo>
                    <a:pt x="214122" y="0"/>
                  </a:lnTo>
                  <a:close/>
                </a:path>
                <a:path w="459739" h="31750">
                  <a:moveTo>
                    <a:pt x="275844" y="0"/>
                  </a:moveTo>
                  <a:lnTo>
                    <a:pt x="244602" y="0"/>
                  </a:lnTo>
                  <a:lnTo>
                    <a:pt x="244602" y="31242"/>
                  </a:lnTo>
                  <a:lnTo>
                    <a:pt x="275844" y="31242"/>
                  </a:lnTo>
                  <a:lnTo>
                    <a:pt x="275844" y="0"/>
                  </a:lnTo>
                  <a:close/>
                </a:path>
                <a:path w="459739" h="31750">
                  <a:moveTo>
                    <a:pt x="336804" y="0"/>
                  </a:moveTo>
                  <a:lnTo>
                    <a:pt x="306324" y="0"/>
                  </a:lnTo>
                  <a:lnTo>
                    <a:pt x="306324" y="31242"/>
                  </a:lnTo>
                  <a:lnTo>
                    <a:pt x="336804" y="31242"/>
                  </a:lnTo>
                  <a:lnTo>
                    <a:pt x="336804" y="0"/>
                  </a:lnTo>
                  <a:close/>
                </a:path>
                <a:path w="459739" h="31750">
                  <a:moveTo>
                    <a:pt x="397764" y="0"/>
                  </a:moveTo>
                  <a:lnTo>
                    <a:pt x="367284" y="0"/>
                  </a:lnTo>
                  <a:lnTo>
                    <a:pt x="367284" y="31242"/>
                  </a:lnTo>
                  <a:lnTo>
                    <a:pt x="397764" y="31242"/>
                  </a:lnTo>
                  <a:lnTo>
                    <a:pt x="397764" y="0"/>
                  </a:lnTo>
                  <a:close/>
                </a:path>
                <a:path w="459739" h="31750">
                  <a:moveTo>
                    <a:pt x="459486" y="0"/>
                  </a:moveTo>
                  <a:lnTo>
                    <a:pt x="428244" y="0"/>
                  </a:lnTo>
                  <a:lnTo>
                    <a:pt x="428244" y="31242"/>
                  </a:lnTo>
                  <a:lnTo>
                    <a:pt x="459486" y="31242"/>
                  </a:lnTo>
                  <a:lnTo>
                    <a:pt x="459486" y="0"/>
                  </a:lnTo>
                  <a:close/>
                </a:path>
              </a:pathLst>
            </a:custGeom>
            <a:solidFill>
              <a:srgbClr val="7788FA"/>
            </a:solidFill>
            <a:ln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sz="2634" b="1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44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4" name="Rectangle 46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5" name="Rectangle 48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9828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50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98281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838201" y="559813"/>
            <a:ext cx="4876800" cy="5577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8585"/>
            <a:r>
              <a:rPr lang="en-US" spc="29" dirty="0"/>
              <a:t>Honeypot</a:t>
            </a:r>
            <a:endParaRPr lang="en-US" spc="15" dirty="0"/>
          </a:p>
        </p:txBody>
      </p:sp>
      <p:graphicFrame>
        <p:nvGraphicFramePr>
          <p:cNvPr id="67" name="object 24">
            <a:extLst>
              <a:ext uri="{FF2B5EF4-FFF2-40B4-BE49-F238E27FC236}">
                <a16:creationId xmlns:a16="http://schemas.microsoft.com/office/drawing/2014/main" id="{9C2DEDC3-7B4A-C29A-678A-29022DBB46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1840016"/>
              </p:ext>
            </p:extLst>
          </p:nvPr>
        </p:nvGraphicFramePr>
        <p:xfrm>
          <a:off x="6184458" y="343433"/>
          <a:ext cx="5626542" cy="5785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 rot="10800000">
            <a:off x="0" y="2719662"/>
            <a:ext cx="1371600" cy="25483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B092B9F-C1E2-2338-C6C7-975E8C86E1FF}"/>
              </a:ext>
            </a:extLst>
          </p:cNvPr>
          <p:cNvGrpSpPr/>
          <p:nvPr/>
        </p:nvGrpSpPr>
        <p:grpSpPr>
          <a:xfrm>
            <a:off x="1562484" y="803712"/>
            <a:ext cx="10381776" cy="5181758"/>
            <a:chOff x="1663391" y="3684559"/>
            <a:chExt cx="8865220" cy="3203920"/>
          </a:xfrm>
        </p:grpSpPr>
        <p:grpSp>
          <p:nvGrpSpPr>
            <p:cNvPr id="5" name="object 4">
              <a:extLst>
                <a:ext uri="{FF2B5EF4-FFF2-40B4-BE49-F238E27FC236}">
                  <a16:creationId xmlns:a16="http://schemas.microsoft.com/office/drawing/2014/main" id="{A3E5101F-3C01-887B-A86D-CF78594A8442}"/>
                </a:ext>
              </a:extLst>
            </p:cNvPr>
            <p:cNvGrpSpPr/>
            <p:nvPr/>
          </p:nvGrpSpPr>
          <p:grpSpPr>
            <a:xfrm>
              <a:off x="1663391" y="3727109"/>
              <a:ext cx="8865220" cy="3161370"/>
              <a:chOff x="0" y="2526029"/>
              <a:chExt cx="6057900" cy="2160269"/>
            </a:xfrm>
          </p:grpSpPr>
          <p:pic>
            <p:nvPicPr>
              <p:cNvPr id="17" name="object 6">
                <a:extLst>
                  <a:ext uri="{FF2B5EF4-FFF2-40B4-BE49-F238E27FC236}">
                    <a16:creationId xmlns:a16="http://schemas.microsoft.com/office/drawing/2014/main" id="{4B085C3E-F420-320C-471C-CD8AA2B5F3B1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497323" y="2943605"/>
                <a:ext cx="701039" cy="946404"/>
              </a:xfrm>
              <a:prstGeom prst="rect">
                <a:avLst/>
              </a:prstGeom>
            </p:spPr>
          </p:pic>
          <p:pic>
            <p:nvPicPr>
              <p:cNvPr id="18" name="object 7">
                <a:extLst>
                  <a:ext uri="{FF2B5EF4-FFF2-40B4-BE49-F238E27FC236}">
                    <a16:creationId xmlns:a16="http://schemas.microsoft.com/office/drawing/2014/main" id="{D21BD662-3A11-6997-336A-43EDC85138FD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141214" y="3855719"/>
                <a:ext cx="916686" cy="830579"/>
              </a:xfrm>
              <a:prstGeom prst="rect">
                <a:avLst/>
              </a:prstGeom>
            </p:spPr>
          </p:pic>
          <p:sp>
            <p:nvSpPr>
              <p:cNvPr id="19" name="object 8">
                <a:extLst>
                  <a:ext uri="{FF2B5EF4-FFF2-40B4-BE49-F238E27FC236}">
                    <a16:creationId xmlns:a16="http://schemas.microsoft.com/office/drawing/2014/main" id="{48439537-DE1E-73CE-2FDF-0F759034B87B}"/>
                  </a:ext>
                </a:extLst>
              </p:cNvPr>
              <p:cNvSpPr/>
              <p:nvPr/>
            </p:nvSpPr>
            <p:spPr>
              <a:xfrm>
                <a:off x="1282446" y="2526029"/>
                <a:ext cx="2809875" cy="1936750"/>
              </a:xfrm>
              <a:custGeom>
                <a:avLst/>
                <a:gdLst/>
                <a:ahLst/>
                <a:cxnLst/>
                <a:rect l="l" t="t" r="r" b="b"/>
                <a:pathLst>
                  <a:path w="2809875" h="1936750">
                    <a:moveTo>
                      <a:pt x="2809494" y="1610867"/>
                    </a:moveTo>
                    <a:lnTo>
                      <a:pt x="2809494" y="324611"/>
                    </a:lnTo>
                    <a:lnTo>
                      <a:pt x="2807970" y="291845"/>
                    </a:lnTo>
                    <a:lnTo>
                      <a:pt x="2799503" y="245041"/>
                    </a:lnTo>
                    <a:lnTo>
                      <a:pt x="2784840" y="200905"/>
                    </a:lnTo>
                    <a:lnTo>
                      <a:pt x="2764451" y="159906"/>
                    </a:lnTo>
                    <a:lnTo>
                      <a:pt x="2738807" y="122511"/>
                    </a:lnTo>
                    <a:lnTo>
                      <a:pt x="2708376" y="89187"/>
                    </a:lnTo>
                    <a:lnTo>
                      <a:pt x="2673630" y="60402"/>
                    </a:lnTo>
                    <a:lnTo>
                      <a:pt x="2635037" y="36623"/>
                    </a:lnTo>
                    <a:lnTo>
                      <a:pt x="2593068" y="18318"/>
                    </a:lnTo>
                    <a:lnTo>
                      <a:pt x="2548128" y="5946"/>
                    </a:lnTo>
                    <a:lnTo>
                      <a:pt x="2500884" y="0"/>
                    </a:lnTo>
                    <a:lnTo>
                      <a:pt x="325374" y="0"/>
                    </a:lnTo>
                    <a:lnTo>
                      <a:pt x="278001" y="3181"/>
                    </a:lnTo>
                    <a:lnTo>
                      <a:pt x="232592" y="13063"/>
                    </a:lnTo>
                    <a:lnTo>
                      <a:pt x="189679" y="29166"/>
                    </a:lnTo>
                    <a:lnTo>
                      <a:pt x="149793" y="51011"/>
                    </a:lnTo>
                    <a:lnTo>
                      <a:pt x="113466" y="78119"/>
                    </a:lnTo>
                    <a:lnTo>
                      <a:pt x="81229" y="110011"/>
                    </a:lnTo>
                    <a:lnTo>
                      <a:pt x="53613" y="146208"/>
                    </a:lnTo>
                    <a:lnTo>
                      <a:pt x="31150" y="186232"/>
                    </a:lnTo>
                    <a:lnTo>
                      <a:pt x="14372" y="229604"/>
                    </a:lnTo>
                    <a:lnTo>
                      <a:pt x="3809" y="275844"/>
                    </a:lnTo>
                    <a:lnTo>
                      <a:pt x="0" y="324612"/>
                    </a:lnTo>
                    <a:lnTo>
                      <a:pt x="0" y="1610868"/>
                    </a:lnTo>
                    <a:lnTo>
                      <a:pt x="1524" y="1644396"/>
                    </a:lnTo>
                    <a:lnTo>
                      <a:pt x="3810" y="1660398"/>
                    </a:lnTo>
                    <a:lnTo>
                      <a:pt x="6858" y="1676400"/>
                    </a:lnTo>
                    <a:lnTo>
                      <a:pt x="7620" y="1679068"/>
                    </a:lnTo>
                    <a:lnTo>
                      <a:pt x="7620" y="325374"/>
                    </a:lnTo>
                    <a:lnTo>
                      <a:pt x="9143" y="292608"/>
                    </a:lnTo>
                    <a:lnTo>
                      <a:pt x="11429" y="276606"/>
                    </a:lnTo>
                    <a:lnTo>
                      <a:pt x="14477" y="260604"/>
                    </a:lnTo>
                    <a:lnTo>
                      <a:pt x="14477" y="261366"/>
                    </a:lnTo>
                    <a:lnTo>
                      <a:pt x="17525" y="245364"/>
                    </a:lnTo>
                    <a:lnTo>
                      <a:pt x="22097" y="230124"/>
                    </a:lnTo>
                    <a:lnTo>
                      <a:pt x="22097" y="230886"/>
                    </a:lnTo>
                    <a:lnTo>
                      <a:pt x="26669" y="217823"/>
                    </a:lnTo>
                    <a:lnTo>
                      <a:pt x="26669" y="215646"/>
                    </a:lnTo>
                    <a:lnTo>
                      <a:pt x="32765" y="201168"/>
                    </a:lnTo>
                    <a:lnTo>
                      <a:pt x="38861" y="187452"/>
                    </a:lnTo>
                    <a:lnTo>
                      <a:pt x="45719" y="175107"/>
                    </a:lnTo>
                    <a:lnTo>
                      <a:pt x="45719" y="173736"/>
                    </a:lnTo>
                    <a:lnTo>
                      <a:pt x="54101" y="160020"/>
                    </a:lnTo>
                    <a:lnTo>
                      <a:pt x="61721" y="147066"/>
                    </a:lnTo>
                    <a:lnTo>
                      <a:pt x="61721" y="147828"/>
                    </a:lnTo>
                    <a:lnTo>
                      <a:pt x="70865" y="134874"/>
                    </a:lnTo>
                    <a:lnTo>
                      <a:pt x="80009" y="122682"/>
                    </a:lnTo>
                    <a:lnTo>
                      <a:pt x="89915" y="112068"/>
                    </a:lnTo>
                    <a:lnTo>
                      <a:pt x="89915" y="111252"/>
                    </a:lnTo>
                    <a:lnTo>
                      <a:pt x="100583" y="100584"/>
                    </a:lnTo>
                    <a:lnTo>
                      <a:pt x="112013" y="89916"/>
                    </a:lnTo>
                    <a:lnTo>
                      <a:pt x="123443" y="80010"/>
                    </a:lnTo>
                    <a:lnTo>
                      <a:pt x="135635" y="70104"/>
                    </a:lnTo>
                    <a:lnTo>
                      <a:pt x="135635" y="70866"/>
                    </a:lnTo>
                    <a:lnTo>
                      <a:pt x="147827" y="61722"/>
                    </a:lnTo>
                    <a:lnTo>
                      <a:pt x="202206" y="32065"/>
                    </a:lnTo>
                    <a:lnTo>
                      <a:pt x="261365" y="13716"/>
                    </a:lnTo>
                    <a:lnTo>
                      <a:pt x="276606" y="10813"/>
                    </a:lnTo>
                    <a:lnTo>
                      <a:pt x="276606" y="10668"/>
                    </a:lnTo>
                    <a:lnTo>
                      <a:pt x="292608" y="9213"/>
                    </a:lnTo>
                    <a:lnTo>
                      <a:pt x="308610" y="7689"/>
                    </a:lnTo>
                    <a:lnTo>
                      <a:pt x="2500884" y="7689"/>
                    </a:lnTo>
                    <a:lnTo>
                      <a:pt x="2517648" y="9216"/>
                    </a:lnTo>
                    <a:lnTo>
                      <a:pt x="2532888" y="10667"/>
                    </a:lnTo>
                    <a:lnTo>
                      <a:pt x="2532888" y="10813"/>
                    </a:lnTo>
                    <a:lnTo>
                      <a:pt x="2548194" y="13733"/>
                    </a:lnTo>
                    <a:lnTo>
                      <a:pt x="2607287" y="32065"/>
                    </a:lnTo>
                    <a:lnTo>
                      <a:pt x="2661666" y="61721"/>
                    </a:lnTo>
                    <a:lnTo>
                      <a:pt x="2673858" y="70328"/>
                    </a:lnTo>
                    <a:lnTo>
                      <a:pt x="2673858" y="70103"/>
                    </a:lnTo>
                    <a:lnTo>
                      <a:pt x="2714177" y="105713"/>
                    </a:lnTo>
                    <a:lnTo>
                      <a:pt x="2747772" y="147827"/>
                    </a:lnTo>
                    <a:lnTo>
                      <a:pt x="2747772" y="147065"/>
                    </a:lnTo>
                    <a:lnTo>
                      <a:pt x="2770632" y="187451"/>
                    </a:lnTo>
                    <a:lnTo>
                      <a:pt x="2787396" y="230885"/>
                    </a:lnTo>
                    <a:lnTo>
                      <a:pt x="2787396" y="230123"/>
                    </a:lnTo>
                    <a:lnTo>
                      <a:pt x="2791968" y="245363"/>
                    </a:lnTo>
                    <a:lnTo>
                      <a:pt x="2795778" y="261365"/>
                    </a:lnTo>
                    <a:lnTo>
                      <a:pt x="2795778" y="264604"/>
                    </a:lnTo>
                    <a:lnTo>
                      <a:pt x="2798064" y="276605"/>
                    </a:lnTo>
                    <a:lnTo>
                      <a:pt x="2800350" y="292607"/>
                    </a:lnTo>
                    <a:lnTo>
                      <a:pt x="2801874" y="325373"/>
                    </a:lnTo>
                    <a:lnTo>
                      <a:pt x="2801874" y="1679505"/>
                    </a:lnTo>
                    <a:lnTo>
                      <a:pt x="2803252" y="1674430"/>
                    </a:lnTo>
                    <a:lnTo>
                      <a:pt x="2808732" y="1627631"/>
                    </a:lnTo>
                    <a:lnTo>
                      <a:pt x="2809494" y="1610867"/>
                    </a:lnTo>
                    <a:close/>
                  </a:path>
                  <a:path w="2809875" h="1936750">
                    <a:moveTo>
                      <a:pt x="62484" y="1788414"/>
                    </a:moveTo>
                    <a:lnTo>
                      <a:pt x="54102" y="1775460"/>
                    </a:lnTo>
                    <a:lnTo>
                      <a:pt x="46482" y="1762506"/>
                    </a:lnTo>
                    <a:lnTo>
                      <a:pt x="38862" y="1748789"/>
                    </a:lnTo>
                    <a:lnTo>
                      <a:pt x="32766" y="1734312"/>
                    </a:lnTo>
                    <a:lnTo>
                      <a:pt x="32766" y="1735074"/>
                    </a:lnTo>
                    <a:lnTo>
                      <a:pt x="27432" y="1719834"/>
                    </a:lnTo>
                    <a:lnTo>
                      <a:pt x="27432" y="1720596"/>
                    </a:lnTo>
                    <a:lnTo>
                      <a:pt x="22098" y="1705356"/>
                    </a:lnTo>
                    <a:lnTo>
                      <a:pt x="17526" y="1690115"/>
                    </a:lnTo>
                    <a:lnTo>
                      <a:pt x="17526" y="1690877"/>
                    </a:lnTo>
                    <a:lnTo>
                      <a:pt x="11430" y="1659636"/>
                    </a:lnTo>
                    <a:lnTo>
                      <a:pt x="9144" y="1643634"/>
                    </a:lnTo>
                    <a:lnTo>
                      <a:pt x="7620" y="1610868"/>
                    </a:lnTo>
                    <a:lnTo>
                      <a:pt x="7620" y="1679068"/>
                    </a:lnTo>
                    <a:lnTo>
                      <a:pt x="20922" y="1725658"/>
                    </a:lnTo>
                    <a:lnTo>
                      <a:pt x="42681" y="1772040"/>
                    </a:lnTo>
                    <a:lnTo>
                      <a:pt x="61722" y="1800054"/>
                    </a:lnTo>
                    <a:lnTo>
                      <a:pt x="61722" y="1788414"/>
                    </a:lnTo>
                    <a:lnTo>
                      <a:pt x="62484" y="1788414"/>
                    </a:lnTo>
                    <a:close/>
                  </a:path>
                  <a:path w="2809875" h="1936750">
                    <a:moveTo>
                      <a:pt x="27431" y="215646"/>
                    </a:moveTo>
                    <a:lnTo>
                      <a:pt x="26669" y="215646"/>
                    </a:lnTo>
                    <a:lnTo>
                      <a:pt x="26669" y="217823"/>
                    </a:lnTo>
                    <a:lnTo>
                      <a:pt x="27431" y="215646"/>
                    </a:lnTo>
                    <a:close/>
                  </a:path>
                  <a:path w="2809875" h="1936750">
                    <a:moveTo>
                      <a:pt x="46481" y="173736"/>
                    </a:moveTo>
                    <a:lnTo>
                      <a:pt x="45719" y="173736"/>
                    </a:lnTo>
                    <a:lnTo>
                      <a:pt x="45719" y="175107"/>
                    </a:lnTo>
                    <a:lnTo>
                      <a:pt x="46481" y="173736"/>
                    </a:lnTo>
                    <a:close/>
                  </a:path>
                  <a:path w="2809875" h="1936750">
                    <a:moveTo>
                      <a:pt x="174498" y="1890522"/>
                    </a:moveTo>
                    <a:lnTo>
                      <a:pt x="129435" y="1860861"/>
                    </a:lnTo>
                    <a:lnTo>
                      <a:pt x="100584" y="1835658"/>
                    </a:lnTo>
                    <a:lnTo>
                      <a:pt x="89916" y="1824227"/>
                    </a:lnTo>
                    <a:lnTo>
                      <a:pt x="80010" y="1812798"/>
                    </a:lnTo>
                    <a:lnTo>
                      <a:pt x="70866" y="1801368"/>
                    </a:lnTo>
                    <a:lnTo>
                      <a:pt x="61722" y="1788414"/>
                    </a:lnTo>
                    <a:lnTo>
                      <a:pt x="61722" y="1800054"/>
                    </a:lnTo>
                    <a:lnTo>
                      <a:pt x="106680" y="1851660"/>
                    </a:lnTo>
                    <a:lnTo>
                      <a:pt x="173736" y="1898752"/>
                    </a:lnTo>
                    <a:lnTo>
                      <a:pt x="173736" y="1890522"/>
                    </a:lnTo>
                    <a:lnTo>
                      <a:pt x="174498" y="1890522"/>
                    </a:lnTo>
                    <a:close/>
                  </a:path>
                  <a:path w="2809875" h="1936750">
                    <a:moveTo>
                      <a:pt x="90677" y="111252"/>
                    </a:moveTo>
                    <a:lnTo>
                      <a:pt x="89915" y="111252"/>
                    </a:lnTo>
                    <a:lnTo>
                      <a:pt x="89915" y="112068"/>
                    </a:lnTo>
                    <a:lnTo>
                      <a:pt x="90677" y="111252"/>
                    </a:lnTo>
                    <a:close/>
                  </a:path>
                  <a:path w="2809875" h="1936750">
                    <a:moveTo>
                      <a:pt x="90678" y="1824989"/>
                    </a:moveTo>
                    <a:lnTo>
                      <a:pt x="89916" y="1824119"/>
                    </a:lnTo>
                    <a:lnTo>
                      <a:pt x="90678" y="1824989"/>
                    </a:lnTo>
                    <a:close/>
                  </a:path>
                  <a:path w="2809875" h="1936750">
                    <a:moveTo>
                      <a:pt x="188214" y="1897380"/>
                    </a:moveTo>
                    <a:lnTo>
                      <a:pt x="173736" y="1890522"/>
                    </a:lnTo>
                    <a:lnTo>
                      <a:pt x="173736" y="1898752"/>
                    </a:lnTo>
                    <a:lnTo>
                      <a:pt x="174933" y="1899517"/>
                    </a:lnTo>
                    <a:lnTo>
                      <a:pt x="187452" y="1904865"/>
                    </a:lnTo>
                    <a:lnTo>
                      <a:pt x="187452" y="1897380"/>
                    </a:lnTo>
                    <a:lnTo>
                      <a:pt x="188214" y="1897380"/>
                    </a:lnTo>
                    <a:close/>
                  </a:path>
                  <a:path w="2809875" h="1936750">
                    <a:moveTo>
                      <a:pt x="2500884" y="1936241"/>
                    </a:moveTo>
                    <a:lnTo>
                      <a:pt x="2500884" y="1928621"/>
                    </a:lnTo>
                    <a:lnTo>
                      <a:pt x="308610" y="1928552"/>
                    </a:lnTo>
                    <a:lnTo>
                      <a:pt x="292608" y="1927098"/>
                    </a:lnTo>
                    <a:lnTo>
                      <a:pt x="276606" y="1924812"/>
                    </a:lnTo>
                    <a:lnTo>
                      <a:pt x="230886" y="1914144"/>
                    </a:lnTo>
                    <a:lnTo>
                      <a:pt x="187452" y="1897380"/>
                    </a:lnTo>
                    <a:lnTo>
                      <a:pt x="187452" y="1904865"/>
                    </a:lnTo>
                    <a:lnTo>
                      <a:pt x="222846" y="1919987"/>
                    </a:lnTo>
                    <a:lnTo>
                      <a:pt x="273446" y="1932392"/>
                    </a:lnTo>
                    <a:lnTo>
                      <a:pt x="325374" y="1936242"/>
                    </a:lnTo>
                    <a:lnTo>
                      <a:pt x="2500884" y="1936241"/>
                    </a:lnTo>
                    <a:close/>
                  </a:path>
                  <a:path w="2809875" h="1936750">
                    <a:moveTo>
                      <a:pt x="277368" y="10668"/>
                    </a:moveTo>
                    <a:lnTo>
                      <a:pt x="276606" y="10668"/>
                    </a:lnTo>
                    <a:lnTo>
                      <a:pt x="276606" y="10813"/>
                    </a:lnTo>
                    <a:lnTo>
                      <a:pt x="277368" y="10668"/>
                    </a:lnTo>
                    <a:close/>
                  </a:path>
                  <a:path w="2809875" h="1936750">
                    <a:moveTo>
                      <a:pt x="277368" y="1924812"/>
                    </a:moveTo>
                    <a:lnTo>
                      <a:pt x="276606" y="1924703"/>
                    </a:lnTo>
                    <a:lnTo>
                      <a:pt x="277368" y="1924812"/>
                    </a:lnTo>
                    <a:close/>
                  </a:path>
                  <a:path w="2809875" h="1936750">
                    <a:moveTo>
                      <a:pt x="293370" y="9144"/>
                    </a:moveTo>
                    <a:lnTo>
                      <a:pt x="292608" y="9144"/>
                    </a:lnTo>
                    <a:lnTo>
                      <a:pt x="293370" y="9144"/>
                    </a:lnTo>
                    <a:close/>
                  </a:path>
                  <a:path w="2809875" h="1936750">
                    <a:moveTo>
                      <a:pt x="293370" y="1927098"/>
                    </a:moveTo>
                    <a:lnTo>
                      <a:pt x="292608" y="1926994"/>
                    </a:lnTo>
                    <a:lnTo>
                      <a:pt x="293370" y="1927098"/>
                    </a:lnTo>
                    <a:close/>
                  </a:path>
                  <a:path w="2809875" h="1936750">
                    <a:moveTo>
                      <a:pt x="309371" y="7620"/>
                    </a:moveTo>
                    <a:lnTo>
                      <a:pt x="308610" y="7620"/>
                    </a:lnTo>
                    <a:lnTo>
                      <a:pt x="309371" y="7620"/>
                    </a:lnTo>
                    <a:close/>
                  </a:path>
                  <a:path w="2809875" h="1936750">
                    <a:moveTo>
                      <a:pt x="2500884" y="7689"/>
                    </a:moveTo>
                    <a:lnTo>
                      <a:pt x="2500122" y="7619"/>
                    </a:lnTo>
                    <a:lnTo>
                      <a:pt x="2500884" y="7689"/>
                    </a:lnTo>
                    <a:close/>
                  </a:path>
                  <a:path w="2809875" h="1936750">
                    <a:moveTo>
                      <a:pt x="2532888" y="1932055"/>
                    </a:moveTo>
                    <a:lnTo>
                      <a:pt x="2532888" y="1924812"/>
                    </a:lnTo>
                    <a:lnTo>
                      <a:pt x="2516886" y="1927098"/>
                    </a:lnTo>
                    <a:lnTo>
                      <a:pt x="2500122" y="1928621"/>
                    </a:lnTo>
                    <a:lnTo>
                      <a:pt x="2500884" y="1928621"/>
                    </a:lnTo>
                    <a:lnTo>
                      <a:pt x="2500884" y="1936241"/>
                    </a:lnTo>
                    <a:lnTo>
                      <a:pt x="2517648" y="1934717"/>
                    </a:lnTo>
                    <a:lnTo>
                      <a:pt x="2532888" y="1932055"/>
                    </a:lnTo>
                    <a:close/>
                  </a:path>
                  <a:path w="2809875" h="1936750">
                    <a:moveTo>
                      <a:pt x="2532888" y="10813"/>
                    </a:moveTo>
                    <a:lnTo>
                      <a:pt x="2532888" y="10667"/>
                    </a:lnTo>
                    <a:lnTo>
                      <a:pt x="2532126" y="10667"/>
                    </a:lnTo>
                    <a:lnTo>
                      <a:pt x="2532888" y="10813"/>
                    </a:lnTo>
                    <a:close/>
                  </a:path>
                  <a:path w="2809875" h="1936750">
                    <a:moveTo>
                      <a:pt x="2674620" y="1873865"/>
                    </a:moveTo>
                    <a:lnTo>
                      <a:pt x="2674620" y="1865376"/>
                    </a:lnTo>
                    <a:lnTo>
                      <a:pt x="2661666" y="1874520"/>
                    </a:lnTo>
                    <a:lnTo>
                      <a:pt x="2635224" y="1890686"/>
                    </a:lnTo>
                    <a:lnTo>
                      <a:pt x="2607206" y="1903880"/>
                    </a:lnTo>
                    <a:lnTo>
                      <a:pt x="2577932" y="1914444"/>
                    </a:lnTo>
                    <a:lnTo>
                      <a:pt x="2548128" y="1922526"/>
                    </a:lnTo>
                    <a:lnTo>
                      <a:pt x="2532126" y="1924812"/>
                    </a:lnTo>
                    <a:lnTo>
                      <a:pt x="2532888" y="1924812"/>
                    </a:lnTo>
                    <a:lnTo>
                      <a:pt x="2532888" y="1932055"/>
                    </a:lnTo>
                    <a:lnTo>
                      <a:pt x="2564048" y="1926611"/>
                    </a:lnTo>
                    <a:lnTo>
                      <a:pt x="2608015" y="1912036"/>
                    </a:lnTo>
                    <a:lnTo>
                      <a:pt x="2649018" y="1891532"/>
                    </a:lnTo>
                    <a:lnTo>
                      <a:pt x="2674620" y="1873865"/>
                    </a:lnTo>
                    <a:close/>
                  </a:path>
                  <a:path w="2809875" h="1936750">
                    <a:moveTo>
                      <a:pt x="2674620" y="70865"/>
                    </a:moveTo>
                    <a:lnTo>
                      <a:pt x="2673858" y="70103"/>
                    </a:lnTo>
                    <a:lnTo>
                      <a:pt x="2673858" y="70328"/>
                    </a:lnTo>
                    <a:lnTo>
                      <a:pt x="2674620" y="70865"/>
                    </a:lnTo>
                    <a:close/>
                  </a:path>
                  <a:path w="2809875" h="1936750">
                    <a:moveTo>
                      <a:pt x="2795778" y="1701939"/>
                    </a:moveTo>
                    <a:lnTo>
                      <a:pt x="2795778" y="1674876"/>
                    </a:lnTo>
                    <a:lnTo>
                      <a:pt x="2791968" y="1690877"/>
                    </a:lnTo>
                    <a:lnTo>
                      <a:pt x="2791968" y="1690115"/>
                    </a:lnTo>
                    <a:lnTo>
                      <a:pt x="2782824" y="1720595"/>
                    </a:lnTo>
                    <a:lnTo>
                      <a:pt x="2782824" y="1719833"/>
                    </a:lnTo>
                    <a:lnTo>
                      <a:pt x="2776728" y="1735074"/>
                    </a:lnTo>
                    <a:lnTo>
                      <a:pt x="2776728" y="1734312"/>
                    </a:lnTo>
                    <a:lnTo>
                      <a:pt x="2770632" y="1748789"/>
                    </a:lnTo>
                    <a:lnTo>
                      <a:pt x="2762097" y="1765413"/>
                    </a:lnTo>
                    <a:lnTo>
                      <a:pt x="2752043" y="1782060"/>
                    </a:lnTo>
                    <a:lnTo>
                      <a:pt x="2740997" y="1798074"/>
                    </a:lnTo>
                    <a:lnTo>
                      <a:pt x="2729484" y="1812798"/>
                    </a:lnTo>
                    <a:lnTo>
                      <a:pt x="2719578" y="1824989"/>
                    </a:lnTo>
                    <a:lnTo>
                      <a:pt x="2719578" y="1824227"/>
                    </a:lnTo>
                    <a:lnTo>
                      <a:pt x="2708910" y="1835658"/>
                    </a:lnTo>
                    <a:lnTo>
                      <a:pt x="2697480" y="1846326"/>
                    </a:lnTo>
                    <a:lnTo>
                      <a:pt x="2686050" y="1856231"/>
                    </a:lnTo>
                    <a:lnTo>
                      <a:pt x="2673858" y="1865376"/>
                    </a:lnTo>
                    <a:lnTo>
                      <a:pt x="2674620" y="1865376"/>
                    </a:lnTo>
                    <a:lnTo>
                      <a:pt x="2674620" y="1873865"/>
                    </a:lnTo>
                    <a:lnTo>
                      <a:pt x="2686531" y="1865644"/>
                    </a:lnTo>
                    <a:lnTo>
                      <a:pt x="2720025" y="1834915"/>
                    </a:lnTo>
                    <a:lnTo>
                      <a:pt x="2748972" y="1799886"/>
                    </a:lnTo>
                    <a:lnTo>
                      <a:pt x="2772845" y="1761100"/>
                    </a:lnTo>
                    <a:lnTo>
                      <a:pt x="2791114" y="1719101"/>
                    </a:lnTo>
                    <a:lnTo>
                      <a:pt x="2795778" y="1701939"/>
                    </a:lnTo>
                    <a:close/>
                  </a:path>
                  <a:path w="2809875" h="1936750">
                    <a:moveTo>
                      <a:pt x="2795778" y="264604"/>
                    </a:moveTo>
                    <a:lnTo>
                      <a:pt x="2795778" y="261365"/>
                    </a:lnTo>
                    <a:lnTo>
                      <a:pt x="2795016" y="260603"/>
                    </a:lnTo>
                    <a:lnTo>
                      <a:pt x="2795778" y="264604"/>
                    </a:lnTo>
                    <a:close/>
                  </a:path>
                  <a:path w="2809875" h="1936750">
                    <a:moveTo>
                      <a:pt x="2801874" y="1679505"/>
                    </a:moveTo>
                    <a:lnTo>
                      <a:pt x="2801874" y="1610867"/>
                    </a:lnTo>
                    <a:lnTo>
                      <a:pt x="2800350" y="1643633"/>
                    </a:lnTo>
                    <a:lnTo>
                      <a:pt x="2798064" y="1659636"/>
                    </a:lnTo>
                    <a:lnTo>
                      <a:pt x="2795016" y="1674876"/>
                    </a:lnTo>
                    <a:lnTo>
                      <a:pt x="2795778" y="1674876"/>
                    </a:lnTo>
                    <a:lnTo>
                      <a:pt x="2795778" y="1701939"/>
                    </a:lnTo>
                    <a:lnTo>
                      <a:pt x="2801874" y="1679505"/>
                    </a:lnTo>
                    <a:close/>
                  </a:path>
                </a:pathLst>
              </a:custGeom>
              <a:solidFill>
                <a:srgbClr val="7788FA"/>
              </a:solidFill>
            </p:spPr>
            <p:txBody>
              <a:bodyPr wrap="square" lIns="0" tIns="0" rIns="0" bIns="0" rtlCol="0"/>
              <a:lstStyle/>
              <a:p>
                <a:endParaRPr b="1"/>
              </a:p>
            </p:txBody>
          </p:sp>
          <p:pic>
            <p:nvPicPr>
              <p:cNvPr id="20" name="object 9">
                <a:extLst>
                  <a:ext uri="{FF2B5EF4-FFF2-40B4-BE49-F238E27FC236}">
                    <a16:creationId xmlns:a16="http://schemas.microsoft.com/office/drawing/2014/main" id="{886FB9DF-16E1-5BA1-557D-CE7EF5F275DC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250948" y="2529839"/>
                <a:ext cx="918210" cy="550926"/>
              </a:xfrm>
              <a:prstGeom prst="rect">
                <a:avLst/>
              </a:prstGeom>
            </p:spPr>
          </p:pic>
          <p:pic>
            <p:nvPicPr>
              <p:cNvPr id="21" name="object 10">
                <a:extLst>
                  <a:ext uri="{FF2B5EF4-FFF2-40B4-BE49-F238E27FC236}">
                    <a16:creationId xmlns:a16="http://schemas.microsoft.com/office/drawing/2014/main" id="{E98D05B9-4F62-50E9-2783-E255C8B4FB8A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247900" y="3675125"/>
                <a:ext cx="731519" cy="719327"/>
              </a:xfrm>
              <a:prstGeom prst="rect">
                <a:avLst/>
              </a:prstGeom>
            </p:spPr>
          </p:pic>
          <p:sp>
            <p:nvSpPr>
              <p:cNvPr id="22" name="object 11">
                <a:extLst>
                  <a:ext uri="{FF2B5EF4-FFF2-40B4-BE49-F238E27FC236}">
                    <a16:creationId xmlns:a16="http://schemas.microsoft.com/office/drawing/2014/main" id="{D8FA9F5F-A7D3-6F01-A35B-859FB55117D3}"/>
                  </a:ext>
                </a:extLst>
              </p:cNvPr>
              <p:cNvSpPr/>
              <p:nvPr/>
            </p:nvSpPr>
            <p:spPr>
              <a:xfrm>
                <a:off x="381" y="3035045"/>
                <a:ext cx="1219200" cy="732790"/>
              </a:xfrm>
              <a:custGeom>
                <a:avLst/>
                <a:gdLst/>
                <a:ahLst/>
                <a:cxnLst/>
                <a:rect l="l" t="t" r="r" b="b"/>
                <a:pathLst>
                  <a:path w="1219200" h="732789">
                    <a:moveTo>
                      <a:pt x="108585" y="268477"/>
                    </a:moveTo>
                    <a:lnTo>
                      <a:pt x="108585" y="264047"/>
                    </a:lnTo>
                    <a:lnTo>
                      <a:pt x="66484" y="274986"/>
                    </a:lnTo>
                    <a:lnTo>
                      <a:pt x="31432" y="298894"/>
                    </a:lnTo>
                    <a:lnTo>
                      <a:pt x="8096" y="332231"/>
                    </a:lnTo>
                    <a:lnTo>
                      <a:pt x="0" y="370075"/>
                    </a:lnTo>
                    <a:lnTo>
                      <a:pt x="0" y="374385"/>
                    </a:lnTo>
                    <a:lnTo>
                      <a:pt x="380" y="376913"/>
                    </a:lnTo>
                    <a:lnTo>
                      <a:pt x="380" y="370077"/>
                    </a:lnTo>
                    <a:lnTo>
                      <a:pt x="12296" y="331977"/>
                    </a:lnTo>
                    <a:lnTo>
                      <a:pt x="36089" y="306577"/>
                    </a:lnTo>
                    <a:lnTo>
                      <a:pt x="68317" y="281177"/>
                    </a:lnTo>
                    <a:lnTo>
                      <a:pt x="105537" y="268477"/>
                    </a:lnTo>
                    <a:lnTo>
                      <a:pt x="108585" y="268477"/>
                    </a:lnTo>
                    <a:close/>
                  </a:path>
                  <a:path w="1219200" h="732789">
                    <a:moveTo>
                      <a:pt x="108585" y="256032"/>
                    </a:moveTo>
                    <a:lnTo>
                      <a:pt x="108585" y="255777"/>
                    </a:lnTo>
                    <a:lnTo>
                      <a:pt x="108585" y="256032"/>
                    </a:lnTo>
                    <a:close/>
                  </a:path>
                  <a:path w="1219200" h="732789">
                    <a:moveTo>
                      <a:pt x="58293" y="471677"/>
                    </a:moveTo>
                    <a:lnTo>
                      <a:pt x="53906" y="471677"/>
                    </a:lnTo>
                    <a:lnTo>
                      <a:pt x="45696" y="481202"/>
                    </a:lnTo>
                    <a:lnTo>
                      <a:pt x="35432" y="499300"/>
                    </a:lnTo>
                    <a:lnTo>
                      <a:pt x="29170" y="518826"/>
                    </a:lnTo>
                    <a:lnTo>
                      <a:pt x="27744" y="532733"/>
                    </a:lnTo>
                    <a:lnTo>
                      <a:pt x="30653" y="522477"/>
                    </a:lnTo>
                    <a:lnTo>
                      <a:pt x="37294" y="497077"/>
                    </a:lnTo>
                    <a:lnTo>
                      <a:pt x="46624" y="484377"/>
                    </a:lnTo>
                    <a:lnTo>
                      <a:pt x="58293" y="471677"/>
                    </a:lnTo>
                    <a:close/>
                  </a:path>
                  <a:path w="1219200" h="732789">
                    <a:moveTo>
                      <a:pt x="164973" y="649569"/>
                    </a:moveTo>
                    <a:close/>
                  </a:path>
                  <a:path w="1219200" h="732789">
                    <a:moveTo>
                      <a:pt x="278719" y="732690"/>
                    </a:moveTo>
                    <a:lnTo>
                      <a:pt x="261701" y="727301"/>
                    </a:lnTo>
                    <a:lnTo>
                      <a:pt x="263520" y="728240"/>
                    </a:lnTo>
                    <a:lnTo>
                      <a:pt x="278719" y="732690"/>
                    </a:lnTo>
                    <a:close/>
                  </a:path>
                  <a:path w="1219200" h="732789">
                    <a:moveTo>
                      <a:pt x="841267" y="42339"/>
                    </a:moveTo>
                    <a:lnTo>
                      <a:pt x="821769" y="24431"/>
                    </a:lnTo>
                    <a:lnTo>
                      <a:pt x="804521" y="14640"/>
                    </a:lnTo>
                    <a:lnTo>
                      <a:pt x="822311" y="27177"/>
                    </a:lnTo>
                    <a:lnTo>
                      <a:pt x="838581" y="39877"/>
                    </a:lnTo>
                    <a:lnTo>
                      <a:pt x="838581" y="52577"/>
                    </a:lnTo>
                    <a:lnTo>
                      <a:pt x="840866" y="52577"/>
                    </a:lnTo>
                    <a:lnTo>
                      <a:pt x="840867" y="42671"/>
                    </a:lnTo>
                    <a:lnTo>
                      <a:pt x="841267" y="42339"/>
                    </a:lnTo>
                    <a:close/>
                  </a:path>
                  <a:path w="1219200" h="732789">
                    <a:moveTo>
                      <a:pt x="841628" y="51307"/>
                    </a:moveTo>
                    <a:lnTo>
                      <a:pt x="841628" y="42671"/>
                    </a:lnTo>
                    <a:lnTo>
                      <a:pt x="840866" y="42671"/>
                    </a:lnTo>
                    <a:lnTo>
                      <a:pt x="840866" y="52577"/>
                    </a:lnTo>
                    <a:lnTo>
                      <a:pt x="841628" y="51307"/>
                    </a:lnTo>
                    <a:close/>
                  </a:path>
                  <a:path w="1219200" h="732789">
                    <a:moveTo>
                      <a:pt x="887863" y="14477"/>
                    </a:moveTo>
                    <a:lnTo>
                      <a:pt x="881785" y="14477"/>
                    </a:lnTo>
                    <a:lnTo>
                      <a:pt x="862869" y="24431"/>
                    </a:lnTo>
                    <a:lnTo>
                      <a:pt x="841267" y="42339"/>
                    </a:lnTo>
                    <a:lnTo>
                      <a:pt x="841628" y="42671"/>
                    </a:lnTo>
                    <a:lnTo>
                      <a:pt x="841628" y="51307"/>
                    </a:lnTo>
                    <a:lnTo>
                      <a:pt x="848487" y="39877"/>
                    </a:lnTo>
                    <a:lnTo>
                      <a:pt x="850011" y="39877"/>
                    </a:lnTo>
                    <a:lnTo>
                      <a:pt x="867504" y="27177"/>
                    </a:lnTo>
                    <a:lnTo>
                      <a:pt x="887863" y="14477"/>
                    </a:lnTo>
                    <a:close/>
                  </a:path>
                  <a:path w="1219200" h="732789">
                    <a:moveTo>
                      <a:pt x="931545" y="1777"/>
                    </a:moveTo>
                    <a:lnTo>
                      <a:pt x="927219" y="1777"/>
                    </a:lnTo>
                    <a:lnTo>
                      <a:pt x="916304" y="2809"/>
                    </a:lnTo>
                    <a:lnTo>
                      <a:pt x="888301" y="11048"/>
                    </a:lnTo>
                    <a:lnTo>
                      <a:pt x="881785" y="14477"/>
                    </a:lnTo>
                    <a:lnTo>
                      <a:pt x="909679" y="14477"/>
                    </a:lnTo>
                    <a:lnTo>
                      <a:pt x="931545" y="1777"/>
                    </a:lnTo>
                    <a:close/>
                  </a:path>
                  <a:path w="1219200" h="732789">
                    <a:moveTo>
                      <a:pt x="957330" y="1777"/>
                    </a:moveTo>
                    <a:lnTo>
                      <a:pt x="946022" y="0"/>
                    </a:lnTo>
                    <a:lnTo>
                      <a:pt x="927219" y="1777"/>
                    </a:lnTo>
                    <a:lnTo>
                      <a:pt x="957330" y="1777"/>
                    </a:lnTo>
                    <a:close/>
                  </a:path>
                  <a:path w="1219200" h="732789">
                    <a:moveTo>
                      <a:pt x="761320" y="1777"/>
                    </a:moveTo>
                    <a:lnTo>
                      <a:pt x="743330" y="0"/>
                    </a:lnTo>
                    <a:lnTo>
                      <a:pt x="728842" y="1777"/>
                    </a:lnTo>
                    <a:lnTo>
                      <a:pt x="761320" y="1777"/>
                    </a:lnTo>
                    <a:close/>
                  </a:path>
                  <a:path w="1219200" h="732789">
                    <a:moveTo>
                      <a:pt x="671926" y="27177"/>
                    </a:moveTo>
                    <a:lnTo>
                      <a:pt x="663624" y="27177"/>
                    </a:lnTo>
                    <a:lnTo>
                      <a:pt x="652891" y="35040"/>
                    </a:lnTo>
                    <a:lnTo>
                      <a:pt x="633602" y="60197"/>
                    </a:lnTo>
                    <a:lnTo>
                      <a:pt x="633602" y="61721"/>
                    </a:lnTo>
                    <a:lnTo>
                      <a:pt x="622368" y="53740"/>
                    </a:lnTo>
                    <a:lnTo>
                      <a:pt x="629793" y="65277"/>
                    </a:lnTo>
                    <a:lnTo>
                      <a:pt x="633603" y="65277"/>
                    </a:lnTo>
                    <a:lnTo>
                      <a:pt x="650123" y="39877"/>
                    </a:lnTo>
                    <a:lnTo>
                      <a:pt x="671926" y="27177"/>
                    </a:lnTo>
                    <a:close/>
                  </a:path>
                  <a:path w="1219200" h="732789">
                    <a:moveTo>
                      <a:pt x="722667" y="2535"/>
                    </a:moveTo>
                    <a:lnTo>
                      <a:pt x="709469" y="4155"/>
                    </a:lnTo>
                    <a:lnTo>
                      <a:pt x="678751" y="16097"/>
                    </a:lnTo>
                    <a:lnTo>
                      <a:pt x="663624" y="27177"/>
                    </a:lnTo>
                    <a:lnTo>
                      <a:pt x="671926" y="27177"/>
                    </a:lnTo>
                    <a:lnTo>
                      <a:pt x="697237" y="14477"/>
                    </a:lnTo>
                    <a:lnTo>
                      <a:pt x="722667" y="2535"/>
                    </a:lnTo>
                    <a:close/>
                  </a:path>
                  <a:path w="1219200" h="732789">
                    <a:moveTo>
                      <a:pt x="347692" y="77977"/>
                    </a:moveTo>
                    <a:lnTo>
                      <a:pt x="323730" y="73818"/>
                    </a:lnTo>
                    <a:lnTo>
                      <a:pt x="298322" y="72389"/>
                    </a:lnTo>
                    <a:lnTo>
                      <a:pt x="251320" y="77977"/>
                    </a:lnTo>
                    <a:lnTo>
                      <a:pt x="347692" y="77977"/>
                    </a:lnTo>
                    <a:close/>
                  </a:path>
                  <a:path w="1219200" h="732789">
                    <a:moveTo>
                      <a:pt x="411419" y="77977"/>
                    </a:moveTo>
                    <a:lnTo>
                      <a:pt x="408544" y="77977"/>
                    </a:lnTo>
                    <a:lnTo>
                      <a:pt x="395096" y="94487"/>
                    </a:lnTo>
                    <a:lnTo>
                      <a:pt x="395096" y="95249"/>
                    </a:lnTo>
                    <a:lnTo>
                      <a:pt x="372260" y="85248"/>
                    </a:lnTo>
                    <a:lnTo>
                      <a:pt x="348424" y="78104"/>
                    </a:lnTo>
                    <a:lnTo>
                      <a:pt x="347692" y="77977"/>
                    </a:lnTo>
                    <a:lnTo>
                      <a:pt x="338811" y="77977"/>
                    </a:lnTo>
                    <a:lnTo>
                      <a:pt x="382905" y="90677"/>
                    </a:lnTo>
                    <a:lnTo>
                      <a:pt x="395096" y="103377"/>
                    </a:lnTo>
                    <a:lnTo>
                      <a:pt x="395859" y="103377"/>
                    </a:lnTo>
                    <a:lnTo>
                      <a:pt x="411419" y="77977"/>
                    </a:lnTo>
                    <a:close/>
                  </a:path>
                  <a:path w="1219200" h="732789">
                    <a:moveTo>
                      <a:pt x="561181" y="27177"/>
                    </a:moveTo>
                    <a:lnTo>
                      <a:pt x="557307" y="26146"/>
                    </a:lnTo>
                    <a:lnTo>
                      <a:pt x="528446" y="23621"/>
                    </a:lnTo>
                    <a:lnTo>
                      <a:pt x="487787" y="28586"/>
                    </a:lnTo>
                    <a:lnTo>
                      <a:pt x="450627" y="42767"/>
                    </a:lnTo>
                    <a:lnTo>
                      <a:pt x="419040" y="65091"/>
                    </a:lnTo>
                    <a:lnTo>
                      <a:pt x="408544" y="77977"/>
                    </a:lnTo>
                    <a:lnTo>
                      <a:pt x="411419" y="77977"/>
                    </a:lnTo>
                    <a:lnTo>
                      <a:pt x="430596" y="65277"/>
                    </a:lnTo>
                    <a:lnTo>
                      <a:pt x="452598" y="52577"/>
                    </a:lnTo>
                    <a:lnTo>
                      <a:pt x="476631" y="39877"/>
                    </a:lnTo>
                    <a:lnTo>
                      <a:pt x="485013" y="39877"/>
                    </a:lnTo>
                    <a:lnTo>
                      <a:pt x="510269" y="27177"/>
                    </a:lnTo>
                    <a:lnTo>
                      <a:pt x="561181" y="27177"/>
                    </a:lnTo>
                    <a:close/>
                  </a:path>
                  <a:path w="1219200" h="732789">
                    <a:moveTo>
                      <a:pt x="247994" y="78373"/>
                    </a:moveTo>
                    <a:lnTo>
                      <a:pt x="202198" y="95391"/>
                    </a:lnTo>
                    <a:lnTo>
                      <a:pt x="163639" y="121729"/>
                    </a:lnTo>
                    <a:lnTo>
                      <a:pt x="133843" y="155814"/>
                    </a:lnTo>
                    <a:lnTo>
                      <a:pt x="114631" y="196038"/>
                    </a:lnTo>
                    <a:lnTo>
                      <a:pt x="107822" y="240791"/>
                    </a:lnTo>
                    <a:lnTo>
                      <a:pt x="107823" y="243077"/>
                    </a:lnTo>
                    <a:lnTo>
                      <a:pt x="118081" y="192277"/>
                    </a:lnTo>
                    <a:lnTo>
                      <a:pt x="139353" y="154177"/>
                    </a:lnTo>
                    <a:lnTo>
                      <a:pt x="169577" y="128777"/>
                    </a:lnTo>
                    <a:lnTo>
                      <a:pt x="206695" y="103377"/>
                    </a:lnTo>
                    <a:lnTo>
                      <a:pt x="247994" y="78373"/>
                    </a:lnTo>
                    <a:close/>
                  </a:path>
                  <a:path w="1219200" h="732789">
                    <a:moveTo>
                      <a:pt x="1191097" y="470635"/>
                    </a:moveTo>
                    <a:lnTo>
                      <a:pt x="1186189" y="478303"/>
                    </a:lnTo>
                    <a:lnTo>
                      <a:pt x="1188143" y="476304"/>
                    </a:lnTo>
                    <a:lnTo>
                      <a:pt x="1191097" y="470635"/>
                    </a:lnTo>
                    <a:close/>
                  </a:path>
                  <a:path w="1219200" h="732789">
                    <a:moveTo>
                      <a:pt x="1210885" y="432212"/>
                    </a:moveTo>
                    <a:lnTo>
                      <a:pt x="1210574" y="433256"/>
                    </a:lnTo>
                    <a:lnTo>
                      <a:pt x="1210778" y="432864"/>
                    </a:lnTo>
                    <a:lnTo>
                      <a:pt x="1210885" y="432212"/>
                    </a:lnTo>
                    <a:close/>
                  </a:path>
                  <a:path w="1219200" h="732789">
                    <a:moveTo>
                      <a:pt x="1218818" y="384047"/>
                    </a:moveTo>
                    <a:lnTo>
                      <a:pt x="1218790" y="383736"/>
                    </a:lnTo>
                    <a:lnTo>
                      <a:pt x="1218772" y="384330"/>
                    </a:lnTo>
                    <a:lnTo>
                      <a:pt x="1218818" y="384047"/>
                    </a:lnTo>
                    <a:close/>
                  </a:path>
                  <a:path w="1219200" h="732789">
                    <a:moveTo>
                      <a:pt x="1218701" y="382777"/>
                    </a:moveTo>
                    <a:lnTo>
                      <a:pt x="1218057" y="375779"/>
                    </a:lnTo>
                    <a:lnTo>
                      <a:pt x="1218057" y="382777"/>
                    </a:lnTo>
                    <a:lnTo>
                      <a:pt x="1218701" y="382777"/>
                    </a:lnTo>
                    <a:close/>
                  </a:path>
                  <a:path w="1219200" h="732789">
                    <a:moveTo>
                      <a:pt x="1217531" y="370077"/>
                    </a:moveTo>
                    <a:lnTo>
                      <a:pt x="1216533" y="359243"/>
                    </a:lnTo>
                    <a:lnTo>
                      <a:pt x="1216533" y="370077"/>
                    </a:lnTo>
                    <a:lnTo>
                      <a:pt x="1217531" y="370077"/>
                    </a:lnTo>
                    <a:close/>
                  </a:path>
                  <a:path w="1219200" h="732789">
                    <a:moveTo>
                      <a:pt x="1216361" y="357377"/>
                    </a:moveTo>
                    <a:lnTo>
                      <a:pt x="1216271" y="356401"/>
                    </a:lnTo>
                    <a:lnTo>
                      <a:pt x="1213485" y="346566"/>
                    </a:lnTo>
                    <a:lnTo>
                      <a:pt x="1213485" y="357377"/>
                    </a:lnTo>
                    <a:lnTo>
                      <a:pt x="1216361" y="357377"/>
                    </a:lnTo>
                    <a:close/>
                  </a:path>
                  <a:path w="1219200" h="732789">
                    <a:moveTo>
                      <a:pt x="1212949" y="344677"/>
                    </a:moveTo>
                    <a:lnTo>
                      <a:pt x="1209675" y="333117"/>
                    </a:lnTo>
                    <a:lnTo>
                      <a:pt x="1209675" y="344677"/>
                    </a:lnTo>
                    <a:lnTo>
                      <a:pt x="1212949" y="344677"/>
                    </a:lnTo>
                    <a:close/>
                  </a:path>
                  <a:path w="1219200" h="732789">
                    <a:moveTo>
                      <a:pt x="1209352" y="331977"/>
                    </a:moveTo>
                    <a:lnTo>
                      <a:pt x="1208722" y="329755"/>
                    </a:lnTo>
                    <a:lnTo>
                      <a:pt x="1204341" y="320849"/>
                    </a:lnTo>
                    <a:lnTo>
                      <a:pt x="1204341" y="331977"/>
                    </a:lnTo>
                    <a:lnTo>
                      <a:pt x="1209352" y="331977"/>
                    </a:lnTo>
                    <a:close/>
                  </a:path>
                  <a:path w="1219200" h="732789">
                    <a:moveTo>
                      <a:pt x="1203567" y="319277"/>
                    </a:moveTo>
                    <a:lnTo>
                      <a:pt x="1197483" y="306909"/>
                    </a:lnTo>
                    <a:lnTo>
                      <a:pt x="1197483" y="319277"/>
                    </a:lnTo>
                    <a:lnTo>
                      <a:pt x="1203567" y="319277"/>
                    </a:lnTo>
                    <a:close/>
                  </a:path>
                  <a:path w="1219200" h="732789">
                    <a:moveTo>
                      <a:pt x="1197319" y="306577"/>
                    </a:moveTo>
                    <a:lnTo>
                      <a:pt x="1196316" y="304538"/>
                    </a:lnTo>
                    <a:lnTo>
                      <a:pt x="1189218" y="294853"/>
                    </a:lnTo>
                    <a:lnTo>
                      <a:pt x="1190625" y="306577"/>
                    </a:lnTo>
                    <a:lnTo>
                      <a:pt x="1197319" y="306577"/>
                    </a:lnTo>
                    <a:close/>
                  </a:path>
                  <a:path w="1219200" h="732789">
                    <a:moveTo>
                      <a:pt x="1188503" y="293877"/>
                    </a:moveTo>
                    <a:lnTo>
                      <a:pt x="1179195" y="281178"/>
                    </a:lnTo>
                    <a:lnTo>
                      <a:pt x="1179195" y="293877"/>
                    </a:lnTo>
                    <a:lnTo>
                      <a:pt x="1188503" y="293877"/>
                    </a:lnTo>
                    <a:close/>
                  </a:path>
                  <a:path w="1219200" h="732789">
                    <a:moveTo>
                      <a:pt x="1184308" y="268477"/>
                    </a:moveTo>
                    <a:lnTo>
                      <a:pt x="1183920" y="268477"/>
                    </a:lnTo>
                    <a:lnTo>
                      <a:pt x="1179195" y="281177"/>
                    </a:lnTo>
                    <a:lnTo>
                      <a:pt x="1184308" y="268477"/>
                    </a:lnTo>
                    <a:close/>
                  </a:path>
                  <a:path w="1219200" h="732789">
                    <a:moveTo>
                      <a:pt x="1191386" y="228599"/>
                    </a:moveTo>
                    <a:lnTo>
                      <a:pt x="1190625" y="224553"/>
                    </a:lnTo>
                    <a:lnTo>
                      <a:pt x="1190625" y="230377"/>
                    </a:lnTo>
                    <a:lnTo>
                      <a:pt x="1191277" y="230377"/>
                    </a:lnTo>
                    <a:lnTo>
                      <a:pt x="1191386" y="228599"/>
                    </a:lnTo>
                    <a:close/>
                  </a:path>
                  <a:path w="1219200" h="732789">
                    <a:moveTo>
                      <a:pt x="1189330" y="217677"/>
                    </a:moveTo>
                    <a:lnTo>
                      <a:pt x="1188339" y="212413"/>
                    </a:lnTo>
                    <a:lnTo>
                      <a:pt x="1188339" y="217677"/>
                    </a:lnTo>
                    <a:lnTo>
                      <a:pt x="1189330" y="217677"/>
                    </a:lnTo>
                    <a:close/>
                  </a:path>
                  <a:path w="1219200" h="732789">
                    <a:moveTo>
                      <a:pt x="1186938" y="204977"/>
                    </a:moveTo>
                    <a:lnTo>
                      <a:pt x="1185291" y="196227"/>
                    </a:lnTo>
                    <a:lnTo>
                      <a:pt x="1185291" y="204977"/>
                    </a:lnTo>
                    <a:lnTo>
                      <a:pt x="1186938" y="204977"/>
                    </a:lnTo>
                    <a:close/>
                  </a:path>
                  <a:path w="1219200" h="732789">
                    <a:moveTo>
                      <a:pt x="1184547" y="192277"/>
                    </a:moveTo>
                    <a:lnTo>
                      <a:pt x="1183219" y="185225"/>
                    </a:lnTo>
                    <a:lnTo>
                      <a:pt x="1180719" y="181087"/>
                    </a:lnTo>
                    <a:lnTo>
                      <a:pt x="1180719" y="192277"/>
                    </a:lnTo>
                    <a:lnTo>
                      <a:pt x="1184547" y="192277"/>
                    </a:lnTo>
                    <a:close/>
                  </a:path>
                  <a:path w="1219200" h="732789">
                    <a:moveTo>
                      <a:pt x="1179806" y="179577"/>
                    </a:moveTo>
                    <a:lnTo>
                      <a:pt x="1174051" y="170052"/>
                    </a:lnTo>
                    <a:lnTo>
                      <a:pt x="1174623" y="179577"/>
                    </a:lnTo>
                    <a:lnTo>
                      <a:pt x="1179806" y="179577"/>
                    </a:lnTo>
                    <a:close/>
                  </a:path>
                  <a:path w="1219200" h="732789">
                    <a:moveTo>
                      <a:pt x="1172133" y="166877"/>
                    </a:moveTo>
                    <a:lnTo>
                      <a:pt x="1165479" y="155864"/>
                    </a:lnTo>
                    <a:lnTo>
                      <a:pt x="1165479" y="166877"/>
                    </a:lnTo>
                    <a:lnTo>
                      <a:pt x="1172133" y="166877"/>
                    </a:lnTo>
                    <a:close/>
                  </a:path>
                  <a:path w="1219200" h="732789">
                    <a:moveTo>
                      <a:pt x="1164459" y="154177"/>
                    </a:moveTo>
                    <a:lnTo>
                      <a:pt x="1160335" y="147351"/>
                    </a:lnTo>
                    <a:lnTo>
                      <a:pt x="1142417" y="132351"/>
                    </a:lnTo>
                    <a:lnTo>
                      <a:pt x="1156335" y="154177"/>
                    </a:lnTo>
                    <a:lnTo>
                      <a:pt x="1164459" y="154177"/>
                    </a:lnTo>
                    <a:close/>
                  </a:path>
                  <a:path w="1219200" h="732789">
                    <a:moveTo>
                      <a:pt x="1125957" y="118571"/>
                    </a:moveTo>
                    <a:lnTo>
                      <a:pt x="1125164" y="117907"/>
                    </a:lnTo>
                    <a:lnTo>
                      <a:pt x="1124871" y="117789"/>
                    </a:lnTo>
                    <a:lnTo>
                      <a:pt x="1125957" y="118571"/>
                    </a:lnTo>
                    <a:close/>
                  </a:path>
                  <a:path w="1219200" h="732789">
                    <a:moveTo>
                      <a:pt x="1080896" y="99059"/>
                    </a:moveTo>
                    <a:lnTo>
                      <a:pt x="1078611" y="93703"/>
                    </a:lnTo>
                    <a:lnTo>
                      <a:pt x="1078611" y="103377"/>
                    </a:lnTo>
                    <a:lnTo>
                      <a:pt x="1080134" y="103377"/>
                    </a:lnTo>
                    <a:lnTo>
                      <a:pt x="1080134" y="99821"/>
                    </a:lnTo>
                    <a:lnTo>
                      <a:pt x="1080896" y="99059"/>
                    </a:lnTo>
                    <a:close/>
                  </a:path>
                  <a:path w="1219200" h="732789">
                    <a:moveTo>
                      <a:pt x="1120608" y="116077"/>
                    </a:moveTo>
                    <a:lnTo>
                      <a:pt x="1080134" y="99821"/>
                    </a:lnTo>
                    <a:lnTo>
                      <a:pt x="1080134" y="103377"/>
                    </a:lnTo>
                    <a:lnTo>
                      <a:pt x="1082421" y="103377"/>
                    </a:lnTo>
                    <a:lnTo>
                      <a:pt x="1103289" y="116077"/>
                    </a:lnTo>
                    <a:lnTo>
                      <a:pt x="1120608" y="116077"/>
                    </a:lnTo>
                    <a:close/>
                  </a:path>
                  <a:path w="1219200" h="732789">
                    <a:moveTo>
                      <a:pt x="1077319" y="90677"/>
                    </a:moveTo>
                    <a:lnTo>
                      <a:pt x="1074039" y="82990"/>
                    </a:lnTo>
                    <a:lnTo>
                      <a:pt x="1074039" y="90677"/>
                    </a:lnTo>
                    <a:lnTo>
                      <a:pt x="1077319" y="90677"/>
                    </a:lnTo>
                    <a:close/>
                  </a:path>
                  <a:path w="1219200" h="732789">
                    <a:moveTo>
                      <a:pt x="1071899" y="77977"/>
                    </a:moveTo>
                    <a:lnTo>
                      <a:pt x="1067181" y="66920"/>
                    </a:lnTo>
                    <a:lnTo>
                      <a:pt x="1067181" y="77977"/>
                    </a:lnTo>
                    <a:lnTo>
                      <a:pt x="1071899" y="77977"/>
                    </a:lnTo>
                    <a:close/>
                  </a:path>
                  <a:path w="1219200" h="732789">
                    <a:moveTo>
                      <a:pt x="1066479" y="65277"/>
                    </a:moveTo>
                    <a:lnTo>
                      <a:pt x="1064002" y="59471"/>
                    </a:lnTo>
                    <a:lnTo>
                      <a:pt x="1047690" y="42556"/>
                    </a:lnTo>
                    <a:lnTo>
                      <a:pt x="1048893" y="52577"/>
                    </a:lnTo>
                    <a:lnTo>
                      <a:pt x="1057275" y="52577"/>
                    </a:lnTo>
                    <a:lnTo>
                      <a:pt x="1059561" y="65277"/>
                    </a:lnTo>
                    <a:lnTo>
                      <a:pt x="1066479" y="65277"/>
                    </a:lnTo>
                    <a:close/>
                  </a:path>
                  <a:path w="1219200" h="732789">
                    <a:moveTo>
                      <a:pt x="1045107" y="39877"/>
                    </a:moveTo>
                    <a:lnTo>
                      <a:pt x="1033748" y="28098"/>
                    </a:lnTo>
                    <a:lnTo>
                      <a:pt x="1015268" y="18649"/>
                    </a:lnTo>
                    <a:lnTo>
                      <a:pt x="1022223" y="27177"/>
                    </a:lnTo>
                    <a:lnTo>
                      <a:pt x="1031484" y="27177"/>
                    </a:lnTo>
                    <a:lnTo>
                      <a:pt x="1037072" y="39877"/>
                    </a:lnTo>
                    <a:lnTo>
                      <a:pt x="1045107" y="39877"/>
                    </a:lnTo>
                    <a:close/>
                  </a:path>
                  <a:path w="1219200" h="732789">
                    <a:moveTo>
                      <a:pt x="1007111" y="14477"/>
                    </a:moveTo>
                    <a:lnTo>
                      <a:pt x="993350" y="7441"/>
                    </a:lnTo>
                    <a:lnTo>
                      <a:pt x="973451" y="4312"/>
                    </a:lnTo>
                    <a:lnTo>
                      <a:pt x="979551" y="14477"/>
                    </a:lnTo>
                    <a:lnTo>
                      <a:pt x="1007111" y="14477"/>
                    </a:lnTo>
                    <a:close/>
                  </a:path>
                  <a:path w="1219200" h="732789">
                    <a:moveTo>
                      <a:pt x="620731" y="52577"/>
                    </a:moveTo>
                    <a:lnTo>
                      <a:pt x="610742" y="45481"/>
                    </a:lnTo>
                    <a:lnTo>
                      <a:pt x="601731" y="41293"/>
                    </a:lnTo>
                    <a:lnTo>
                      <a:pt x="611195" y="52577"/>
                    </a:lnTo>
                    <a:lnTo>
                      <a:pt x="620731" y="52577"/>
                    </a:lnTo>
                    <a:close/>
                  </a:path>
                  <a:path w="1219200" h="732789">
                    <a:moveTo>
                      <a:pt x="598686" y="39877"/>
                    </a:moveTo>
                    <a:lnTo>
                      <a:pt x="585025" y="33527"/>
                    </a:lnTo>
                    <a:lnTo>
                      <a:pt x="565198" y="28247"/>
                    </a:lnTo>
                    <a:lnTo>
                      <a:pt x="587883" y="39877"/>
                    </a:lnTo>
                    <a:lnTo>
                      <a:pt x="598686" y="39877"/>
                    </a:lnTo>
                    <a:close/>
                  </a:path>
                  <a:path w="1219200" h="732789">
                    <a:moveTo>
                      <a:pt x="804235" y="14477"/>
                    </a:moveTo>
                    <a:lnTo>
                      <a:pt x="798194" y="11048"/>
                    </a:lnTo>
                    <a:lnTo>
                      <a:pt x="771763" y="2809"/>
                    </a:lnTo>
                    <a:lnTo>
                      <a:pt x="763507" y="1993"/>
                    </a:lnTo>
                    <a:lnTo>
                      <a:pt x="784556" y="14477"/>
                    </a:lnTo>
                    <a:lnTo>
                      <a:pt x="804235" y="14477"/>
                    </a:lnTo>
                    <a:close/>
                  </a:path>
                </a:pathLst>
              </a:custGeom>
              <a:solidFill>
                <a:srgbClr val="FFBD7C"/>
              </a:solidFill>
            </p:spPr>
            <p:txBody>
              <a:bodyPr wrap="square" lIns="0" tIns="0" rIns="0" bIns="0" rtlCol="0"/>
              <a:lstStyle/>
              <a:p>
                <a:endParaRPr b="1"/>
              </a:p>
            </p:txBody>
          </p:sp>
          <p:sp>
            <p:nvSpPr>
              <p:cNvPr id="23" name="object 12">
                <a:extLst>
                  <a:ext uri="{FF2B5EF4-FFF2-40B4-BE49-F238E27FC236}">
                    <a16:creationId xmlns:a16="http://schemas.microsoft.com/office/drawing/2014/main" id="{0A6B4A43-3C14-44DE-241B-7E78B50D5ECD}"/>
                  </a:ext>
                </a:extLst>
              </p:cNvPr>
              <p:cNvSpPr/>
              <p:nvPr/>
            </p:nvSpPr>
            <p:spPr>
              <a:xfrm>
                <a:off x="381" y="3032188"/>
                <a:ext cx="1220470" cy="794385"/>
              </a:xfrm>
              <a:custGeom>
                <a:avLst/>
                <a:gdLst/>
                <a:ahLst/>
                <a:cxnLst/>
                <a:rect l="l" t="t" r="r" b="b"/>
                <a:pathLst>
                  <a:path w="1220470" h="794385">
                    <a:moveTo>
                      <a:pt x="2540" y="398335"/>
                    </a:moveTo>
                    <a:lnTo>
                      <a:pt x="0" y="398335"/>
                    </a:lnTo>
                    <a:lnTo>
                      <a:pt x="1270" y="405142"/>
                    </a:lnTo>
                    <a:lnTo>
                      <a:pt x="2540" y="407123"/>
                    </a:lnTo>
                    <a:lnTo>
                      <a:pt x="2540" y="398335"/>
                    </a:lnTo>
                    <a:close/>
                  </a:path>
                  <a:path w="1220470" h="794385">
                    <a:moveTo>
                      <a:pt x="6350" y="411035"/>
                    </a:moveTo>
                    <a:lnTo>
                      <a:pt x="3810" y="411035"/>
                    </a:lnTo>
                    <a:lnTo>
                      <a:pt x="6350" y="415683"/>
                    </a:lnTo>
                    <a:lnTo>
                      <a:pt x="6350" y="411035"/>
                    </a:lnTo>
                    <a:close/>
                  </a:path>
                  <a:path w="1220470" h="794385">
                    <a:moveTo>
                      <a:pt x="12700" y="423735"/>
                    </a:moveTo>
                    <a:lnTo>
                      <a:pt x="11430" y="423735"/>
                    </a:lnTo>
                    <a:lnTo>
                      <a:pt x="12700" y="427101"/>
                    </a:lnTo>
                    <a:lnTo>
                      <a:pt x="12700" y="423735"/>
                    </a:lnTo>
                    <a:close/>
                  </a:path>
                  <a:path w="1220470" h="794385">
                    <a:moveTo>
                      <a:pt x="21590" y="440753"/>
                    </a:moveTo>
                    <a:lnTo>
                      <a:pt x="20320" y="436435"/>
                    </a:lnTo>
                    <a:lnTo>
                      <a:pt x="17780" y="436435"/>
                    </a:lnTo>
                    <a:lnTo>
                      <a:pt x="19050" y="438912"/>
                    </a:lnTo>
                    <a:lnTo>
                      <a:pt x="21590" y="440753"/>
                    </a:lnTo>
                    <a:close/>
                  </a:path>
                  <a:path w="1220470" h="794385">
                    <a:moveTo>
                      <a:pt x="29337" y="563435"/>
                    </a:moveTo>
                    <a:lnTo>
                      <a:pt x="27774" y="563435"/>
                    </a:lnTo>
                    <a:lnTo>
                      <a:pt x="29337" y="570001"/>
                    </a:lnTo>
                    <a:lnTo>
                      <a:pt x="29337" y="563435"/>
                    </a:lnTo>
                    <a:close/>
                  </a:path>
                  <a:path w="1220470" h="794385">
                    <a:moveTo>
                      <a:pt x="33147" y="576135"/>
                    </a:moveTo>
                    <a:lnTo>
                      <a:pt x="30784" y="576135"/>
                    </a:lnTo>
                    <a:lnTo>
                      <a:pt x="32131" y="581812"/>
                    </a:lnTo>
                    <a:lnTo>
                      <a:pt x="33147" y="583349"/>
                    </a:lnTo>
                    <a:lnTo>
                      <a:pt x="33147" y="576135"/>
                    </a:lnTo>
                    <a:close/>
                  </a:path>
                  <a:path w="1220470" h="794385">
                    <a:moveTo>
                      <a:pt x="38481" y="588835"/>
                    </a:moveTo>
                    <a:lnTo>
                      <a:pt x="36715" y="588835"/>
                    </a:lnTo>
                    <a:lnTo>
                      <a:pt x="38481" y="591540"/>
                    </a:lnTo>
                    <a:lnTo>
                      <a:pt x="38481" y="588835"/>
                    </a:lnTo>
                    <a:close/>
                  </a:path>
                  <a:path w="1220470" h="794385">
                    <a:moveTo>
                      <a:pt x="47040" y="604697"/>
                    </a:moveTo>
                    <a:lnTo>
                      <a:pt x="46863" y="601535"/>
                    </a:lnTo>
                    <a:lnTo>
                      <a:pt x="44996" y="601535"/>
                    </a:lnTo>
                    <a:lnTo>
                      <a:pt x="47040" y="604697"/>
                    </a:lnTo>
                    <a:close/>
                  </a:path>
                  <a:path w="1220470" h="794385">
                    <a:moveTo>
                      <a:pt x="48260" y="485203"/>
                    </a:moveTo>
                    <a:lnTo>
                      <a:pt x="47244" y="485533"/>
                    </a:lnTo>
                    <a:lnTo>
                      <a:pt x="48260" y="485317"/>
                    </a:lnTo>
                    <a:close/>
                  </a:path>
                  <a:path w="1220470" h="794385">
                    <a:moveTo>
                      <a:pt x="48260" y="461835"/>
                    </a:moveTo>
                    <a:lnTo>
                      <a:pt x="44450" y="461835"/>
                    </a:lnTo>
                    <a:lnTo>
                      <a:pt x="48260" y="465213"/>
                    </a:lnTo>
                    <a:lnTo>
                      <a:pt x="48260" y="461835"/>
                    </a:lnTo>
                    <a:close/>
                  </a:path>
                  <a:path w="1220470" h="794385">
                    <a:moveTo>
                      <a:pt x="57150" y="474535"/>
                    </a:moveTo>
                    <a:lnTo>
                      <a:pt x="49530" y="482854"/>
                    </a:lnTo>
                    <a:lnTo>
                      <a:pt x="53340" y="477583"/>
                    </a:lnTo>
                    <a:lnTo>
                      <a:pt x="57150" y="474535"/>
                    </a:lnTo>
                    <a:lnTo>
                      <a:pt x="50800" y="474535"/>
                    </a:lnTo>
                    <a:lnTo>
                      <a:pt x="50800" y="472440"/>
                    </a:lnTo>
                    <a:lnTo>
                      <a:pt x="49530" y="473773"/>
                    </a:lnTo>
                    <a:lnTo>
                      <a:pt x="27940" y="510717"/>
                    </a:lnTo>
                    <a:lnTo>
                      <a:pt x="22860" y="547433"/>
                    </a:lnTo>
                    <a:lnTo>
                      <a:pt x="26670" y="560374"/>
                    </a:lnTo>
                    <a:lnTo>
                      <a:pt x="26670" y="538035"/>
                    </a:lnTo>
                    <a:lnTo>
                      <a:pt x="30480" y="525335"/>
                    </a:lnTo>
                    <a:lnTo>
                      <a:pt x="36830" y="499935"/>
                    </a:lnTo>
                    <a:lnTo>
                      <a:pt x="45720" y="487235"/>
                    </a:lnTo>
                    <a:lnTo>
                      <a:pt x="46990" y="485825"/>
                    </a:lnTo>
                    <a:lnTo>
                      <a:pt x="47218" y="485571"/>
                    </a:lnTo>
                    <a:lnTo>
                      <a:pt x="46990" y="485622"/>
                    </a:lnTo>
                    <a:lnTo>
                      <a:pt x="47244" y="485533"/>
                    </a:lnTo>
                    <a:lnTo>
                      <a:pt x="49530" y="483006"/>
                    </a:lnTo>
                    <a:lnTo>
                      <a:pt x="57150" y="474535"/>
                    </a:lnTo>
                    <a:close/>
                  </a:path>
                  <a:path w="1220470" h="794385">
                    <a:moveTo>
                      <a:pt x="89039" y="638619"/>
                    </a:moveTo>
                    <a:lnTo>
                      <a:pt x="71145" y="627583"/>
                    </a:lnTo>
                    <a:lnTo>
                      <a:pt x="80378" y="635076"/>
                    </a:lnTo>
                    <a:lnTo>
                      <a:pt x="89039" y="638619"/>
                    </a:lnTo>
                    <a:close/>
                  </a:path>
                  <a:path w="1220470" h="794385">
                    <a:moveTo>
                      <a:pt x="114300" y="208457"/>
                    </a:moveTo>
                    <a:lnTo>
                      <a:pt x="113030" y="215379"/>
                    </a:lnTo>
                    <a:lnTo>
                      <a:pt x="111760" y="224104"/>
                    </a:lnTo>
                    <a:lnTo>
                      <a:pt x="114300" y="208457"/>
                    </a:lnTo>
                    <a:close/>
                  </a:path>
                  <a:path w="1220470" h="794385">
                    <a:moveTo>
                      <a:pt x="138430" y="157035"/>
                    </a:moveTo>
                    <a:lnTo>
                      <a:pt x="122174" y="185712"/>
                    </a:lnTo>
                    <a:lnTo>
                      <a:pt x="121920" y="186499"/>
                    </a:lnTo>
                    <a:lnTo>
                      <a:pt x="120650" y="189598"/>
                    </a:lnTo>
                    <a:lnTo>
                      <a:pt x="138430" y="157035"/>
                    </a:lnTo>
                    <a:close/>
                  </a:path>
                  <a:path w="1220470" h="794385">
                    <a:moveTo>
                      <a:pt x="161467" y="653148"/>
                    </a:moveTo>
                    <a:lnTo>
                      <a:pt x="160883" y="652335"/>
                    </a:lnTo>
                    <a:lnTo>
                      <a:pt x="143852" y="652335"/>
                    </a:lnTo>
                    <a:lnTo>
                      <a:pt x="157353" y="653605"/>
                    </a:lnTo>
                    <a:lnTo>
                      <a:pt x="161467" y="653148"/>
                    </a:lnTo>
                    <a:close/>
                  </a:path>
                  <a:path w="1220470" h="794385">
                    <a:moveTo>
                      <a:pt x="164973" y="652335"/>
                    </a:moveTo>
                    <a:lnTo>
                      <a:pt x="164134" y="652335"/>
                    </a:lnTo>
                    <a:lnTo>
                      <a:pt x="163944" y="652335"/>
                    </a:lnTo>
                    <a:lnTo>
                      <a:pt x="164211" y="652843"/>
                    </a:lnTo>
                    <a:lnTo>
                      <a:pt x="161467" y="653148"/>
                    </a:lnTo>
                    <a:lnTo>
                      <a:pt x="164211" y="657034"/>
                    </a:lnTo>
                    <a:lnTo>
                      <a:pt x="164973" y="658126"/>
                    </a:lnTo>
                    <a:lnTo>
                      <a:pt x="164973" y="652780"/>
                    </a:lnTo>
                    <a:lnTo>
                      <a:pt x="164973" y="652335"/>
                    </a:lnTo>
                    <a:close/>
                  </a:path>
                  <a:path w="1220470" h="794385">
                    <a:moveTo>
                      <a:pt x="174091" y="669175"/>
                    </a:moveTo>
                    <a:lnTo>
                      <a:pt x="173355" y="665035"/>
                    </a:lnTo>
                    <a:lnTo>
                      <a:pt x="170205" y="665035"/>
                    </a:lnTo>
                    <a:lnTo>
                      <a:pt x="174091" y="669175"/>
                    </a:lnTo>
                    <a:close/>
                  </a:path>
                  <a:path w="1220470" h="794385">
                    <a:moveTo>
                      <a:pt x="322478" y="748906"/>
                    </a:moveTo>
                    <a:lnTo>
                      <a:pt x="296672" y="741235"/>
                    </a:lnTo>
                    <a:lnTo>
                      <a:pt x="256565" y="728535"/>
                    </a:lnTo>
                    <a:lnTo>
                      <a:pt x="236296" y="721537"/>
                    </a:lnTo>
                    <a:lnTo>
                      <a:pt x="236461" y="721652"/>
                    </a:lnTo>
                    <a:lnTo>
                      <a:pt x="277571" y="739190"/>
                    </a:lnTo>
                    <a:lnTo>
                      <a:pt x="321373" y="748855"/>
                    </a:lnTo>
                    <a:lnTo>
                      <a:pt x="322478" y="748906"/>
                    </a:lnTo>
                    <a:close/>
                  </a:path>
                  <a:path w="1220470" h="794385">
                    <a:moveTo>
                      <a:pt x="471297" y="728535"/>
                    </a:moveTo>
                    <a:lnTo>
                      <a:pt x="466763" y="728535"/>
                    </a:lnTo>
                    <a:lnTo>
                      <a:pt x="469011" y="731329"/>
                    </a:lnTo>
                    <a:lnTo>
                      <a:pt x="471297" y="733386"/>
                    </a:lnTo>
                    <a:lnTo>
                      <a:pt x="471297" y="728535"/>
                    </a:lnTo>
                    <a:close/>
                  </a:path>
                  <a:path w="1220470" h="794385">
                    <a:moveTo>
                      <a:pt x="509270" y="30353"/>
                    </a:moveTo>
                    <a:lnTo>
                      <a:pt x="508381" y="30480"/>
                    </a:lnTo>
                    <a:lnTo>
                      <a:pt x="483870" y="42735"/>
                    </a:lnTo>
                    <a:lnTo>
                      <a:pt x="509270" y="30353"/>
                    </a:lnTo>
                    <a:close/>
                  </a:path>
                  <a:path w="1220470" h="794385">
                    <a:moveTo>
                      <a:pt x="543382" y="783323"/>
                    </a:moveTo>
                    <a:lnTo>
                      <a:pt x="541464" y="782637"/>
                    </a:lnTo>
                    <a:lnTo>
                      <a:pt x="542010" y="782942"/>
                    </a:lnTo>
                    <a:lnTo>
                      <a:pt x="543382" y="783323"/>
                    </a:lnTo>
                    <a:close/>
                  </a:path>
                  <a:path w="1220470" h="794385">
                    <a:moveTo>
                      <a:pt x="586740" y="42735"/>
                    </a:moveTo>
                    <a:lnTo>
                      <a:pt x="576287" y="37236"/>
                    </a:lnTo>
                    <a:lnTo>
                      <a:pt x="575310" y="36931"/>
                    </a:lnTo>
                    <a:lnTo>
                      <a:pt x="586740" y="42735"/>
                    </a:lnTo>
                    <a:close/>
                  </a:path>
                  <a:path w="1220470" h="794385">
                    <a:moveTo>
                      <a:pt x="610870" y="55435"/>
                    </a:moveTo>
                    <a:lnTo>
                      <a:pt x="605370" y="49339"/>
                    </a:lnTo>
                    <a:lnTo>
                      <a:pt x="604520" y="48895"/>
                    </a:lnTo>
                    <a:lnTo>
                      <a:pt x="610870" y="55435"/>
                    </a:lnTo>
                    <a:close/>
                  </a:path>
                  <a:path w="1220470" h="794385">
                    <a:moveTo>
                      <a:pt x="643216" y="52438"/>
                    </a:moveTo>
                    <a:lnTo>
                      <a:pt x="640702" y="55448"/>
                    </a:lnTo>
                    <a:lnTo>
                      <a:pt x="636333" y="62166"/>
                    </a:lnTo>
                    <a:lnTo>
                      <a:pt x="635723" y="63284"/>
                    </a:lnTo>
                    <a:lnTo>
                      <a:pt x="636270" y="64020"/>
                    </a:lnTo>
                    <a:lnTo>
                      <a:pt x="643216" y="52438"/>
                    </a:lnTo>
                    <a:close/>
                  </a:path>
                  <a:path w="1220470" h="794385">
                    <a:moveTo>
                      <a:pt x="643890" y="51320"/>
                    </a:moveTo>
                    <a:lnTo>
                      <a:pt x="643216" y="52438"/>
                    </a:lnTo>
                    <a:lnTo>
                      <a:pt x="643890" y="51625"/>
                    </a:lnTo>
                    <a:lnTo>
                      <a:pt x="643890" y="51320"/>
                    </a:lnTo>
                    <a:close/>
                  </a:path>
                  <a:path w="1220470" h="794385">
                    <a:moveTo>
                      <a:pt x="671830" y="30035"/>
                    </a:moveTo>
                    <a:lnTo>
                      <a:pt x="655840" y="38925"/>
                    </a:lnTo>
                    <a:lnTo>
                      <a:pt x="655320" y="39573"/>
                    </a:lnTo>
                    <a:lnTo>
                      <a:pt x="671830" y="30035"/>
                    </a:lnTo>
                    <a:close/>
                  </a:path>
                  <a:path w="1220470" h="794385">
                    <a:moveTo>
                      <a:pt x="674649" y="792035"/>
                    </a:moveTo>
                    <a:lnTo>
                      <a:pt x="662559" y="792035"/>
                    </a:lnTo>
                    <a:lnTo>
                      <a:pt x="661809" y="794092"/>
                    </a:lnTo>
                    <a:lnTo>
                      <a:pt x="672820" y="792670"/>
                    </a:lnTo>
                    <a:lnTo>
                      <a:pt x="674649" y="792035"/>
                    </a:lnTo>
                    <a:close/>
                  </a:path>
                  <a:path w="1220470" h="794385">
                    <a:moveTo>
                      <a:pt x="732993" y="766635"/>
                    </a:moveTo>
                    <a:lnTo>
                      <a:pt x="731901" y="766635"/>
                    </a:lnTo>
                    <a:lnTo>
                      <a:pt x="726998" y="770369"/>
                    </a:lnTo>
                    <a:lnTo>
                      <a:pt x="732993" y="766635"/>
                    </a:lnTo>
                    <a:close/>
                  </a:path>
                  <a:path w="1220470" h="794385">
                    <a:moveTo>
                      <a:pt x="752652" y="753935"/>
                    </a:moveTo>
                    <a:lnTo>
                      <a:pt x="747903" y="753935"/>
                    </a:lnTo>
                    <a:lnTo>
                      <a:pt x="747445" y="757656"/>
                    </a:lnTo>
                    <a:lnTo>
                      <a:pt x="751471" y="755167"/>
                    </a:lnTo>
                    <a:lnTo>
                      <a:pt x="752652" y="753935"/>
                    </a:lnTo>
                    <a:close/>
                  </a:path>
                  <a:path w="1220470" h="794385">
                    <a:moveTo>
                      <a:pt x="777443" y="728535"/>
                    </a:moveTo>
                    <a:lnTo>
                      <a:pt x="776097" y="728535"/>
                    </a:lnTo>
                    <a:lnTo>
                      <a:pt x="775296" y="730732"/>
                    </a:lnTo>
                    <a:lnTo>
                      <a:pt x="777443" y="728535"/>
                    </a:lnTo>
                    <a:close/>
                  </a:path>
                  <a:path w="1220470" h="794385">
                    <a:moveTo>
                      <a:pt x="801027" y="690435"/>
                    </a:moveTo>
                    <a:lnTo>
                      <a:pt x="799071" y="690435"/>
                    </a:lnTo>
                    <a:lnTo>
                      <a:pt x="793661" y="703135"/>
                    </a:lnTo>
                    <a:lnTo>
                      <a:pt x="792353" y="705802"/>
                    </a:lnTo>
                    <a:lnTo>
                      <a:pt x="801027" y="690435"/>
                    </a:lnTo>
                    <a:close/>
                  </a:path>
                  <a:path w="1220470" h="794385">
                    <a:moveTo>
                      <a:pt x="806678" y="679653"/>
                    </a:moveTo>
                    <a:lnTo>
                      <a:pt x="805815" y="677735"/>
                    </a:lnTo>
                    <a:lnTo>
                      <a:pt x="804291" y="677735"/>
                    </a:lnTo>
                    <a:lnTo>
                      <a:pt x="804227" y="678611"/>
                    </a:lnTo>
                    <a:lnTo>
                      <a:pt x="803821" y="685507"/>
                    </a:lnTo>
                    <a:lnTo>
                      <a:pt x="805053" y="683323"/>
                    </a:lnTo>
                    <a:lnTo>
                      <a:pt x="806678" y="679653"/>
                    </a:lnTo>
                    <a:close/>
                  </a:path>
                  <a:path w="1220470" h="794385">
                    <a:moveTo>
                      <a:pt x="837374" y="692619"/>
                    </a:moveTo>
                    <a:lnTo>
                      <a:pt x="836295" y="690435"/>
                    </a:lnTo>
                    <a:lnTo>
                      <a:pt x="832218" y="690435"/>
                    </a:lnTo>
                    <a:lnTo>
                      <a:pt x="837374" y="692619"/>
                    </a:lnTo>
                    <a:close/>
                  </a:path>
                  <a:path w="1220470" h="794385">
                    <a:moveTo>
                      <a:pt x="840905" y="41554"/>
                    </a:moveTo>
                    <a:lnTo>
                      <a:pt x="838200" y="38671"/>
                    </a:lnTo>
                    <a:lnTo>
                      <a:pt x="807720" y="17335"/>
                    </a:lnTo>
                    <a:lnTo>
                      <a:pt x="798830" y="11226"/>
                    </a:lnTo>
                    <a:lnTo>
                      <a:pt x="770890" y="4635"/>
                    </a:lnTo>
                    <a:lnTo>
                      <a:pt x="751840" y="127"/>
                    </a:lnTo>
                    <a:lnTo>
                      <a:pt x="703580" y="5118"/>
                    </a:lnTo>
                    <a:lnTo>
                      <a:pt x="661670" y="25933"/>
                    </a:lnTo>
                    <a:lnTo>
                      <a:pt x="657860" y="30035"/>
                    </a:lnTo>
                    <a:lnTo>
                      <a:pt x="631888" y="60020"/>
                    </a:lnTo>
                    <a:lnTo>
                      <a:pt x="623570" y="53911"/>
                    </a:lnTo>
                    <a:lnTo>
                      <a:pt x="585470" y="33401"/>
                    </a:lnTo>
                    <a:lnTo>
                      <a:pt x="568960" y="30035"/>
                    </a:lnTo>
                    <a:lnTo>
                      <a:pt x="542290" y="24218"/>
                    </a:lnTo>
                    <a:lnTo>
                      <a:pt x="499110" y="26111"/>
                    </a:lnTo>
                    <a:lnTo>
                      <a:pt x="457200" y="38836"/>
                    </a:lnTo>
                    <a:lnTo>
                      <a:pt x="420370" y="62166"/>
                    </a:lnTo>
                    <a:lnTo>
                      <a:pt x="405130" y="80835"/>
                    </a:lnTo>
                    <a:lnTo>
                      <a:pt x="393141" y="94983"/>
                    </a:lnTo>
                    <a:lnTo>
                      <a:pt x="383540" y="90487"/>
                    </a:lnTo>
                    <a:lnTo>
                      <a:pt x="355600" y="80835"/>
                    </a:lnTo>
                    <a:lnTo>
                      <a:pt x="342900" y="76454"/>
                    </a:lnTo>
                    <a:lnTo>
                      <a:pt x="299720" y="71843"/>
                    </a:lnTo>
                    <a:lnTo>
                      <a:pt x="256540" y="76085"/>
                    </a:lnTo>
                    <a:lnTo>
                      <a:pt x="215900" y="88607"/>
                    </a:lnTo>
                    <a:lnTo>
                      <a:pt x="177800" y="108813"/>
                    </a:lnTo>
                    <a:lnTo>
                      <a:pt x="147320" y="136144"/>
                    </a:lnTo>
                    <a:lnTo>
                      <a:pt x="123190" y="170014"/>
                    </a:lnTo>
                    <a:lnTo>
                      <a:pt x="107950" y="209854"/>
                    </a:lnTo>
                    <a:lnTo>
                      <a:pt x="105410" y="255079"/>
                    </a:lnTo>
                    <a:lnTo>
                      <a:pt x="106108" y="263931"/>
                    </a:lnTo>
                    <a:lnTo>
                      <a:pt x="97790" y="264985"/>
                    </a:lnTo>
                    <a:lnTo>
                      <a:pt x="55880" y="279336"/>
                    </a:lnTo>
                    <a:lnTo>
                      <a:pt x="25400" y="303491"/>
                    </a:lnTo>
                    <a:lnTo>
                      <a:pt x="5080" y="334479"/>
                    </a:lnTo>
                    <a:lnTo>
                      <a:pt x="0" y="357657"/>
                    </a:lnTo>
                    <a:lnTo>
                      <a:pt x="0" y="372935"/>
                    </a:lnTo>
                    <a:lnTo>
                      <a:pt x="3810" y="360235"/>
                    </a:lnTo>
                    <a:lnTo>
                      <a:pt x="3810" y="361632"/>
                    </a:lnTo>
                    <a:lnTo>
                      <a:pt x="11430" y="334835"/>
                    </a:lnTo>
                    <a:lnTo>
                      <a:pt x="26670" y="318795"/>
                    </a:lnTo>
                    <a:lnTo>
                      <a:pt x="35560" y="309435"/>
                    </a:lnTo>
                    <a:lnTo>
                      <a:pt x="67310" y="284035"/>
                    </a:lnTo>
                    <a:lnTo>
                      <a:pt x="99060" y="273456"/>
                    </a:lnTo>
                    <a:lnTo>
                      <a:pt x="105410" y="271335"/>
                    </a:lnTo>
                    <a:lnTo>
                      <a:pt x="107556" y="271335"/>
                    </a:lnTo>
                    <a:lnTo>
                      <a:pt x="107950" y="271335"/>
                    </a:lnTo>
                    <a:lnTo>
                      <a:pt x="108572" y="271335"/>
                    </a:lnTo>
                    <a:lnTo>
                      <a:pt x="108572" y="266839"/>
                    </a:lnTo>
                    <a:lnTo>
                      <a:pt x="107950" y="267017"/>
                    </a:lnTo>
                    <a:lnTo>
                      <a:pt x="107950" y="264617"/>
                    </a:lnTo>
                    <a:lnTo>
                      <a:pt x="107950" y="263702"/>
                    </a:lnTo>
                    <a:lnTo>
                      <a:pt x="107950" y="263461"/>
                    </a:lnTo>
                    <a:lnTo>
                      <a:pt x="107950" y="258635"/>
                    </a:lnTo>
                    <a:lnTo>
                      <a:pt x="107454" y="258635"/>
                    </a:lnTo>
                    <a:lnTo>
                      <a:pt x="107454" y="263766"/>
                    </a:lnTo>
                    <a:lnTo>
                      <a:pt x="107454" y="264464"/>
                    </a:lnTo>
                    <a:lnTo>
                      <a:pt x="107454" y="267169"/>
                    </a:lnTo>
                    <a:lnTo>
                      <a:pt x="107061" y="267271"/>
                    </a:lnTo>
                    <a:lnTo>
                      <a:pt x="107276" y="269100"/>
                    </a:lnTo>
                    <a:lnTo>
                      <a:pt x="106527" y="269189"/>
                    </a:lnTo>
                    <a:lnTo>
                      <a:pt x="106680" y="269163"/>
                    </a:lnTo>
                    <a:lnTo>
                      <a:pt x="106680" y="264223"/>
                    </a:lnTo>
                    <a:lnTo>
                      <a:pt x="106680" y="263855"/>
                    </a:lnTo>
                    <a:lnTo>
                      <a:pt x="107454" y="263766"/>
                    </a:lnTo>
                    <a:lnTo>
                      <a:pt x="107454" y="258635"/>
                    </a:lnTo>
                    <a:lnTo>
                      <a:pt x="106680" y="258635"/>
                    </a:lnTo>
                    <a:lnTo>
                      <a:pt x="106680" y="245935"/>
                    </a:lnTo>
                    <a:lnTo>
                      <a:pt x="116840" y="195135"/>
                    </a:lnTo>
                    <a:lnTo>
                      <a:pt x="122174" y="185712"/>
                    </a:lnTo>
                    <a:lnTo>
                      <a:pt x="124460" y="178879"/>
                    </a:lnTo>
                    <a:lnTo>
                      <a:pt x="124460" y="179641"/>
                    </a:lnTo>
                    <a:lnTo>
                      <a:pt x="128270" y="172021"/>
                    </a:lnTo>
                    <a:lnTo>
                      <a:pt x="132080" y="166306"/>
                    </a:lnTo>
                    <a:lnTo>
                      <a:pt x="133350" y="164401"/>
                    </a:lnTo>
                    <a:lnTo>
                      <a:pt x="132080" y="165163"/>
                    </a:lnTo>
                    <a:lnTo>
                      <a:pt x="137160" y="157543"/>
                    </a:lnTo>
                    <a:lnTo>
                      <a:pt x="142240" y="150685"/>
                    </a:lnTo>
                    <a:lnTo>
                      <a:pt x="142240" y="151447"/>
                    </a:lnTo>
                    <a:lnTo>
                      <a:pt x="147320" y="144589"/>
                    </a:lnTo>
                    <a:lnTo>
                      <a:pt x="167640" y="124345"/>
                    </a:lnTo>
                    <a:lnTo>
                      <a:pt x="190500" y="107810"/>
                    </a:lnTo>
                    <a:lnTo>
                      <a:pt x="215900" y="94818"/>
                    </a:lnTo>
                    <a:lnTo>
                      <a:pt x="238760" y="86233"/>
                    </a:lnTo>
                    <a:lnTo>
                      <a:pt x="247650" y="80835"/>
                    </a:lnTo>
                    <a:lnTo>
                      <a:pt x="262890" y="80835"/>
                    </a:lnTo>
                    <a:lnTo>
                      <a:pt x="269240" y="79819"/>
                    </a:lnTo>
                    <a:lnTo>
                      <a:pt x="278130" y="79057"/>
                    </a:lnTo>
                    <a:lnTo>
                      <a:pt x="288290" y="78295"/>
                    </a:lnTo>
                    <a:lnTo>
                      <a:pt x="297180" y="77533"/>
                    </a:lnTo>
                    <a:lnTo>
                      <a:pt x="311150" y="78295"/>
                    </a:lnTo>
                    <a:lnTo>
                      <a:pt x="309880" y="78295"/>
                    </a:lnTo>
                    <a:lnTo>
                      <a:pt x="311150" y="78371"/>
                    </a:lnTo>
                    <a:lnTo>
                      <a:pt x="322580" y="79057"/>
                    </a:lnTo>
                    <a:lnTo>
                      <a:pt x="332740" y="80835"/>
                    </a:lnTo>
                    <a:lnTo>
                      <a:pt x="337820" y="80835"/>
                    </a:lnTo>
                    <a:lnTo>
                      <a:pt x="382270" y="93535"/>
                    </a:lnTo>
                    <a:lnTo>
                      <a:pt x="386080" y="97345"/>
                    </a:lnTo>
                    <a:lnTo>
                      <a:pt x="394970" y="106235"/>
                    </a:lnTo>
                    <a:lnTo>
                      <a:pt x="386080" y="97205"/>
                    </a:lnTo>
                    <a:lnTo>
                      <a:pt x="391160" y="99898"/>
                    </a:lnTo>
                    <a:lnTo>
                      <a:pt x="394970" y="101917"/>
                    </a:lnTo>
                    <a:lnTo>
                      <a:pt x="395338" y="101358"/>
                    </a:lnTo>
                    <a:lnTo>
                      <a:pt x="397979" y="102768"/>
                    </a:lnTo>
                    <a:lnTo>
                      <a:pt x="400646" y="98412"/>
                    </a:lnTo>
                    <a:lnTo>
                      <a:pt x="397751" y="96862"/>
                    </a:lnTo>
                    <a:lnTo>
                      <a:pt x="402590" y="90487"/>
                    </a:lnTo>
                    <a:lnTo>
                      <a:pt x="402590" y="91249"/>
                    </a:lnTo>
                    <a:lnTo>
                      <a:pt x="407670" y="83629"/>
                    </a:lnTo>
                    <a:lnTo>
                      <a:pt x="410210" y="80835"/>
                    </a:lnTo>
                    <a:lnTo>
                      <a:pt x="414020" y="76771"/>
                    </a:lnTo>
                    <a:lnTo>
                      <a:pt x="420370" y="69913"/>
                    </a:lnTo>
                    <a:lnTo>
                      <a:pt x="426720" y="64833"/>
                    </a:lnTo>
                    <a:lnTo>
                      <a:pt x="427990" y="63817"/>
                    </a:lnTo>
                    <a:lnTo>
                      <a:pt x="426720" y="63817"/>
                    </a:lnTo>
                    <a:lnTo>
                      <a:pt x="434340" y="57721"/>
                    </a:lnTo>
                    <a:lnTo>
                      <a:pt x="443230" y="52387"/>
                    </a:lnTo>
                    <a:lnTo>
                      <a:pt x="443230" y="53149"/>
                    </a:lnTo>
                    <a:lnTo>
                      <a:pt x="452120" y="47815"/>
                    </a:lnTo>
                    <a:lnTo>
                      <a:pt x="472440" y="39052"/>
                    </a:lnTo>
                    <a:lnTo>
                      <a:pt x="491490" y="33058"/>
                    </a:lnTo>
                    <a:lnTo>
                      <a:pt x="508381" y="30480"/>
                    </a:lnTo>
                    <a:lnTo>
                      <a:pt x="509270" y="30035"/>
                    </a:lnTo>
                    <a:lnTo>
                      <a:pt x="510540" y="30035"/>
                    </a:lnTo>
                    <a:lnTo>
                      <a:pt x="511810" y="29870"/>
                    </a:lnTo>
                    <a:lnTo>
                      <a:pt x="534670" y="29527"/>
                    </a:lnTo>
                    <a:lnTo>
                      <a:pt x="539750" y="30035"/>
                    </a:lnTo>
                    <a:lnTo>
                      <a:pt x="562610" y="30035"/>
                    </a:lnTo>
                    <a:lnTo>
                      <a:pt x="576287" y="37236"/>
                    </a:lnTo>
                    <a:lnTo>
                      <a:pt x="590550" y="41719"/>
                    </a:lnTo>
                    <a:lnTo>
                      <a:pt x="591820" y="42735"/>
                    </a:lnTo>
                    <a:lnTo>
                      <a:pt x="599440" y="42735"/>
                    </a:lnTo>
                    <a:lnTo>
                      <a:pt x="605370" y="49339"/>
                    </a:lnTo>
                    <a:lnTo>
                      <a:pt x="608330" y="50863"/>
                    </a:lnTo>
                    <a:lnTo>
                      <a:pt x="615950" y="55435"/>
                    </a:lnTo>
                    <a:lnTo>
                      <a:pt x="621030" y="55435"/>
                    </a:lnTo>
                    <a:lnTo>
                      <a:pt x="626110" y="63906"/>
                    </a:lnTo>
                    <a:lnTo>
                      <a:pt x="628650" y="68135"/>
                    </a:lnTo>
                    <a:lnTo>
                      <a:pt x="626110" y="63119"/>
                    </a:lnTo>
                    <a:lnTo>
                      <a:pt x="628726" y="65189"/>
                    </a:lnTo>
                    <a:lnTo>
                      <a:pt x="628357" y="65925"/>
                    </a:lnTo>
                    <a:lnTo>
                      <a:pt x="629793" y="68135"/>
                    </a:lnTo>
                    <a:lnTo>
                      <a:pt x="632460" y="68135"/>
                    </a:lnTo>
                    <a:lnTo>
                      <a:pt x="633603" y="68135"/>
                    </a:lnTo>
                    <a:lnTo>
                      <a:pt x="635787" y="64770"/>
                    </a:lnTo>
                    <a:lnTo>
                      <a:pt x="635889" y="64579"/>
                    </a:lnTo>
                    <a:lnTo>
                      <a:pt x="635203" y="64198"/>
                    </a:lnTo>
                    <a:lnTo>
                      <a:pt x="635723" y="63284"/>
                    </a:lnTo>
                    <a:lnTo>
                      <a:pt x="636333" y="62166"/>
                    </a:lnTo>
                    <a:lnTo>
                      <a:pt x="638810" y="57721"/>
                    </a:lnTo>
                    <a:lnTo>
                      <a:pt x="640702" y="55448"/>
                    </a:lnTo>
                    <a:lnTo>
                      <a:pt x="648970" y="42735"/>
                    </a:lnTo>
                    <a:lnTo>
                      <a:pt x="655840" y="38925"/>
                    </a:lnTo>
                    <a:lnTo>
                      <a:pt x="659130" y="34861"/>
                    </a:lnTo>
                    <a:lnTo>
                      <a:pt x="665480" y="30035"/>
                    </a:lnTo>
                    <a:lnTo>
                      <a:pt x="665480" y="30289"/>
                    </a:lnTo>
                    <a:lnTo>
                      <a:pt x="666750" y="30035"/>
                    </a:lnTo>
                    <a:lnTo>
                      <a:pt x="679450" y="21145"/>
                    </a:lnTo>
                    <a:lnTo>
                      <a:pt x="685800" y="18097"/>
                    </a:lnTo>
                    <a:lnTo>
                      <a:pt x="693420" y="14287"/>
                    </a:lnTo>
                    <a:lnTo>
                      <a:pt x="701040" y="12001"/>
                    </a:lnTo>
                    <a:lnTo>
                      <a:pt x="708660" y="10045"/>
                    </a:lnTo>
                    <a:lnTo>
                      <a:pt x="709930" y="9715"/>
                    </a:lnTo>
                    <a:lnTo>
                      <a:pt x="708660" y="9715"/>
                    </a:lnTo>
                    <a:lnTo>
                      <a:pt x="717550" y="7429"/>
                    </a:lnTo>
                    <a:lnTo>
                      <a:pt x="697230" y="17335"/>
                    </a:lnTo>
                    <a:lnTo>
                      <a:pt x="717550" y="7670"/>
                    </a:lnTo>
                    <a:lnTo>
                      <a:pt x="723900" y="4635"/>
                    </a:lnTo>
                    <a:lnTo>
                      <a:pt x="762000" y="4635"/>
                    </a:lnTo>
                    <a:lnTo>
                      <a:pt x="767080" y="7632"/>
                    </a:lnTo>
                    <a:lnTo>
                      <a:pt x="783590" y="17335"/>
                    </a:lnTo>
                    <a:lnTo>
                      <a:pt x="767080" y="7353"/>
                    </a:lnTo>
                    <a:lnTo>
                      <a:pt x="770890" y="8191"/>
                    </a:lnTo>
                    <a:lnTo>
                      <a:pt x="769620" y="8191"/>
                    </a:lnTo>
                    <a:lnTo>
                      <a:pt x="770890" y="8445"/>
                    </a:lnTo>
                    <a:lnTo>
                      <a:pt x="777240" y="9715"/>
                    </a:lnTo>
                    <a:lnTo>
                      <a:pt x="796290" y="16573"/>
                    </a:lnTo>
                    <a:lnTo>
                      <a:pt x="797560" y="17335"/>
                    </a:lnTo>
                    <a:lnTo>
                      <a:pt x="803910" y="17335"/>
                    </a:lnTo>
                    <a:lnTo>
                      <a:pt x="821690" y="30035"/>
                    </a:lnTo>
                    <a:lnTo>
                      <a:pt x="838200" y="42735"/>
                    </a:lnTo>
                    <a:lnTo>
                      <a:pt x="838200" y="44107"/>
                    </a:lnTo>
                    <a:lnTo>
                      <a:pt x="840905" y="41554"/>
                    </a:lnTo>
                    <a:close/>
                  </a:path>
                  <a:path w="1220470" h="794385">
                    <a:moveTo>
                      <a:pt x="1036320" y="42735"/>
                    </a:moveTo>
                    <a:lnTo>
                      <a:pt x="1033170" y="34886"/>
                    </a:lnTo>
                    <a:lnTo>
                      <a:pt x="1032510" y="34378"/>
                    </a:lnTo>
                    <a:lnTo>
                      <a:pt x="1036320" y="42735"/>
                    </a:lnTo>
                    <a:close/>
                  </a:path>
                  <a:path w="1220470" h="794385">
                    <a:moveTo>
                      <a:pt x="1053973" y="577075"/>
                    </a:moveTo>
                    <a:lnTo>
                      <a:pt x="1046492" y="605193"/>
                    </a:lnTo>
                    <a:lnTo>
                      <a:pt x="1050163" y="598220"/>
                    </a:lnTo>
                    <a:lnTo>
                      <a:pt x="1053973" y="577075"/>
                    </a:lnTo>
                    <a:close/>
                  </a:path>
                  <a:path w="1220470" h="794385">
                    <a:moveTo>
                      <a:pt x="1056424" y="563435"/>
                    </a:moveTo>
                    <a:lnTo>
                      <a:pt x="1054989" y="563435"/>
                    </a:lnTo>
                    <a:lnTo>
                      <a:pt x="1054265" y="575475"/>
                    </a:lnTo>
                    <a:lnTo>
                      <a:pt x="1056424" y="563435"/>
                    </a:lnTo>
                    <a:close/>
                  </a:path>
                  <a:path w="1220470" h="794385">
                    <a:moveTo>
                      <a:pt x="1184910" y="271335"/>
                    </a:moveTo>
                    <a:lnTo>
                      <a:pt x="1183640" y="271335"/>
                    </a:lnTo>
                    <a:lnTo>
                      <a:pt x="1179830" y="280987"/>
                    </a:lnTo>
                    <a:lnTo>
                      <a:pt x="1181595" y="283603"/>
                    </a:lnTo>
                    <a:lnTo>
                      <a:pt x="1183640" y="278701"/>
                    </a:lnTo>
                    <a:lnTo>
                      <a:pt x="1184910" y="271335"/>
                    </a:lnTo>
                    <a:close/>
                  </a:path>
                  <a:path w="1220470" h="794385">
                    <a:moveTo>
                      <a:pt x="1193800" y="233641"/>
                    </a:moveTo>
                    <a:lnTo>
                      <a:pt x="1186180" y="190931"/>
                    </a:lnTo>
                    <a:lnTo>
                      <a:pt x="1165860" y="153238"/>
                    </a:lnTo>
                    <a:lnTo>
                      <a:pt x="1134110" y="123190"/>
                    </a:lnTo>
                    <a:lnTo>
                      <a:pt x="1092200" y="103441"/>
                    </a:lnTo>
                    <a:lnTo>
                      <a:pt x="1082687" y="100279"/>
                    </a:lnTo>
                    <a:lnTo>
                      <a:pt x="1080770" y="90487"/>
                    </a:lnTo>
                    <a:lnTo>
                      <a:pt x="1056640" y="49187"/>
                    </a:lnTo>
                    <a:lnTo>
                      <a:pt x="1022350" y="20078"/>
                    </a:lnTo>
                    <a:lnTo>
                      <a:pt x="982980" y="4635"/>
                    </a:lnTo>
                    <a:lnTo>
                      <a:pt x="980440" y="3556"/>
                    </a:lnTo>
                    <a:lnTo>
                      <a:pt x="934720" y="0"/>
                    </a:lnTo>
                    <a:lnTo>
                      <a:pt x="890270" y="9804"/>
                    </a:lnTo>
                    <a:lnTo>
                      <a:pt x="849630" y="33337"/>
                    </a:lnTo>
                    <a:lnTo>
                      <a:pt x="840905" y="41554"/>
                    </a:lnTo>
                    <a:lnTo>
                      <a:pt x="844562" y="45415"/>
                    </a:lnTo>
                    <a:lnTo>
                      <a:pt x="842975" y="46901"/>
                    </a:lnTo>
                    <a:lnTo>
                      <a:pt x="842010" y="45923"/>
                    </a:lnTo>
                    <a:lnTo>
                      <a:pt x="842010" y="43243"/>
                    </a:lnTo>
                    <a:lnTo>
                      <a:pt x="840778" y="44704"/>
                    </a:lnTo>
                    <a:lnTo>
                      <a:pt x="839343" y="43256"/>
                    </a:lnTo>
                    <a:lnTo>
                      <a:pt x="838581" y="44005"/>
                    </a:lnTo>
                    <a:lnTo>
                      <a:pt x="838581" y="47091"/>
                    </a:lnTo>
                    <a:lnTo>
                      <a:pt x="838200" y="46774"/>
                    </a:lnTo>
                    <a:lnTo>
                      <a:pt x="838200" y="47815"/>
                    </a:lnTo>
                    <a:lnTo>
                      <a:pt x="838200" y="55435"/>
                    </a:lnTo>
                    <a:lnTo>
                      <a:pt x="840740" y="55435"/>
                    </a:lnTo>
                    <a:lnTo>
                      <a:pt x="843280" y="50876"/>
                    </a:lnTo>
                    <a:lnTo>
                      <a:pt x="843127" y="50761"/>
                    </a:lnTo>
                    <a:lnTo>
                      <a:pt x="845400" y="46304"/>
                    </a:lnTo>
                    <a:lnTo>
                      <a:pt x="845820" y="46736"/>
                    </a:lnTo>
                    <a:lnTo>
                      <a:pt x="847090" y="45847"/>
                    </a:lnTo>
                    <a:lnTo>
                      <a:pt x="848360" y="44958"/>
                    </a:lnTo>
                    <a:lnTo>
                      <a:pt x="886460" y="18237"/>
                    </a:lnTo>
                    <a:lnTo>
                      <a:pt x="887730" y="17335"/>
                    </a:lnTo>
                    <a:lnTo>
                      <a:pt x="889000" y="16573"/>
                    </a:lnTo>
                    <a:lnTo>
                      <a:pt x="887730" y="16573"/>
                    </a:lnTo>
                    <a:lnTo>
                      <a:pt x="895350" y="13525"/>
                    </a:lnTo>
                    <a:lnTo>
                      <a:pt x="895350" y="14287"/>
                    </a:lnTo>
                    <a:lnTo>
                      <a:pt x="909320" y="9715"/>
                    </a:lnTo>
                    <a:lnTo>
                      <a:pt x="915670" y="8445"/>
                    </a:lnTo>
                    <a:lnTo>
                      <a:pt x="916940" y="8191"/>
                    </a:lnTo>
                    <a:lnTo>
                      <a:pt x="915670" y="8191"/>
                    </a:lnTo>
                    <a:lnTo>
                      <a:pt x="923290" y="6667"/>
                    </a:lnTo>
                    <a:lnTo>
                      <a:pt x="928370" y="6108"/>
                    </a:lnTo>
                    <a:lnTo>
                      <a:pt x="909320" y="17335"/>
                    </a:lnTo>
                    <a:lnTo>
                      <a:pt x="928370" y="6134"/>
                    </a:lnTo>
                    <a:lnTo>
                      <a:pt x="930910" y="4635"/>
                    </a:lnTo>
                    <a:lnTo>
                      <a:pt x="971550" y="4635"/>
                    </a:lnTo>
                    <a:lnTo>
                      <a:pt x="974090" y="8877"/>
                    </a:lnTo>
                    <a:lnTo>
                      <a:pt x="979170" y="17335"/>
                    </a:lnTo>
                    <a:lnTo>
                      <a:pt x="974090" y="8331"/>
                    </a:lnTo>
                    <a:lnTo>
                      <a:pt x="980440" y="9715"/>
                    </a:lnTo>
                    <a:lnTo>
                      <a:pt x="991870" y="12763"/>
                    </a:lnTo>
                    <a:lnTo>
                      <a:pt x="1002030" y="16573"/>
                    </a:lnTo>
                    <a:lnTo>
                      <a:pt x="1004570" y="17335"/>
                    </a:lnTo>
                    <a:lnTo>
                      <a:pt x="1010920" y="17335"/>
                    </a:lnTo>
                    <a:lnTo>
                      <a:pt x="1016000" y="23685"/>
                    </a:lnTo>
                    <a:lnTo>
                      <a:pt x="1021080" y="30035"/>
                    </a:lnTo>
                    <a:lnTo>
                      <a:pt x="1016000" y="23495"/>
                    </a:lnTo>
                    <a:lnTo>
                      <a:pt x="1022350" y="27241"/>
                    </a:lnTo>
                    <a:lnTo>
                      <a:pt x="1022350" y="26479"/>
                    </a:lnTo>
                    <a:lnTo>
                      <a:pt x="1027430" y="30035"/>
                    </a:lnTo>
                    <a:lnTo>
                      <a:pt x="1031240" y="30035"/>
                    </a:lnTo>
                    <a:lnTo>
                      <a:pt x="1033170" y="34886"/>
                    </a:lnTo>
                    <a:lnTo>
                      <a:pt x="1040130" y="40195"/>
                    </a:lnTo>
                    <a:lnTo>
                      <a:pt x="1040130" y="39433"/>
                    </a:lnTo>
                    <a:lnTo>
                      <a:pt x="1042670" y="42735"/>
                    </a:lnTo>
                    <a:lnTo>
                      <a:pt x="1046480" y="42735"/>
                    </a:lnTo>
                    <a:lnTo>
                      <a:pt x="1047750" y="55435"/>
                    </a:lnTo>
                    <a:lnTo>
                      <a:pt x="1047750" y="47053"/>
                    </a:lnTo>
                    <a:lnTo>
                      <a:pt x="1055370" y="55435"/>
                    </a:lnTo>
                    <a:lnTo>
                      <a:pt x="1056640" y="55435"/>
                    </a:lnTo>
                    <a:lnTo>
                      <a:pt x="1057910" y="61785"/>
                    </a:lnTo>
                    <a:lnTo>
                      <a:pt x="1059180" y="68135"/>
                    </a:lnTo>
                    <a:lnTo>
                      <a:pt x="1057910" y="59029"/>
                    </a:lnTo>
                    <a:lnTo>
                      <a:pt x="1061720" y="63817"/>
                    </a:lnTo>
                    <a:lnTo>
                      <a:pt x="1064260" y="68135"/>
                    </a:lnTo>
                    <a:lnTo>
                      <a:pt x="1066800" y="68135"/>
                    </a:lnTo>
                    <a:lnTo>
                      <a:pt x="1066800" y="72974"/>
                    </a:lnTo>
                    <a:lnTo>
                      <a:pt x="1070610" y="80835"/>
                    </a:lnTo>
                    <a:lnTo>
                      <a:pt x="1073150" y="80835"/>
                    </a:lnTo>
                    <a:lnTo>
                      <a:pt x="1073150" y="88519"/>
                    </a:lnTo>
                    <a:lnTo>
                      <a:pt x="1074420" y="92773"/>
                    </a:lnTo>
                    <a:lnTo>
                      <a:pt x="1074420" y="93535"/>
                    </a:lnTo>
                    <a:lnTo>
                      <a:pt x="1078230" y="93535"/>
                    </a:lnTo>
                    <a:lnTo>
                      <a:pt x="1078230" y="105156"/>
                    </a:lnTo>
                    <a:lnTo>
                      <a:pt x="1078598" y="105270"/>
                    </a:lnTo>
                    <a:lnTo>
                      <a:pt x="1078598" y="106235"/>
                    </a:lnTo>
                    <a:lnTo>
                      <a:pt x="1082014" y="106235"/>
                    </a:lnTo>
                    <a:lnTo>
                      <a:pt x="1082751" y="106451"/>
                    </a:lnTo>
                    <a:lnTo>
                      <a:pt x="1084351" y="107416"/>
                    </a:lnTo>
                    <a:lnTo>
                      <a:pt x="1084224" y="106870"/>
                    </a:lnTo>
                    <a:lnTo>
                      <a:pt x="1090930" y="108775"/>
                    </a:lnTo>
                    <a:lnTo>
                      <a:pt x="1102360" y="112585"/>
                    </a:lnTo>
                    <a:lnTo>
                      <a:pt x="1101090" y="112585"/>
                    </a:lnTo>
                    <a:lnTo>
                      <a:pt x="1102360" y="113182"/>
                    </a:lnTo>
                    <a:lnTo>
                      <a:pt x="1112520" y="117919"/>
                    </a:lnTo>
                    <a:lnTo>
                      <a:pt x="1115060" y="118935"/>
                    </a:lnTo>
                    <a:lnTo>
                      <a:pt x="1121410" y="118935"/>
                    </a:lnTo>
                    <a:lnTo>
                      <a:pt x="1139190" y="131635"/>
                    </a:lnTo>
                    <a:lnTo>
                      <a:pt x="1144270" y="139458"/>
                    </a:lnTo>
                    <a:lnTo>
                      <a:pt x="1155700" y="157035"/>
                    </a:lnTo>
                    <a:lnTo>
                      <a:pt x="1144270" y="138798"/>
                    </a:lnTo>
                    <a:lnTo>
                      <a:pt x="1149350" y="143827"/>
                    </a:lnTo>
                    <a:lnTo>
                      <a:pt x="1156970" y="152209"/>
                    </a:lnTo>
                    <a:lnTo>
                      <a:pt x="1160780" y="157035"/>
                    </a:lnTo>
                    <a:lnTo>
                      <a:pt x="1164590" y="157035"/>
                    </a:lnTo>
                    <a:lnTo>
                      <a:pt x="1164590" y="161747"/>
                    </a:lnTo>
                    <a:lnTo>
                      <a:pt x="1169670" y="169735"/>
                    </a:lnTo>
                    <a:lnTo>
                      <a:pt x="1173480" y="169735"/>
                    </a:lnTo>
                    <a:lnTo>
                      <a:pt x="1173480" y="176110"/>
                    </a:lnTo>
                    <a:lnTo>
                      <a:pt x="1176020" y="179641"/>
                    </a:lnTo>
                    <a:lnTo>
                      <a:pt x="1176020" y="178879"/>
                    </a:lnTo>
                    <a:lnTo>
                      <a:pt x="1177290" y="182435"/>
                    </a:lnTo>
                    <a:lnTo>
                      <a:pt x="1179830" y="182435"/>
                    </a:lnTo>
                    <a:lnTo>
                      <a:pt x="1179830" y="190931"/>
                    </a:lnTo>
                    <a:lnTo>
                      <a:pt x="1181100" y="195135"/>
                    </a:lnTo>
                    <a:lnTo>
                      <a:pt x="1184910" y="195135"/>
                    </a:lnTo>
                    <a:lnTo>
                      <a:pt x="1184910" y="207835"/>
                    </a:lnTo>
                    <a:lnTo>
                      <a:pt x="1187450" y="207835"/>
                    </a:lnTo>
                    <a:lnTo>
                      <a:pt x="1187450" y="220535"/>
                    </a:lnTo>
                    <a:lnTo>
                      <a:pt x="1189990" y="220535"/>
                    </a:lnTo>
                    <a:lnTo>
                      <a:pt x="1189990" y="233235"/>
                    </a:lnTo>
                    <a:lnTo>
                      <a:pt x="1191260" y="233235"/>
                    </a:lnTo>
                    <a:lnTo>
                      <a:pt x="1189990" y="245935"/>
                    </a:lnTo>
                    <a:lnTo>
                      <a:pt x="1189990" y="251231"/>
                    </a:lnTo>
                    <a:lnTo>
                      <a:pt x="1191260" y="245376"/>
                    </a:lnTo>
                    <a:lnTo>
                      <a:pt x="1193800" y="233641"/>
                    </a:lnTo>
                    <a:close/>
                  </a:path>
                  <a:path w="1220470" h="794385">
                    <a:moveTo>
                      <a:pt x="1217879" y="411213"/>
                    </a:moveTo>
                    <a:lnTo>
                      <a:pt x="1206500" y="449135"/>
                    </a:lnTo>
                    <a:lnTo>
                      <a:pt x="1181100" y="487235"/>
                    </a:lnTo>
                    <a:lnTo>
                      <a:pt x="1159510" y="511403"/>
                    </a:lnTo>
                    <a:lnTo>
                      <a:pt x="1174750" y="499275"/>
                    </a:lnTo>
                    <a:lnTo>
                      <a:pt x="1197610" y="468274"/>
                    </a:lnTo>
                    <a:lnTo>
                      <a:pt x="1214120" y="433387"/>
                    </a:lnTo>
                    <a:lnTo>
                      <a:pt x="1217879" y="411213"/>
                    </a:lnTo>
                    <a:close/>
                  </a:path>
                  <a:path w="1220470" h="794385">
                    <a:moveTo>
                      <a:pt x="1217930" y="410908"/>
                    </a:moveTo>
                    <a:lnTo>
                      <a:pt x="1217879" y="411213"/>
                    </a:lnTo>
                    <a:lnTo>
                      <a:pt x="1217930" y="411035"/>
                    </a:lnTo>
                    <a:lnTo>
                      <a:pt x="1217930" y="410908"/>
                    </a:lnTo>
                    <a:close/>
                  </a:path>
                  <a:path w="1220470" h="794385">
                    <a:moveTo>
                      <a:pt x="1220470" y="395922"/>
                    </a:moveTo>
                    <a:lnTo>
                      <a:pt x="1217930" y="357174"/>
                    </a:lnTo>
                    <a:lnTo>
                      <a:pt x="1205230" y="318427"/>
                    </a:lnTo>
                    <a:lnTo>
                      <a:pt x="1181595" y="283603"/>
                    </a:lnTo>
                    <a:lnTo>
                      <a:pt x="1181100" y="284797"/>
                    </a:lnTo>
                    <a:lnTo>
                      <a:pt x="1179830" y="282155"/>
                    </a:lnTo>
                    <a:lnTo>
                      <a:pt x="1178560" y="284035"/>
                    </a:lnTo>
                    <a:lnTo>
                      <a:pt x="1178560" y="288429"/>
                    </a:lnTo>
                    <a:lnTo>
                      <a:pt x="1178560" y="296735"/>
                    </a:lnTo>
                    <a:lnTo>
                      <a:pt x="1184910" y="296735"/>
                    </a:lnTo>
                    <a:lnTo>
                      <a:pt x="1188720" y="296735"/>
                    </a:lnTo>
                    <a:lnTo>
                      <a:pt x="1189469" y="304304"/>
                    </a:lnTo>
                    <a:lnTo>
                      <a:pt x="1188720" y="303098"/>
                    </a:lnTo>
                    <a:lnTo>
                      <a:pt x="1189990" y="309435"/>
                    </a:lnTo>
                    <a:lnTo>
                      <a:pt x="1193800" y="309435"/>
                    </a:lnTo>
                    <a:lnTo>
                      <a:pt x="1196340" y="309435"/>
                    </a:lnTo>
                    <a:lnTo>
                      <a:pt x="1196340" y="314528"/>
                    </a:lnTo>
                    <a:lnTo>
                      <a:pt x="1196340" y="322135"/>
                    </a:lnTo>
                    <a:lnTo>
                      <a:pt x="1200150" y="322135"/>
                    </a:lnTo>
                    <a:lnTo>
                      <a:pt x="1203960" y="322135"/>
                    </a:lnTo>
                    <a:lnTo>
                      <a:pt x="1203960" y="329539"/>
                    </a:lnTo>
                    <a:lnTo>
                      <a:pt x="1203960" y="334835"/>
                    </a:lnTo>
                    <a:lnTo>
                      <a:pt x="1205230" y="334835"/>
                    </a:lnTo>
                    <a:lnTo>
                      <a:pt x="1209040" y="334835"/>
                    </a:lnTo>
                    <a:lnTo>
                      <a:pt x="1209040" y="344766"/>
                    </a:lnTo>
                    <a:lnTo>
                      <a:pt x="1209040" y="347535"/>
                    </a:lnTo>
                    <a:lnTo>
                      <a:pt x="1210310" y="347535"/>
                    </a:lnTo>
                    <a:lnTo>
                      <a:pt x="1212850" y="347535"/>
                    </a:lnTo>
                    <a:lnTo>
                      <a:pt x="1212850" y="360235"/>
                    </a:lnTo>
                    <a:lnTo>
                      <a:pt x="1215390" y="360235"/>
                    </a:lnTo>
                    <a:lnTo>
                      <a:pt x="1215390" y="372935"/>
                    </a:lnTo>
                    <a:lnTo>
                      <a:pt x="1217930" y="372935"/>
                    </a:lnTo>
                    <a:lnTo>
                      <a:pt x="1217930" y="410908"/>
                    </a:lnTo>
                    <a:lnTo>
                      <a:pt x="1220470" y="39592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b="1"/>
              </a:p>
            </p:txBody>
          </p:sp>
          <p:sp>
            <p:nvSpPr>
              <p:cNvPr id="24" name="object 13">
                <a:extLst>
                  <a:ext uri="{FF2B5EF4-FFF2-40B4-BE49-F238E27FC236}">
                    <a16:creationId xmlns:a16="http://schemas.microsoft.com/office/drawing/2014/main" id="{839BD9B9-E2F1-BAF9-D167-B4D0B3E25424}"/>
                  </a:ext>
                </a:extLst>
              </p:cNvPr>
              <p:cNvSpPr/>
              <p:nvPr/>
            </p:nvSpPr>
            <p:spPr>
              <a:xfrm>
                <a:off x="0" y="3035045"/>
                <a:ext cx="1219200" cy="792480"/>
              </a:xfrm>
              <a:custGeom>
                <a:avLst/>
                <a:gdLst/>
                <a:ahLst/>
                <a:cxnLst/>
                <a:rect l="l" t="t" r="r" b="b"/>
                <a:pathLst>
                  <a:path w="1219200" h="792479">
                    <a:moveTo>
                      <a:pt x="110490" y="640610"/>
                    </a:moveTo>
                    <a:lnTo>
                      <a:pt x="110489" y="263651"/>
                    </a:lnTo>
                    <a:lnTo>
                      <a:pt x="66865" y="274986"/>
                    </a:lnTo>
                    <a:lnTo>
                      <a:pt x="31813" y="298894"/>
                    </a:lnTo>
                    <a:lnTo>
                      <a:pt x="8477" y="332231"/>
                    </a:lnTo>
                    <a:lnTo>
                      <a:pt x="0" y="371855"/>
                    </a:lnTo>
                    <a:lnTo>
                      <a:pt x="4274" y="400228"/>
                    </a:lnTo>
                    <a:lnTo>
                      <a:pt x="16478" y="426243"/>
                    </a:lnTo>
                    <a:lnTo>
                      <a:pt x="35683" y="448687"/>
                    </a:lnTo>
                    <a:lnTo>
                      <a:pt x="59664" y="465439"/>
                    </a:lnTo>
                    <a:lnTo>
                      <a:pt x="60198" y="464819"/>
                    </a:lnTo>
                    <a:lnTo>
                      <a:pt x="60960" y="466343"/>
                    </a:lnTo>
                    <a:lnTo>
                      <a:pt x="60960" y="612768"/>
                    </a:lnTo>
                    <a:lnTo>
                      <a:pt x="63341" y="615886"/>
                    </a:lnTo>
                    <a:lnTo>
                      <a:pt x="102334" y="639151"/>
                    </a:lnTo>
                    <a:lnTo>
                      <a:pt x="110490" y="640610"/>
                    </a:lnTo>
                    <a:close/>
                  </a:path>
                  <a:path w="1219200" h="792479">
                    <a:moveTo>
                      <a:pt x="60960" y="612768"/>
                    </a:moveTo>
                    <a:lnTo>
                      <a:pt x="60960" y="466343"/>
                    </a:lnTo>
                    <a:lnTo>
                      <a:pt x="59664" y="465439"/>
                    </a:lnTo>
                    <a:lnTo>
                      <a:pt x="46077" y="481202"/>
                    </a:lnTo>
                    <a:lnTo>
                      <a:pt x="35813" y="499300"/>
                    </a:lnTo>
                    <a:lnTo>
                      <a:pt x="29551" y="518826"/>
                    </a:lnTo>
                    <a:lnTo>
                      <a:pt x="27432" y="539495"/>
                    </a:lnTo>
                    <a:lnTo>
                      <a:pt x="37064" y="581477"/>
                    </a:lnTo>
                    <a:lnTo>
                      <a:pt x="60960" y="612768"/>
                    </a:lnTo>
                    <a:close/>
                  </a:path>
                  <a:path w="1219200" h="792479">
                    <a:moveTo>
                      <a:pt x="841648" y="42339"/>
                    </a:moveTo>
                    <a:lnTo>
                      <a:pt x="822150" y="24431"/>
                    </a:lnTo>
                    <a:lnTo>
                      <a:pt x="798576" y="11048"/>
                    </a:lnTo>
                    <a:lnTo>
                      <a:pt x="772144" y="2809"/>
                    </a:lnTo>
                    <a:lnTo>
                      <a:pt x="743712" y="0"/>
                    </a:lnTo>
                    <a:lnTo>
                      <a:pt x="709850" y="4155"/>
                    </a:lnTo>
                    <a:lnTo>
                      <a:pt x="679132" y="16097"/>
                    </a:lnTo>
                    <a:lnTo>
                      <a:pt x="653272" y="35040"/>
                    </a:lnTo>
                    <a:lnTo>
                      <a:pt x="633984" y="60197"/>
                    </a:lnTo>
                    <a:lnTo>
                      <a:pt x="633984" y="61721"/>
                    </a:lnTo>
                    <a:lnTo>
                      <a:pt x="611124" y="45481"/>
                    </a:lnTo>
                    <a:lnTo>
                      <a:pt x="585406" y="33527"/>
                    </a:lnTo>
                    <a:lnTo>
                      <a:pt x="557688" y="26146"/>
                    </a:lnTo>
                    <a:lnTo>
                      <a:pt x="528828" y="23621"/>
                    </a:lnTo>
                    <a:lnTo>
                      <a:pt x="488168" y="28586"/>
                    </a:lnTo>
                    <a:lnTo>
                      <a:pt x="451008" y="42767"/>
                    </a:lnTo>
                    <a:lnTo>
                      <a:pt x="419421" y="65091"/>
                    </a:lnTo>
                    <a:lnTo>
                      <a:pt x="395478" y="94487"/>
                    </a:lnTo>
                    <a:lnTo>
                      <a:pt x="395478" y="95249"/>
                    </a:lnTo>
                    <a:lnTo>
                      <a:pt x="372641" y="85248"/>
                    </a:lnTo>
                    <a:lnTo>
                      <a:pt x="348805" y="78104"/>
                    </a:lnTo>
                    <a:lnTo>
                      <a:pt x="324111" y="73818"/>
                    </a:lnTo>
                    <a:lnTo>
                      <a:pt x="298703" y="72389"/>
                    </a:lnTo>
                    <a:lnTo>
                      <a:pt x="248080" y="78408"/>
                    </a:lnTo>
                    <a:lnTo>
                      <a:pt x="202579" y="95391"/>
                    </a:lnTo>
                    <a:lnTo>
                      <a:pt x="164020" y="121729"/>
                    </a:lnTo>
                    <a:lnTo>
                      <a:pt x="134224" y="155814"/>
                    </a:lnTo>
                    <a:lnTo>
                      <a:pt x="115012" y="196038"/>
                    </a:lnTo>
                    <a:lnTo>
                      <a:pt x="108204" y="240791"/>
                    </a:lnTo>
                    <a:lnTo>
                      <a:pt x="108204" y="248411"/>
                    </a:lnTo>
                    <a:lnTo>
                      <a:pt x="109727" y="263651"/>
                    </a:lnTo>
                    <a:lnTo>
                      <a:pt x="110489" y="263651"/>
                    </a:lnTo>
                    <a:lnTo>
                      <a:pt x="110490" y="640610"/>
                    </a:lnTo>
                    <a:lnTo>
                      <a:pt x="150114" y="647699"/>
                    </a:lnTo>
                    <a:lnTo>
                      <a:pt x="160020" y="647699"/>
                    </a:lnTo>
                    <a:lnTo>
                      <a:pt x="164592" y="646937"/>
                    </a:lnTo>
                    <a:lnTo>
                      <a:pt x="164592" y="648634"/>
                    </a:lnTo>
                    <a:lnTo>
                      <a:pt x="190945" y="680959"/>
                    </a:lnTo>
                    <a:lnTo>
                      <a:pt x="224753" y="708038"/>
                    </a:lnTo>
                    <a:lnTo>
                      <a:pt x="263901" y="728240"/>
                    </a:lnTo>
                    <a:lnTo>
                      <a:pt x="307037" y="740871"/>
                    </a:lnTo>
                    <a:lnTo>
                      <a:pt x="352806" y="745235"/>
                    </a:lnTo>
                    <a:lnTo>
                      <a:pt x="382309" y="743414"/>
                    </a:lnTo>
                    <a:lnTo>
                      <a:pt x="411099" y="738092"/>
                    </a:lnTo>
                    <a:lnTo>
                      <a:pt x="438745" y="729484"/>
                    </a:lnTo>
                    <a:lnTo>
                      <a:pt x="464820" y="717803"/>
                    </a:lnTo>
                    <a:lnTo>
                      <a:pt x="495371" y="749081"/>
                    </a:lnTo>
                    <a:lnTo>
                      <a:pt x="533209" y="772572"/>
                    </a:lnTo>
                    <a:lnTo>
                      <a:pt x="576476" y="787348"/>
                    </a:lnTo>
                    <a:lnTo>
                      <a:pt x="623316" y="792479"/>
                    </a:lnTo>
                    <a:lnTo>
                      <a:pt x="672102" y="786841"/>
                    </a:lnTo>
                    <a:lnTo>
                      <a:pt x="716609" y="770778"/>
                    </a:lnTo>
                    <a:lnTo>
                      <a:pt x="754934" y="745571"/>
                    </a:lnTo>
                    <a:lnTo>
                      <a:pt x="785176" y="712500"/>
                    </a:lnTo>
                    <a:lnTo>
                      <a:pt x="805434" y="672845"/>
                    </a:lnTo>
                    <a:lnTo>
                      <a:pt x="805434" y="673607"/>
                    </a:lnTo>
                    <a:lnTo>
                      <a:pt x="825650" y="683168"/>
                    </a:lnTo>
                    <a:lnTo>
                      <a:pt x="841247" y="688186"/>
                    </a:lnTo>
                    <a:lnTo>
                      <a:pt x="841247" y="42671"/>
                    </a:lnTo>
                    <a:lnTo>
                      <a:pt x="841648" y="42339"/>
                    </a:lnTo>
                    <a:close/>
                  </a:path>
                  <a:path w="1219200" h="792479">
                    <a:moveTo>
                      <a:pt x="164592" y="648634"/>
                    </a:moveTo>
                    <a:lnTo>
                      <a:pt x="164592" y="646937"/>
                    </a:lnTo>
                    <a:lnTo>
                      <a:pt x="163830" y="647699"/>
                    </a:lnTo>
                    <a:lnTo>
                      <a:pt x="164592" y="648634"/>
                    </a:lnTo>
                    <a:close/>
                  </a:path>
                  <a:path w="1219200" h="792479">
                    <a:moveTo>
                      <a:pt x="842010" y="688431"/>
                    </a:moveTo>
                    <a:lnTo>
                      <a:pt x="842010" y="42671"/>
                    </a:lnTo>
                    <a:lnTo>
                      <a:pt x="841247" y="42671"/>
                    </a:lnTo>
                    <a:lnTo>
                      <a:pt x="841247" y="688186"/>
                    </a:lnTo>
                    <a:lnTo>
                      <a:pt x="842010" y="688431"/>
                    </a:lnTo>
                    <a:close/>
                  </a:path>
                  <a:path w="1219200" h="792479">
                    <a:moveTo>
                      <a:pt x="1081278" y="99059"/>
                    </a:moveTo>
                    <a:lnTo>
                      <a:pt x="1064383" y="59471"/>
                    </a:lnTo>
                    <a:lnTo>
                      <a:pt x="1034129" y="28098"/>
                    </a:lnTo>
                    <a:lnTo>
                      <a:pt x="993731" y="7441"/>
                    </a:lnTo>
                    <a:lnTo>
                      <a:pt x="946404" y="0"/>
                    </a:lnTo>
                    <a:lnTo>
                      <a:pt x="916685" y="2809"/>
                    </a:lnTo>
                    <a:lnTo>
                      <a:pt x="888682" y="11048"/>
                    </a:lnTo>
                    <a:lnTo>
                      <a:pt x="863250" y="24431"/>
                    </a:lnTo>
                    <a:lnTo>
                      <a:pt x="841648" y="42339"/>
                    </a:lnTo>
                    <a:lnTo>
                      <a:pt x="842010" y="42671"/>
                    </a:lnTo>
                    <a:lnTo>
                      <a:pt x="842010" y="688431"/>
                    </a:lnTo>
                    <a:lnTo>
                      <a:pt x="847153" y="690086"/>
                    </a:lnTo>
                    <a:lnTo>
                      <a:pt x="869513" y="694289"/>
                    </a:lnTo>
                    <a:lnTo>
                      <a:pt x="892302" y="695705"/>
                    </a:lnTo>
                    <a:lnTo>
                      <a:pt x="943423" y="688415"/>
                    </a:lnTo>
                    <a:lnTo>
                      <a:pt x="987997" y="668103"/>
                    </a:lnTo>
                    <a:lnTo>
                      <a:pt x="1023317" y="637111"/>
                    </a:lnTo>
                    <a:lnTo>
                      <a:pt x="1046677" y="597779"/>
                    </a:lnTo>
                    <a:lnTo>
                      <a:pt x="1055370" y="552449"/>
                    </a:lnTo>
                    <a:lnTo>
                      <a:pt x="1055370" y="551687"/>
                    </a:lnTo>
                    <a:lnTo>
                      <a:pt x="1080516" y="545189"/>
                    </a:lnTo>
                    <a:lnTo>
                      <a:pt x="1080516" y="99821"/>
                    </a:lnTo>
                    <a:lnTo>
                      <a:pt x="1081278" y="99059"/>
                    </a:lnTo>
                    <a:close/>
                  </a:path>
                  <a:path w="1219200" h="792479">
                    <a:moveTo>
                      <a:pt x="1191768" y="228599"/>
                    </a:moveTo>
                    <a:lnTo>
                      <a:pt x="1183600" y="185225"/>
                    </a:lnTo>
                    <a:lnTo>
                      <a:pt x="1160716" y="147351"/>
                    </a:lnTo>
                    <a:lnTo>
                      <a:pt x="1125545" y="117907"/>
                    </a:lnTo>
                    <a:lnTo>
                      <a:pt x="1080516" y="99821"/>
                    </a:lnTo>
                    <a:lnTo>
                      <a:pt x="1080516" y="545189"/>
                    </a:lnTo>
                    <a:lnTo>
                      <a:pt x="1108399" y="537984"/>
                    </a:lnTo>
                    <a:lnTo>
                      <a:pt x="1153527" y="512100"/>
                    </a:lnTo>
                    <a:lnTo>
                      <a:pt x="1179576" y="485457"/>
                    </a:lnTo>
                    <a:lnTo>
                      <a:pt x="1179576" y="281177"/>
                    </a:lnTo>
                    <a:lnTo>
                      <a:pt x="1184695" y="268462"/>
                    </a:lnTo>
                    <a:lnTo>
                      <a:pt x="1188529" y="255460"/>
                    </a:lnTo>
                    <a:lnTo>
                      <a:pt x="1190934" y="242173"/>
                    </a:lnTo>
                    <a:lnTo>
                      <a:pt x="1191768" y="228599"/>
                    </a:lnTo>
                    <a:close/>
                  </a:path>
                  <a:path w="1219200" h="792479">
                    <a:moveTo>
                      <a:pt x="1219200" y="384047"/>
                    </a:moveTo>
                    <a:lnTo>
                      <a:pt x="1216652" y="356401"/>
                    </a:lnTo>
                    <a:lnTo>
                      <a:pt x="1209103" y="329755"/>
                    </a:lnTo>
                    <a:lnTo>
                      <a:pt x="1196697" y="304538"/>
                    </a:lnTo>
                    <a:lnTo>
                      <a:pt x="1179576" y="281177"/>
                    </a:lnTo>
                    <a:lnTo>
                      <a:pt x="1179576" y="485457"/>
                    </a:lnTo>
                    <a:lnTo>
                      <a:pt x="1188529" y="476296"/>
                    </a:lnTo>
                    <a:lnTo>
                      <a:pt x="1211159" y="432864"/>
                    </a:lnTo>
                    <a:lnTo>
                      <a:pt x="1219200" y="384047"/>
                    </a:lnTo>
                    <a:close/>
                  </a:path>
                </a:pathLst>
              </a:custGeom>
              <a:solidFill>
                <a:srgbClr val="FFBD7C"/>
              </a:solidFill>
            </p:spPr>
            <p:txBody>
              <a:bodyPr wrap="square" lIns="0" tIns="0" rIns="0" bIns="0" rtlCol="0"/>
              <a:lstStyle/>
              <a:p>
                <a:endParaRPr b="1"/>
              </a:p>
            </p:txBody>
          </p:sp>
          <p:sp>
            <p:nvSpPr>
              <p:cNvPr id="25" name="object 14">
                <a:extLst>
                  <a:ext uri="{FF2B5EF4-FFF2-40B4-BE49-F238E27FC236}">
                    <a16:creationId xmlns:a16="http://schemas.microsoft.com/office/drawing/2014/main" id="{F45CB612-DB08-596E-9A27-21373B7B1240}"/>
                  </a:ext>
                </a:extLst>
              </p:cNvPr>
              <p:cNvSpPr/>
              <p:nvPr/>
            </p:nvSpPr>
            <p:spPr>
              <a:xfrm>
                <a:off x="381" y="3032188"/>
                <a:ext cx="1220470" cy="798830"/>
              </a:xfrm>
              <a:custGeom>
                <a:avLst/>
                <a:gdLst/>
                <a:ahLst/>
                <a:cxnLst/>
                <a:rect l="l" t="t" r="r" b="b"/>
                <a:pathLst>
                  <a:path w="1220470" h="798829">
                    <a:moveTo>
                      <a:pt x="637540" y="72199"/>
                    </a:moveTo>
                    <a:lnTo>
                      <a:pt x="635393" y="63868"/>
                    </a:lnTo>
                    <a:lnTo>
                      <a:pt x="635393" y="70561"/>
                    </a:lnTo>
                    <a:lnTo>
                      <a:pt x="637540" y="72199"/>
                    </a:lnTo>
                    <a:close/>
                  </a:path>
                  <a:path w="1220470" h="798829">
                    <a:moveTo>
                      <a:pt x="1080770" y="90487"/>
                    </a:moveTo>
                    <a:lnTo>
                      <a:pt x="1056640" y="49187"/>
                    </a:lnTo>
                    <a:lnTo>
                      <a:pt x="1022350" y="20078"/>
                    </a:lnTo>
                    <a:lnTo>
                      <a:pt x="980440" y="3556"/>
                    </a:lnTo>
                    <a:lnTo>
                      <a:pt x="934720" y="0"/>
                    </a:lnTo>
                    <a:lnTo>
                      <a:pt x="890270" y="9804"/>
                    </a:lnTo>
                    <a:lnTo>
                      <a:pt x="849630" y="33337"/>
                    </a:lnTo>
                    <a:lnTo>
                      <a:pt x="840943" y="41668"/>
                    </a:lnTo>
                    <a:lnTo>
                      <a:pt x="838200" y="38671"/>
                    </a:lnTo>
                    <a:lnTo>
                      <a:pt x="798830" y="11226"/>
                    </a:lnTo>
                    <a:lnTo>
                      <a:pt x="751840" y="127"/>
                    </a:lnTo>
                    <a:lnTo>
                      <a:pt x="703580" y="5118"/>
                    </a:lnTo>
                    <a:lnTo>
                      <a:pt x="661670" y="25933"/>
                    </a:lnTo>
                    <a:lnTo>
                      <a:pt x="631901" y="60032"/>
                    </a:lnTo>
                    <a:lnTo>
                      <a:pt x="623570" y="53911"/>
                    </a:lnTo>
                    <a:lnTo>
                      <a:pt x="585470" y="33401"/>
                    </a:lnTo>
                    <a:lnTo>
                      <a:pt x="542290" y="24218"/>
                    </a:lnTo>
                    <a:lnTo>
                      <a:pt x="499110" y="26111"/>
                    </a:lnTo>
                    <a:lnTo>
                      <a:pt x="457200" y="38836"/>
                    </a:lnTo>
                    <a:lnTo>
                      <a:pt x="420370" y="62166"/>
                    </a:lnTo>
                    <a:lnTo>
                      <a:pt x="393128" y="94970"/>
                    </a:lnTo>
                    <a:lnTo>
                      <a:pt x="383540" y="90487"/>
                    </a:lnTo>
                    <a:lnTo>
                      <a:pt x="342900" y="76454"/>
                    </a:lnTo>
                    <a:lnTo>
                      <a:pt x="299720" y="71843"/>
                    </a:lnTo>
                    <a:lnTo>
                      <a:pt x="256540" y="76085"/>
                    </a:lnTo>
                    <a:lnTo>
                      <a:pt x="215900" y="88607"/>
                    </a:lnTo>
                    <a:lnTo>
                      <a:pt x="177800" y="108813"/>
                    </a:lnTo>
                    <a:lnTo>
                      <a:pt x="147320" y="136144"/>
                    </a:lnTo>
                    <a:lnTo>
                      <a:pt x="123190" y="170014"/>
                    </a:lnTo>
                    <a:lnTo>
                      <a:pt x="107950" y="209854"/>
                    </a:lnTo>
                    <a:lnTo>
                      <a:pt x="105410" y="255079"/>
                    </a:lnTo>
                    <a:lnTo>
                      <a:pt x="106108" y="263944"/>
                    </a:lnTo>
                    <a:lnTo>
                      <a:pt x="97790" y="264985"/>
                    </a:lnTo>
                    <a:lnTo>
                      <a:pt x="55880" y="279336"/>
                    </a:lnTo>
                    <a:lnTo>
                      <a:pt x="25400" y="303491"/>
                    </a:lnTo>
                    <a:lnTo>
                      <a:pt x="5080" y="334479"/>
                    </a:lnTo>
                    <a:lnTo>
                      <a:pt x="0" y="357657"/>
                    </a:lnTo>
                    <a:lnTo>
                      <a:pt x="0" y="392061"/>
                    </a:lnTo>
                    <a:lnTo>
                      <a:pt x="1270" y="405142"/>
                    </a:lnTo>
                    <a:lnTo>
                      <a:pt x="2540" y="407555"/>
                    </a:lnTo>
                    <a:lnTo>
                      <a:pt x="7620" y="417207"/>
                    </a:lnTo>
                    <a:lnTo>
                      <a:pt x="19050" y="438912"/>
                    </a:lnTo>
                    <a:lnTo>
                      <a:pt x="30480" y="448868"/>
                    </a:lnTo>
                    <a:lnTo>
                      <a:pt x="52070" y="467677"/>
                    </a:lnTo>
                    <a:lnTo>
                      <a:pt x="54203" y="468858"/>
                    </a:lnTo>
                    <a:lnTo>
                      <a:pt x="57150" y="470471"/>
                    </a:lnTo>
                    <a:lnTo>
                      <a:pt x="59270" y="471652"/>
                    </a:lnTo>
                    <a:lnTo>
                      <a:pt x="60960" y="472567"/>
                    </a:lnTo>
                    <a:lnTo>
                      <a:pt x="67310" y="476059"/>
                    </a:lnTo>
                    <a:lnTo>
                      <a:pt x="66903" y="475386"/>
                    </a:lnTo>
                    <a:lnTo>
                      <a:pt x="79514" y="480009"/>
                    </a:lnTo>
                    <a:lnTo>
                      <a:pt x="93980" y="483819"/>
                    </a:lnTo>
                    <a:lnTo>
                      <a:pt x="108686" y="486219"/>
                    </a:lnTo>
                    <a:lnTo>
                      <a:pt x="122301" y="486727"/>
                    </a:lnTo>
                    <a:lnTo>
                      <a:pt x="132207" y="486727"/>
                    </a:lnTo>
                    <a:lnTo>
                      <a:pt x="132207" y="480631"/>
                    </a:lnTo>
                    <a:lnTo>
                      <a:pt x="122301" y="481393"/>
                    </a:lnTo>
                    <a:lnTo>
                      <a:pt x="106299" y="479869"/>
                    </a:lnTo>
                    <a:lnTo>
                      <a:pt x="107061" y="479869"/>
                    </a:lnTo>
                    <a:lnTo>
                      <a:pt x="98679" y="479107"/>
                    </a:lnTo>
                    <a:lnTo>
                      <a:pt x="91059" y="477583"/>
                    </a:lnTo>
                    <a:lnTo>
                      <a:pt x="75819" y="473011"/>
                    </a:lnTo>
                    <a:lnTo>
                      <a:pt x="76581" y="473011"/>
                    </a:lnTo>
                    <a:lnTo>
                      <a:pt x="68961" y="469963"/>
                    </a:lnTo>
                    <a:lnTo>
                      <a:pt x="62103" y="466153"/>
                    </a:lnTo>
                    <a:lnTo>
                      <a:pt x="61785" y="466699"/>
                    </a:lnTo>
                    <a:lnTo>
                      <a:pt x="59690" y="463105"/>
                    </a:lnTo>
                    <a:lnTo>
                      <a:pt x="58293" y="464566"/>
                    </a:lnTo>
                    <a:lnTo>
                      <a:pt x="54610" y="462343"/>
                    </a:lnTo>
                    <a:lnTo>
                      <a:pt x="54610" y="463105"/>
                    </a:lnTo>
                    <a:lnTo>
                      <a:pt x="36830" y="449389"/>
                    </a:lnTo>
                    <a:lnTo>
                      <a:pt x="30480" y="444055"/>
                    </a:lnTo>
                    <a:lnTo>
                      <a:pt x="31750" y="444055"/>
                    </a:lnTo>
                    <a:lnTo>
                      <a:pt x="21590" y="433387"/>
                    </a:lnTo>
                    <a:lnTo>
                      <a:pt x="13970" y="421195"/>
                    </a:lnTo>
                    <a:lnTo>
                      <a:pt x="13970" y="421957"/>
                    </a:lnTo>
                    <a:lnTo>
                      <a:pt x="11430" y="415099"/>
                    </a:lnTo>
                    <a:lnTo>
                      <a:pt x="7620" y="409003"/>
                    </a:lnTo>
                    <a:lnTo>
                      <a:pt x="8890" y="409003"/>
                    </a:lnTo>
                    <a:lnTo>
                      <a:pt x="3810" y="395287"/>
                    </a:lnTo>
                    <a:lnTo>
                      <a:pt x="3810" y="389191"/>
                    </a:lnTo>
                    <a:lnTo>
                      <a:pt x="2540" y="381571"/>
                    </a:lnTo>
                    <a:lnTo>
                      <a:pt x="2540" y="364807"/>
                    </a:lnTo>
                    <a:lnTo>
                      <a:pt x="3810" y="354901"/>
                    </a:lnTo>
                    <a:lnTo>
                      <a:pt x="6350" y="344995"/>
                    </a:lnTo>
                    <a:lnTo>
                      <a:pt x="6350" y="345757"/>
                    </a:lnTo>
                    <a:lnTo>
                      <a:pt x="10160" y="335851"/>
                    </a:lnTo>
                    <a:lnTo>
                      <a:pt x="10160" y="336613"/>
                    </a:lnTo>
                    <a:lnTo>
                      <a:pt x="15240" y="327469"/>
                    </a:lnTo>
                    <a:lnTo>
                      <a:pt x="20320" y="319087"/>
                    </a:lnTo>
                    <a:lnTo>
                      <a:pt x="25400" y="312381"/>
                    </a:lnTo>
                    <a:lnTo>
                      <a:pt x="26670" y="310705"/>
                    </a:lnTo>
                    <a:lnTo>
                      <a:pt x="25400" y="311467"/>
                    </a:lnTo>
                    <a:lnTo>
                      <a:pt x="33020" y="303847"/>
                    </a:lnTo>
                    <a:lnTo>
                      <a:pt x="40640" y="296989"/>
                    </a:lnTo>
                    <a:lnTo>
                      <a:pt x="48260" y="290893"/>
                    </a:lnTo>
                    <a:lnTo>
                      <a:pt x="57150" y="284797"/>
                    </a:lnTo>
                    <a:lnTo>
                      <a:pt x="57150" y="285559"/>
                    </a:lnTo>
                    <a:lnTo>
                      <a:pt x="67310" y="280225"/>
                    </a:lnTo>
                    <a:lnTo>
                      <a:pt x="76200" y="276415"/>
                    </a:lnTo>
                    <a:lnTo>
                      <a:pt x="97790" y="270662"/>
                    </a:lnTo>
                    <a:lnTo>
                      <a:pt x="99060" y="270319"/>
                    </a:lnTo>
                    <a:lnTo>
                      <a:pt x="97790" y="270319"/>
                    </a:lnTo>
                    <a:lnTo>
                      <a:pt x="106514" y="269163"/>
                    </a:lnTo>
                    <a:lnTo>
                      <a:pt x="106680" y="269138"/>
                    </a:lnTo>
                    <a:lnTo>
                      <a:pt x="106680" y="264223"/>
                    </a:lnTo>
                    <a:lnTo>
                      <a:pt x="106680" y="263867"/>
                    </a:lnTo>
                    <a:lnTo>
                      <a:pt x="107442" y="263766"/>
                    </a:lnTo>
                    <a:lnTo>
                      <a:pt x="107442" y="264579"/>
                    </a:lnTo>
                    <a:lnTo>
                      <a:pt x="107442" y="269036"/>
                    </a:lnTo>
                    <a:lnTo>
                      <a:pt x="106514" y="269163"/>
                    </a:lnTo>
                    <a:lnTo>
                      <a:pt x="106680" y="271081"/>
                    </a:lnTo>
                    <a:lnTo>
                      <a:pt x="109220" y="269557"/>
                    </a:lnTo>
                    <a:lnTo>
                      <a:pt x="111760" y="268033"/>
                    </a:lnTo>
                    <a:lnTo>
                      <a:pt x="121920" y="261937"/>
                    </a:lnTo>
                    <a:lnTo>
                      <a:pt x="111391" y="263271"/>
                    </a:lnTo>
                    <a:lnTo>
                      <a:pt x="110490" y="255079"/>
                    </a:lnTo>
                    <a:lnTo>
                      <a:pt x="110490" y="228498"/>
                    </a:lnTo>
                    <a:lnTo>
                      <a:pt x="113030" y="215379"/>
                    </a:lnTo>
                    <a:lnTo>
                      <a:pt x="116840" y="202501"/>
                    </a:lnTo>
                    <a:lnTo>
                      <a:pt x="118110" y="194119"/>
                    </a:lnTo>
                    <a:lnTo>
                      <a:pt x="118110" y="194881"/>
                    </a:lnTo>
                    <a:lnTo>
                      <a:pt x="121920" y="186499"/>
                    </a:lnTo>
                    <a:lnTo>
                      <a:pt x="124460" y="178879"/>
                    </a:lnTo>
                    <a:lnTo>
                      <a:pt x="124460" y="179641"/>
                    </a:lnTo>
                    <a:lnTo>
                      <a:pt x="128270" y="172021"/>
                    </a:lnTo>
                    <a:lnTo>
                      <a:pt x="132080" y="166306"/>
                    </a:lnTo>
                    <a:lnTo>
                      <a:pt x="133350" y="164401"/>
                    </a:lnTo>
                    <a:lnTo>
                      <a:pt x="132080" y="165163"/>
                    </a:lnTo>
                    <a:lnTo>
                      <a:pt x="137160" y="157543"/>
                    </a:lnTo>
                    <a:lnTo>
                      <a:pt x="142240" y="150685"/>
                    </a:lnTo>
                    <a:lnTo>
                      <a:pt x="142240" y="151447"/>
                    </a:lnTo>
                    <a:lnTo>
                      <a:pt x="147320" y="144589"/>
                    </a:lnTo>
                    <a:lnTo>
                      <a:pt x="190500" y="107810"/>
                    </a:lnTo>
                    <a:lnTo>
                      <a:pt x="242570" y="85153"/>
                    </a:lnTo>
                    <a:lnTo>
                      <a:pt x="250190" y="83197"/>
                    </a:lnTo>
                    <a:lnTo>
                      <a:pt x="251460" y="82867"/>
                    </a:lnTo>
                    <a:lnTo>
                      <a:pt x="250190" y="82867"/>
                    </a:lnTo>
                    <a:lnTo>
                      <a:pt x="259080" y="81534"/>
                    </a:lnTo>
                    <a:lnTo>
                      <a:pt x="260350" y="81343"/>
                    </a:lnTo>
                    <a:lnTo>
                      <a:pt x="259080" y="81343"/>
                    </a:lnTo>
                    <a:lnTo>
                      <a:pt x="269240" y="79819"/>
                    </a:lnTo>
                    <a:lnTo>
                      <a:pt x="278130" y="79057"/>
                    </a:lnTo>
                    <a:lnTo>
                      <a:pt x="288290" y="78295"/>
                    </a:lnTo>
                    <a:lnTo>
                      <a:pt x="297180" y="77533"/>
                    </a:lnTo>
                    <a:lnTo>
                      <a:pt x="311150" y="78295"/>
                    </a:lnTo>
                    <a:lnTo>
                      <a:pt x="309880" y="78295"/>
                    </a:lnTo>
                    <a:lnTo>
                      <a:pt x="311150" y="78371"/>
                    </a:lnTo>
                    <a:lnTo>
                      <a:pt x="322580" y="79057"/>
                    </a:lnTo>
                    <a:lnTo>
                      <a:pt x="346710" y="83629"/>
                    </a:lnTo>
                    <a:lnTo>
                      <a:pt x="358140" y="86677"/>
                    </a:lnTo>
                    <a:lnTo>
                      <a:pt x="370840" y="90487"/>
                    </a:lnTo>
                    <a:lnTo>
                      <a:pt x="369570" y="90487"/>
                    </a:lnTo>
                    <a:lnTo>
                      <a:pt x="370840" y="91020"/>
                    </a:lnTo>
                    <a:lnTo>
                      <a:pt x="381000" y="95288"/>
                    </a:lnTo>
                    <a:lnTo>
                      <a:pt x="382270" y="95821"/>
                    </a:lnTo>
                    <a:lnTo>
                      <a:pt x="381000" y="95059"/>
                    </a:lnTo>
                    <a:lnTo>
                      <a:pt x="391160" y="100050"/>
                    </a:lnTo>
                    <a:lnTo>
                      <a:pt x="394970" y="101917"/>
                    </a:lnTo>
                    <a:lnTo>
                      <a:pt x="396240" y="100012"/>
                    </a:lnTo>
                    <a:lnTo>
                      <a:pt x="397510" y="98107"/>
                    </a:lnTo>
                    <a:lnTo>
                      <a:pt x="396240" y="98869"/>
                    </a:lnTo>
                    <a:lnTo>
                      <a:pt x="402590" y="90487"/>
                    </a:lnTo>
                    <a:lnTo>
                      <a:pt x="402590" y="91249"/>
                    </a:lnTo>
                    <a:lnTo>
                      <a:pt x="407670" y="83629"/>
                    </a:lnTo>
                    <a:lnTo>
                      <a:pt x="420370" y="69913"/>
                    </a:lnTo>
                    <a:lnTo>
                      <a:pt x="426720" y="64833"/>
                    </a:lnTo>
                    <a:lnTo>
                      <a:pt x="427990" y="63817"/>
                    </a:lnTo>
                    <a:lnTo>
                      <a:pt x="426720" y="63817"/>
                    </a:lnTo>
                    <a:lnTo>
                      <a:pt x="434340" y="57721"/>
                    </a:lnTo>
                    <a:lnTo>
                      <a:pt x="443230" y="52387"/>
                    </a:lnTo>
                    <a:lnTo>
                      <a:pt x="443230" y="53149"/>
                    </a:lnTo>
                    <a:lnTo>
                      <a:pt x="452120" y="47815"/>
                    </a:lnTo>
                    <a:lnTo>
                      <a:pt x="472440" y="39052"/>
                    </a:lnTo>
                    <a:lnTo>
                      <a:pt x="491490" y="33058"/>
                    </a:lnTo>
                    <a:lnTo>
                      <a:pt x="511810" y="29870"/>
                    </a:lnTo>
                    <a:lnTo>
                      <a:pt x="534670" y="29527"/>
                    </a:lnTo>
                    <a:lnTo>
                      <a:pt x="542290" y="30289"/>
                    </a:lnTo>
                    <a:lnTo>
                      <a:pt x="541020" y="30289"/>
                    </a:lnTo>
                    <a:lnTo>
                      <a:pt x="542290" y="30416"/>
                    </a:lnTo>
                    <a:lnTo>
                      <a:pt x="556260" y="31813"/>
                    </a:lnTo>
                    <a:lnTo>
                      <a:pt x="563880" y="33337"/>
                    </a:lnTo>
                    <a:lnTo>
                      <a:pt x="562610" y="33337"/>
                    </a:lnTo>
                    <a:lnTo>
                      <a:pt x="563880" y="33591"/>
                    </a:lnTo>
                    <a:lnTo>
                      <a:pt x="570230" y="34861"/>
                    </a:lnTo>
                    <a:lnTo>
                      <a:pt x="590550" y="41719"/>
                    </a:lnTo>
                    <a:lnTo>
                      <a:pt x="596900" y="44767"/>
                    </a:lnTo>
                    <a:lnTo>
                      <a:pt x="596900" y="44005"/>
                    </a:lnTo>
                    <a:lnTo>
                      <a:pt x="621030" y="58483"/>
                    </a:lnTo>
                    <a:lnTo>
                      <a:pt x="619760" y="58483"/>
                    </a:lnTo>
                    <a:lnTo>
                      <a:pt x="621030" y="59474"/>
                    </a:lnTo>
                    <a:lnTo>
                      <a:pt x="629920" y="66332"/>
                    </a:lnTo>
                    <a:lnTo>
                      <a:pt x="635000" y="70243"/>
                    </a:lnTo>
                    <a:lnTo>
                      <a:pt x="635000" y="64579"/>
                    </a:lnTo>
                    <a:lnTo>
                      <a:pt x="635000" y="62293"/>
                    </a:lnTo>
                    <a:lnTo>
                      <a:pt x="635393" y="63868"/>
                    </a:lnTo>
                    <a:lnTo>
                      <a:pt x="638810" y="57721"/>
                    </a:lnTo>
                    <a:lnTo>
                      <a:pt x="648970" y="45529"/>
                    </a:lnTo>
                    <a:lnTo>
                      <a:pt x="659130" y="34861"/>
                    </a:lnTo>
                    <a:lnTo>
                      <a:pt x="665480" y="30416"/>
                    </a:lnTo>
                    <a:lnTo>
                      <a:pt x="666750" y="29527"/>
                    </a:lnTo>
                    <a:lnTo>
                      <a:pt x="665480" y="30289"/>
                    </a:lnTo>
                    <a:lnTo>
                      <a:pt x="679450" y="21145"/>
                    </a:lnTo>
                    <a:lnTo>
                      <a:pt x="685800" y="18097"/>
                    </a:lnTo>
                    <a:lnTo>
                      <a:pt x="693420" y="14287"/>
                    </a:lnTo>
                    <a:lnTo>
                      <a:pt x="701040" y="12001"/>
                    </a:lnTo>
                    <a:lnTo>
                      <a:pt x="708660" y="10045"/>
                    </a:lnTo>
                    <a:lnTo>
                      <a:pt x="709930" y="9715"/>
                    </a:lnTo>
                    <a:lnTo>
                      <a:pt x="708660" y="9715"/>
                    </a:lnTo>
                    <a:lnTo>
                      <a:pt x="717550" y="7429"/>
                    </a:lnTo>
                    <a:lnTo>
                      <a:pt x="717550" y="8191"/>
                    </a:lnTo>
                    <a:lnTo>
                      <a:pt x="726440" y="6667"/>
                    </a:lnTo>
                    <a:lnTo>
                      <a:pt x="742950" y="5143"/>
                    </a:lnTo>
                    <a:lnTo>
                      <a:pt x="750570" y="5905"/>
                    </a:lnTo>
                    <a:lnTo>
                      <a:pt x="756920" y="5905"/>
                    </a:lnTo>
                    <a:lnTo>
                      <a:pt x="764540" y="7429"/>
                    </a:lnTo>
                    <a:lnTo>
                      <a:pt x="764540" y="6667"/>
                    </a:lnTo>
                    <a:lnTo>
                      <a:pt x="770890" y="8191"/>
                    </a:lnTo>
                    <a:lnTo>
                      <a:pt x="769620" y="8191"/>
                    </a:lnTo>
                    <a:lnTo>
                      <a:pt x="770890" y="8445"/>
                    </a:lnTo>
                    <a:lnTo>
                      <a:pt x="777240" y="9715"/>
                    </a:lnTo>
                    <a:lnTo>
                      <a:pt x="796290" y="16573"/>
                    </a:lnTo>
                    <a:lnTo>
                      <a:pt x="814070" y="25717"/>
                    </a:lnTo>
                    <a:lnTo>
                      <a:pt x="819150" y="29527"/>
                    </a:lnTo>
                    <a:lnTo>
                      <a:pt x="825500" y="34099"/>
                    </a:lnTo>
                    <a:lnTo>
                      <a:pt x="824230" y="33337"/>
                    </a:lnTo>
                    <a:lnTo>
                      <a:pt x="825500" y="34480"/>
                    </a:lnTo>
                    <a:lnTo>
                      <a:pt x="834390" y="42481"/>
                    </a:lnTo>
                    <a:lnTo>
                      <a:pt x="836930" y="46037"/>
                    </a:lnTo>
                    <a:lnTo>
                      <a:pt x="838200" y="47815"/>
                    </a:lnTo>
                    <a:lnTo>
                      <a:pt x="838809" y="47091"/>
                    </a:lnTo>
                    <a:lnTo>
                      <a:pt x="857250" y="62293"/>
                    </a:lnTo>
                    <a:lnTo>
                      <a:pt x="858520" y="60769"/>
                    </a:lnTo>
                    <a:lnTo>
                      <a:pt x="844562" y="45605"/>
                    </a:lnTo>
                    <a:lnTo>
                      <a:pt x="852170" y="39014"/>
                    </a:lnTo>
                    <a:lnTo>
                      <a:pt x="853440" y="37909"/>
                    </a:lnTo>
                    <a:lnTo>
                      <a:pt x="852170" y="37909"/>
                    </a:lnTo>
                    <a:lnTo>
                      <a:pt x="857250" y="34251"/>
                    </a:lnTo>
                    <a:lnTo>
                      <a:pt x="858520" y="33337"/>
                    </a:lnTo>
                    <a:lnTo>
                      <a:pt x="857250" y="33337"/>
                    </a:lnTo>
                    <a:lnTo>
                      <a:pt x="869950" y="25717"/>
                    </a:lnTo>
                    <a:lnTo>
                      <a:pt x="887730" y="17183"/>
                    </a:lnTo>
                    <a:lnTo>
                      <a:pt x="889000" y="16573"/>
                    </a:lnTo>
                    <a:lnTo>
                      <a:pt x="887730" y="16573"/>
                    </a:lnTo>
                    <a:lnTo>
                      <a:pt x="895350" y="13525"/>
                    </a:lnTo>
                    <a:lnTo>
                      <a:pt x="895350" y="14287"/>
                    </a:lnTo>
                    <a:lnTo>
                      <a:pt x="909320" y="9715"/>
                    </a:lnTo>
                    <a:lnTo>
                      <a:pt x="915670" y="8445"/>
                    </a:lnTo>
                    <a:lnTo>
                      <a:pt x="916940" y="8191"/>
                    </a:lnTo>
                    <a:lnTo>
                      <a:pt x="915670" y="8191"/>
                    </a:lnTo>
                    <a:lnTo>
                      <a:pt x="923290" y="6667"/>
                    </a:lnTo>
                    <a:lnTo>
                      <a:pt x="929640" y="5905"/>
                    </a:lnTo>
                    <a:lnTo>
                      <a:pt x="937260" y="5905"/>
                    </a:lnTo>
                    <a:lnTo>
                      <a:pt x="944880" y="5143"/>
                    </a:lnTo>
                    <a:lnTo>
                      <a:pt x="957580" y="5905"/>
                    </a:lnTo>
                    <a:lnTo>
                      <a:pt x="956310" y="5905"/>
                    </a:lnTo>
                    <a:lnTo>
                      <a:pt x="957580" y="6057"/>
                    </a:lnTo>
                    <a:lnTo>
                      <a:pt x="1002030" y="16573"/>
                    </a:lnTo>
                    <a:lnTo>
                      <a:pt x="1022350" y="27241"/>
                    </a:lnTo>
                    <a:lnTo>
                      <a:pt x="1022350" y="26479"/>
                    </a:lnTo>
                    <a:lnTo>
                      <a:pt x="1040130" y="40195"/>
                    </a:lnTo>
                    <a:lnTo>
                      <a:pt x="1040130" y="39433"/>
                    </a:lnTo>
                    <a:lnTo>
                      <a:pt x="1047750" y="47053"/>
                    </a:lnTo>
                    <a:lnTo>
                      <a:pt x="1055370" y="55435"/>
                    </a:lnTo>
                    <a:lnTo>
                      <a:pt x="1054100" y="55435"/>
                    </a:lnTo>
                    <a:lnTo>
                      <a:pt x="1055370" y="56832"/>
                    </a:lnTo>
                    <a:lnTo>
                      <a:pt x="1061720" y="63817"/>
                    </a:lnTo>
                    <a:lnTo>
                      <a:pt x="1066800" y="72961"/>
                    </a:lnTo>
                    <a:lnTo>
                      <a:pt x="1070610" y="82867"/>
                    </a:lnTo>
                    <a:lnTo>
                      <a:pt x="1070610" y="82105"/>
                    </a:lnTo>
                    <a:lnTo>
                      <a:pt x="1074420" y="92773"/>
                    </a:lnTo>
                    <a:lnTo>
                      <a:pt x="1074420" y="92011"/>
                    </a:lnTo>
                    <a:lnTo>
                      <a:pt x="1076477" y="100685"/>
                    </a:lnTo>
                    <a:lnTo>
                      <a:pt x="1071880" y="103441"/>
                    </a:lnTo>
                    <a:lnTo>
                      <a:pt x="1078230" y="105219"/>
                    </a:lnTo>
                    <a:lnTo>
                      <a:pt x="1080770" y="105930"/>
                    </a:lnTo>
                    <a:lnTo>
                      <a:pt x="1080770" y="104965"/>
                    </a:lnTo>
                    <a:lnTo>
                      <a:pt x="1080770" y="99631"/>
                    </a:lnTo>
                    <a:lnTo>
                      <a:pt x="1080770" y="90487"/>
                    </a:lnTo>
                    <a:close/>
                  </a:path>
                  <a:path w="1220470" h="798829">
                    <a:moveTo>
                      <a:pt x="1220470" y="395922"/>
                    </a:moveTo>
                    <a:lnTo>
                      <a:pt x="1217930" y="357174"/>
                    </a:lnTo>
                    <a:lnTo>
                      <a:pt x="1205230" y="318427"/>
                    </a:lnTo>
                    <a:lnTo>
                      <a:pt x="1181595" y="283603"/>
                    </a:lnTo>
                    <a:lnTo>
                      <a:pt x="1183640" y="278701"/>
                    </a:lnTo>
                    <a:lnTo>
                      <a:pt x="1187450" y="261810"/>
                    </a:lnTo>
                    <a:lnTo>
                      <a:pt x="1193800" y="233641"/>
                    </a:lnTo>
                    <a:lnTo>
                      <a:pt x="1186180" y="190931"/>
                    </a:lnTo>
                    <a:lnTo>
                      <a:pt x="1165860" y="153238"/>
                    </a:lnTo>
                    <a:lnTo>
                      <a:pt x="1134110" y="123190"/>
                    </a:lnTo>
                    <a:lnTo>
                      <a:pt x="1092200" y="103441"/>
                    </a:lnTo>
                    <a:lnTo>
                      <a:pt x="1082687" y="100279"/>
                    </a:lnTo>
                    <a:lnTo>
                      <a:pt x="1082687" y="103822"/>
                    </a:lnTo>
                    <a:lnTo>
                      <a:pt x="1082687" y="106476"/>
                    </a:lnTo>
                    <a:lnTo>
                      <a:pt x="1083310" y="106641"/>
                    </a:lnTo>
                    <a:lnTo>
                      <a:pt x="1090930" y="108775"/>
                    </a:lnTo>
                    <a:lnTo>
                      <a:pt x="1102360" y="112585"/>
                    </a:lnTo>
                    <a:lnTo>
                      <a:pt x="1101090" y="112585"/>
                    </a:lnTo>
                    <a:lnTo>
                      <a:pt x="1102360" y="113182"/>
                    </a:lnTo>
                    <a:lnTo>
                      <a:pt x="1141730" y="136207"/>
                    </a:lnTo>
                    <a:lnTo>
                      <a:pt x="1169670" y="169735"/>
                    </a:lnTo>
                    <a:lnTo>
                      <a:pt x="1176020" y="179641"/>
                    </a:lnTo>
                    <a:lnTo>
                      <a:pt x="1176020" y="178879"/>
                    </a:lnTo>
                    <a:lnTo>
                      <a:pt x="1179830" y="188785"/>
                    </a:lnTo>
                    <a:lnTo>
                      <a:pt x="1183640" y="199453"/>
                    </a:lnTo>
                    <a:lnTo>
                      <a:pt x="1183640" y="198691"/>
                    </a:lnTo>
                    <a:lnTo>
                      <a:pt x="1184910" y="210121"/>
                    </a:lnTo>
                    <a:lnTo>
                      <a:pt x="1184910" y="209359"/>
                    </a:lnTo>
                    <a:lnTo>
                      <a:pt x="1187450" y="220789"/>
                    </a:lnTo>
                    <a:lnTo>
                      <a:pt x="1187450" y="244411"/>
                    </a:lnTo>
                    <a:lnTo>
                      <a:pt x="1186180" y="252641"/>
                    </a:lnTo>
                    <a:lnTo>
                      <a:pt x="1178560" y="276415"/>
                    </a:lnTo>
                    <a:lnTo>
                      <a:pt x="1173480" y="286321"/>
                    </a:lnTo>
                    <a:lnTo>
                      <a:pt x="1176020" y="286702"/>
                    </a:lnTo>
                    <a:lnTo>
                      <a:pt x="1177023" y="286854"/>
                    </a:lnTo>
                    <a:lnTo>
                      <a:pt x="1184910" y="296989"/>
                    </a:lnTo>
                    <a:lnTo>
                      <a:pt x="1192530" y="309181"/>
                    </a:lnTo>
                    <a:lnTo>
                      <a:pt x="1192530" y="308419"/>
                    </a:lnTo>
                    <a:lnTo>
                      <a:pt x="1196340" y="315277"/>
                    </a:lnTo>
                    <a:lnTo>
                      <a:pt x="1196340" y="314515"/>
                    </a:lnTo>
                    <a:lnTo>
                      <a:pt x="1200150" y="321373"/>
                    </a:lnTo>
                    <a:lnTo>
                      <a:pt x="1200150" y="320611"/>
                    </a:lnTo>
                    <a:lnTo>
                      <a:pt x="1202690" y="327469"/>
                    </a:lnTo>
                    <a:lnTo>
                      <a:pt x="1206500" y="335788"/>
                    </a:lnTo>
                    <a:lnTo>
                      <a:pt x="1211580" y="351523"/>
                    </a:lnTo>
                    <a:lnTo>
                      <a:pt x="1212850" y="360235"/>
                    </a:lnTo>
                    <a:lnTo>
                      <a:pt x="1214120" y="367093"/>
                    </a:lnTo>
                    <a:lnTo>
                      <a:pt x="1214120" y="366331"/>
                    </a:lnTo>
                    <a:lnTo>
                      <a:pt x="1215390" y="380047"/>
                    </a:lnTo>
                    <a:lnTo>
                      <a:pt x="1215390" y="394525"/>
                    </a:lnTo>
                    <a:lnTo>
                      <a:pt x="1214120" y="402907"/>
                    </a:lnTo>
                    <a:lnTo>
                      <a:pt x="1214120" y="409765"/>
                    </a:lnTo>
                    <a:lnTo>
                      <a:pt x="1210310" y="425005"/>
                    </a:lnTo>
                    <a:lnTo>
                      <a:pt x="1207770" y="431863"/>
                    </a:lnTo>
                    <a:lnTo>
                      <a:pt x="1206500" y="439483"/>
                    </a:lnTo>
                    <a:lnTo>
                      <a:pt x="1206500" y="438721"/>
                    </a:lnTo>
                    <a:lnTo>
                      <a:pt x="1202690" y="446341"/>
                    </a:lnTo>
                    <a:lnTo>
                      <a:pt x="1200150" y="453199"/>
                    </a:lnTo>
                    <a:lnTo>
                      <a:pt x="1200150" y="452437"/>
                    </a:lnTo>
                    <a:lnTo>
                      <a:pt x="1174750" y="490537"/>
                    </a:lnTo>
                    <a:lnTo>
                      <a:pt x="1145540" y="516445"/>
                    </a:lnTo>
                    <a:lnTo>
                      <a:pt x="1131570" y="524827"/>
                    </a:lnTo>
                    <a:lnTo>
                      <a:pt x="1132840" y="524827"/>
                    </a:lnTo>
                    <a:lnTo>
                      <a:pt x="1094740" y="542251"/>
                    </a:lnTo>
                    <a:lnTo>
                      <a:pt x="1061720" y="550735"/>
                    </a:lnTo>
                    <a:lnTo>
                      <a:pt x="1062990" y="550735"/>
                    </a:lnTo>
                    <a:lnTo>
                      <a:pt x="1049020" y="552259"/>
                    </a:lnTo>
                    <a:lnTo>
                      <a:pt x="1051560" y="556831"/>
                    </a:lnTo>
                    <a:lnTo>
                      <a:pt x="1051560" y="562165"/>
                    </a:lnTo>
                    <a:lnTo>
                      <a:pt x="1050290" y="569785"/>
                    </a:lnTo>
                    <a:lnTo>
                      <a:pt x="1050290" y="576643"/>
                    </a:lnTo>
                    <a:lnTo>
                      <a:pt x="1047750" y="583501"/>
                    </a:lnTo>
                    <a:lnTo>
                      <a:pt x="1043940" y="597217"/>
                    </a:lnTo>
                    <a:lnTo>
                      <a:pt x="1043940" y="596455"/>
                    </a:lnTo>
                    <a:lnTo>
                      <a:pt x="1041400" y="603313"/>
                    </a:lnTo>
                    <a:lnTo>
                      <a:pt x="1038860" y="609409"/>
                    </a:lnTo>
                    <a:lnTo>
                      <a:pt x="1035050" y="616267"/>
                    </a:lnTo>
                    <a:lnTo>
                      <a:pt x="1035050" y="615505"/>
                    </a:lnTo>
                    <a:lnTo>
                      <a:pt x="1031240" y="621601"/>
                    </a:lnTo>
                    <a:lnTo>
                      <a:pt x="1032510" y="621601"/>
                    </a:lnTo>
                    <a:lnTo>
                      <a:pt x="1027430" y="627697"/>
                    </a:lnTo>
                    <a:lnTo>
                      <a:pt x="1021080" y="637755"/>
                    </a:lnTo>
                    <a:lnTo>
                      <a:pt x="1012190" y="647293"/>
                    </a:lnTo>
                    <a:lnTo>
                      <a:pt x="1002030" y="655980"/>
                    </a:lnTo>
                    <a:lnTo>
                      <a:pt x="993140" y="663511"/>
                    </a:lnTo>
                    <a:lnTo>
                      <a:pt x="980440" y="671893"/>
                    </a:lnTo>
                    <a:lnTo>
                      <a:pt x="980440" y="671131"/>
                    </a:lnTo>
                    <a:lnTo>
                      <a:pt x="967740" y="678751"/>
                    </a:lnTo>
                    <a:lnTo>
                      <a:pt x="952500" y="684847"/>
                    </a:lnTo>
                    <a:lnTo>
                      <a:pt x="953770" y="684085"/>
                    </a:lnTo>
                    <a:lnTo>
                      <a:pt x="946150" y="687133"/>
                    </a:lnTo>
                    <a:lnTo>
                      <a:pt x="929640" y="691349"/>
                    </a:lnTo>
                    <a:lnTo>
                      <a:pt x="913130" y="694131"/>
                    </a:lnTo>
                    <a:lnTo>
                      <a:pt x="896620" y="695528"/>
                    </a:lnTo>
                    <a:lnTo>
                      <a:pt x="880110" y="695515"/>
                    </a:lnTo>
                    <a:lnTo>
                      <a:pt x="836930" y="687133"/>
                    </a:lnTo>
                    <a:lnTo>
                      <a:pt x="808431" y="675144"/>
                    </a:lnTo>
                    <a:lnTo>
                      <a:pt x="810387" y="667321"/>
                    </a:lnTo>
                    <a:lnTo>
                      <a:pt x="812673" y="658939"/>
                    </a:lnTo>
                    <a:lnTo>
                      <a:pt x="815721" y="640651"/>
                    </a:lnTo>
                    <a:lnTo>
                      <a:pt x="809625" y="639889"/>
                    </a:lnTo>
                    <a:lnTo>
                      <a:pt x="808863" y="649033"/>
                    </a:lnTo>
                    <a:lnTo>
                      <a:pt x="807339" y="657415"/>
                    </a:lnTo>
                    <a:lnTo>
                      <a:pt x="805294" y="665568"/>
                    </a:lnTo>
                    <a:lnTo>
                      <a:pt x="805180" y="665035"/>
                    </a:lnTo>
                    <a:lnTo>
                      <a:pt x="798830" y="681037"/>
                    </a:lnTo>
                    <a:lnTo>
                      <a:pt x="796290" y="687133"/>
                    </a:lnTo>
                    <a:lnTo>
                      <a:pt x="791210" y="700087"/>
                    </a:lnTo>
                    <a:lnTo>
                      <a:pt x="791210" y="699325"/>
                    </a:lnTo>
                    <a:lnTo>
                      <a:pt x="783590" y="711517"/>
                    </a:lnTo>
                    <a:lnTo>
                      <a:pt x="775970" y="722947"/>
                    </a:lnTo>
                    <a:lnTo>
                      <a:pt x="775970" y="722185"/>
                    </a:lnTo>
                    <a:lnTo>
                      <a:pt x="765810" y="732853"/>
                    </a:lnTo>
                    <a:lnTo>
                      <a:pt x="756920" y="742759"/>
                    </a:lnTo>
                    <a:lnTo>
                      <a:pt x="745490" y="751903"/>
                    </a:lnTo>
                    <a:lnTo>
                      <a:pt x="734060" y="760285"/>
                    </a:lnTo>
                    <a:lnTo>
                      <a:pt x="734060" y="759523"/>
                    </a:lnTo>
                    <a:lnTo>
                      <a:pt x="722630" y="767143"/>
                    </a:lnTo>
                    <a:lnTo>
                      <a:pt x="681990" y="783907"/>
                    </a:lnTo>
                    <a:lnTo>
                      <a:pt x="637540" y="792289"/>
                    </a:lnTo>
                    <a:lnTo>
                      <a:pt x="623570" y="792988"/>
                    </a:lnTo>
                    <a:lnTo>
                      <a:pt x="621030" y="792975"/>
                    </a:lnTo>
                    <a:lnTo>
                      <a:pt x="609600" y="792289"/>
                    </a:lnTo>
                    <a:lnTo>
                      <a:pt x="610870" y="792289"/>
                    </a:lnTo>
                    <a:lnTo>
                      <a:pt x="609600" y="792213"/>
                    </a:lnTo>
                    <a:lnTo>
                      <a:pt x="598170" y="791527"/>
                    </a:lnTo>
                    <a:lnTo>
                      <a:pt x="586740" y="790003"/>
                    </a:lnTo>
                    <a:lnTo>
                      <a:pt x="575310" y="787717"/>
                    </a:lnTo>
                    <a:lnTo>
                      <a:pt x="576580" y="787717"/>
                    </a:lnTo>
                    <a:lnTo>
                      <a:pt x="565150" y="784669"/>
                    </a:lnTo>
                    <a:lnTo>
                      <a:pt x="554990" y="781621"/>
                    </a:lnTo>
                    <a:lnTo>
                      <a:pt x="543560" y="777811"/>
                    </a:lnTo>
                    <a:lnTo>
                      <a:pt x="533400" y="773239"/>
                    </a:lnTo>
                    <a:lnTo>
                      <a:pt x="523240" y="767905"/>
                    </a:lnTo>
                    <a:lnTo>
                      <a:pt x="524510" y="767905"/>
                    </a:lnTo>
                    <a:lnTo>
                      <a:pt x="514350" y="762571"/>
                    </a:lnTo>
                    <a:lnTo>
                      <a:pt x="505460" y="756475"/>
                    </a:lnTo>
                    <a:lnTo>
                      <a:pt x="487680" y="742759"/>
                    </a:lnTo>
                    <a:lnTo>
                      <a:pt x="472440" y="727519"/>
                    </a:lnTo>
                    <a:lnTo>
                      <a:pt x="468007" y="721156"/>
                    </a:lnTo>
                    <a:lnTo>
                      <a:pt x="485140" y="711517"/>
                    </a:lnTo>
                    <a:lnTo>
                      <a:pt x="483870" y="707707"/>
                    </a:lnTo>
                    <a:lnTo>
                      <a:pt x="465124" y="716876"/>
                    </a:lnTo>
                    <a:lnTo>
                      <a:pt x="461391" y="711530"/>
                    </a:lnTo>
                    <a:lnTo>
                      <a:pt x="456819" y="703148"/>
                    </a:lnTo>
                    <a:lnTo>
                      <a:pt x="456819" y="703910"/>
                    </a:lnTo>
                    <a:lnTo>
                      <a:pt x="452247" y="695528"/>
                    </a:lnTo>
                    <a:lnTo>
                      <a:pt x="448437" y="687146"/>
                    </a:lnTo>
                    <a:lnTo>
                      <a:pt x="443103" y="690194"/>
                    </a:lnTo>
                    <a:lnTo>
                      <a:pt x="446913" y="698576"/>
                    </a:lnTo>
                    <a:lnTo>
                      <a:pt x="451485" y="706196"/>
                    </a:lnTo>
                    <a:lnTo>
                      <a:pt x="456819" y="714578"/>
                    </a:lnTo>
                    <a:lnTo>
                      <a:pt x="460121" y="719315"/>
                    </a:lnTo>
                    <a:lnTo>
                      <a:pt x="449580" y="724471"/>
                    </a:lnTo>
                    <a:lnTo>
                      <a:pt x="449580" y="723709"/>
                    </a:lnTo>
                    <a:lnTo>
                      <a:pt x="436880" y="729805"/>
                    </a:lnTo>
                    <a:lnTo>
                      <a:pt x="412750" y="737527"/>
                    </a:lnTo>
                    <a:lnTo>
                      <a:pt x="388620" y="742530"/>
                    </a:lnTo>
                    <a:lnTo>
                      <a:pt x="363220" y="744994"/>
                    </a:lnTo>
                    <a:lnTo>
                      <a:pt x="337820" y="745045"/>
                    </a:lnTo>
                    <a:lnTo>
                      <a:pt x="322580" y="743521"/>
                    </a:lnTo>
                    <a:lnTo>
                      <a:pt x="323850" y="743521"/>
                    </a:lnTo>
                    <a:lnTo>
                      <a:pt x="308610" y="741235"/>
                    </a:lnTo>
                    <a:lnTo>
                      <a:pt x="269240" y="730567"/>
                    </a:lnTo>
                    <a:lnTo>
                      <a:pt x="232410" y="713041"/>
                    </a:lnTo>
                    <a:lnTo>
                      <a:pt x="199390" y="689419"/>
                    </a:lnTo>
                    <a:lnTo>
                      <a:pt x="200660" y="689419"/>
                    </a:lnTo>
                    <a:lnTo>
                      <a:pt x="190500" y="680275"/>
                    </a:lnTo>
                    <a:lnTo>
                      <a:pt x="181610" y="670369"/>
                    </a:lnTo>
                    <a:lnTo>
                      <a:pt x="172720" y="659701"/>
                    </a:lnTo>
                    <a:lnTo>
                      <a:pt x="172720" y="660463"/>
                    </a:lnTo>
                    <a:lnTo>
                      <a:pt x="167436" y="652551"/>
                    </a:lnTo>
                    <a:lnTo>
                      <a:pt x="172593" y="652081"/>
                    </a:lnTo>
                    <a:lnTo>
                      <a:pt x="180975" y="650557"/>
                    </a:lnTo>
                    <a:lnTo>
                      <a:pt x="196215" y="645985"/>
                    </a:lnTo>
                    <a:lnTo>
                      <a:pt x="194691" y="640651"/>
                    </a:lnTo>
                    <a:lnTo>
                      <a:pt x="187071" y="642937"/>
                    </a:lnTo>
                    <a:lnTo>
                      <a:pt x="171831" y="645985"/>
                    </a:lnTo>
                    <a:lnTo>
                      <a:pt x="163449" y="646747"/>
                    </a:lnTo>
                    <a:lnTo>
                      <a:pt x="163487" y="647115"/>
                    </a:lnTo>
                    <a:lnTo>
                      <a:pt x="156210" y="647509"/>
                    </a:lnTo>
                    <a:lnTo>
                      <a:pt x="137160" y="647509"/>
                    </a:lnTo>
                    <a:lnTo>
                      <a:pt x="124460" y="645985"/>
                    </a:lnTo>
                    <a:lnTo>
                      <a:pt x="113030" y="642937"/>
                    </a:lnTo>
                    <a:lnTo>
                      <a:pt x="101600" y="639127"/>
                    </a:lnTo>
                    <a:lnTo>
                      <a:pt x="102870" y="639889"/>
                    </a:lnTo>
                    <a:lnTo>
                      <a:pt x="91440" y="635317"/>
                    </a:lnTo>
                    <a:lnTo>
                      <a:pt x="72390" y="623887"/>
                    </a:lnTo>
                    <a:lnTo>
                      <a:pt x="63500" y="617029"/>
                    </a:lnTo>
                    <a:lnTo>
                      <a:pt x="64770" y="617029"/>
                    </a:lnTo>
                    <a:lnTo>
                      <a:pt x="55880" y="609409"/>
                    </a:lnTo>
                    <a:lnTo>
                      <a:pt x="49530" y="601027"/>
                    </a:lnTo>
                    <a:lnTo>
                      <a:pt x="43180" y="591883"/>
                    </a:lnTo>
                    <a:lnTo>
                      <a:pt x="43180" y="592645"/>
                    </a:lnTo>
                    <a:lnTo>
                      <a:pt x="38100" y="582739"/>
                    </a:lnTo>
                    <a:lnTo>
                      <a:pt x="38100" y="583501"/>
                    </a:lnTo>
                    <a:lnTo>
                      <a:pt x="34290" y="573595"/>
                    </a:lnTo>
                    <a:lnTo>
                      <a:pt x="31750" y="562927"/>
                    </a:lnTo>
                    <a:lnTo>
                      <a:pt x="31750" y="563689"/>
                    </a:lnTo>
                    <a:lnTo>
                      <a:pt x="29210" y="553021"/>
                    </a:lnTo>
                    <a:lnTo>
                      <a:pt x="29210" y="532447"/>
                    </a:lnTo>
                    <a:lnTo>
                      <a:pt x="30480" y="521779"/>
                    </a:lnTo>
                    <a:lnTo>
                      <a:pt x="30480" y="522541"/>
                    </a:lnTo>
                    <a:lnTo>
                      <a:pt x="34290" y="512635"/>
                    </a:lnTo>
                    <a:lnTo>
                      <a:pt x="36830" y="503491"/>
                    </a:lnTo>
                    <a:lnTo>
                      <a:pt x="41910" y="494347"/>
                    </a:lnTo>
                    <a:lnTo>
                      <a:pt x="48260" y="485203"/>
                    </a:lnTo>
                    <a:lnTo>
                      <a:pt x="48260" y="485965"/>
                    </a:lnTo>
                    <a:lnTo>
                      <a:pt x="53340" y="477583"/>
                    </a:lnTo>
                    <a:lnTo>
                      <a:pt x="59270" y="471652"/>
                    </a:lnTo>
                    <a:lnTo>
                      <a:pt x="54203" y="468858"/>
                    </a:lnTo>
                    <a:lnTo>
                      <a:pt x="49530" y="473773"/>
                    </a:lnTo>
                    <a:lnTo>
                      <a:pt x="27940" y="510717"/>
                    </a:lnTo>
                    <a:lnTo>
                      <a:pt x="22860" y="547433"/>
                    </a:lnTo>
                    <a:lnTo>
                      <a:pt x="29210" y="571982"/>
                    </a:lnTo>
                    <a:lnTo>
                      <a:pt x="31750" y="581812"/>
                    </a:lnTo>
                    <a:lnTo>
                      <a:pt x="50800" y="611733"/>
                    </a:lnTo>
                    <a:lnTo>
                      <a:pt x="63500" y="621880"/>
                    </a:lnTo>
                    <a:lnTo>
                      <a:pt x="80010" y="635076"/>
                    </a:lnTo>
                    <a:lnTo>
                      <a:pt x="102870" y="644512"/>
                    </a:lnTo>
                    <a:lnTo>
                      <a:pt x="115570" y="649744"/>
                    </a:lnTo>
                    <a:lnTo>
                      <a:pt x="156210" y="653605"/>
                    </a:lnTo>
                    <a:lnTo>
                      <a:pt x="158750" y="653351"/>
                    </a:lnTo>
                    <a:lnTo>
                      <a:pt x="160540" y="653173"/>
                    </a:lnTo>
                    <a:lnTo>
                      <a:pt x="163830" y="657961"/>
                    </a:lnTo>
                    <a:lnTo>
                      <a:pt x="165100" y="659815"/>
                    </a:lnTo>
                    <a:lnTo>
                      <a:pt x="167640" y="663511"/>
                    </a:lnTo>
                    <a:lnTo>
                      <a:pt x="199390" y="696379"/>
                    </a:lnTo>
                    <a:lnTo>
                      <a:pt x="236220" y="721652"/>
                    </a:lnTo>
                    <a:lnTo>
                      <a:pt x="276860" y="739190"/>
                    </a:lnTo>
                    <a:lnTo>
                      <a:pt x="321310" y="748855"/>
                    </a:lnTo>
                    <a:lnTo>
                      <a:pt x="365760" y="750493"/>
                    </a:lnTo>
                    <a:lnTo>
                      <a:pt x="410210" y="743940"/>
                    </a:lnTo>
                    <a:lnTo>
                      <a:pt x="452120" y="729043"/>
                    </a:lnTo>
                    <a:lnTo>
                      <a:pt x="459740" y="725385"/>
                    </a:lnTo>
                    <a:lnTo>
                      <a:pt x="462838" y="723900"/>
                    </a:lnTo>
                    <a:lnTo>
                      <a:pt x="501650" y="761707"/>
                    </a:lnTo>
                    <a:lnTo>
                      <a:pt x="541020" y="782942"/>
                    </a:lnTo>
                    <a:lnTo>
                      <a:pt x="584200" y="795108"/>
                    </a:lnTo>
                    <a:lnTo>
                      <a:pt x="628650" y="798322"/>
                    </a:lnTo>
                    <a:lnTo>
                      <a:pt x="671830" y="792670"/>
                    </a:lnTo>
                    <a:lnTo>
                      <a:pt x="713740" y="778256"/>
                    </a:lnTo>
                    <a:lnTo>
                      <a:pt x="750570" y="755167"/>
                    </a:lnTo>
                    <a:lnTo>
                      <a:pt x="782320" y="723493"/>
                    </a:lnTo>
                    <a:lnTo>
                      <a:pt x="801370" y="688060"/>
                    </a:lnTo>
                    <a:lnTo>
                      <a:pt x="803910" y="683323"/>
                    </a:lnTo>
                    <a:lnTo>
                      <a:pt x="806056" y="679450"/>
                    </a:lnTo>
                    <a:lnTo>
                      <a:pt x="807720" y="680161"/>
                    </a:lnTo>
                    <a:lnTo>
                      <a:pt x="842010" y="694791"/>
                    </a:lnTo>
                    <a:lnTo>
                      <a:pt x="883920" y="701243"/>
                    </a:lnTo>
                    <a:lnTo>
                      <a:pt x="925830" y="697928"/>
                    </a:lnTo>
                    <a:lnTo>
                      <a:pt x="966470" y="685380"/>
                    </a:lnTo>
                    <a:lnTo>
                      <a:pt x="1002030" y="664210"/>
                    </a:lnTo>
                    <a:lnTo>
                      <a:pt x="1029970" y="634974"/>
                    </a:lnTo>
                    <a:lnTo>
                      <a:pt x="1032510" y="630072"/>
                    </a:lnTo>
                    <a:lnTo>
                      <a:pt x="1049020" y="598220"/>
                    </a:lnTo>
                    <a:lnTo>
                      <a:pt x="1051560" y="585749"/>
                    </a:lnTo>
                    <a:lnTo>
                      <a:pt x="1054100" y="573265"/>
                    </a:lnTo>
                    <a:lnTo>
                      <a:pt x="1057402" y="557034"/>
                    </a:lnTo>
                    <a:lnTo>
                      <a:pt x="1057910" y="556945"/>
                    </a:lnTo>
                    <a:lnTo>
                      <a:pt x="1106170" y="544474"/>
                    </a:lnTo>
                    <a:lnTo>
                      <a:pt x="1143000" y="525106"/>
                    </a:lnTo>
                    <a:lnTo>
                      <a:pt x="1174750" y="499275"/>
                    </a:lnTo>
                    <a:lnTo>
                      <a:pt x="1197610" y="468274"/>
                    </a:lnTo>
                    <a:lnTo>
                      <a:pt x="1214120" y="433387"/>
                    </a:lnTo>
                    <a:lnTo>
                      <a:pt x="1215390" y="425894"/>
                    </a:lnTo>
                    <a:lnTo>
                      <a:pt x="1220470" y="39592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b="1"/>
              </a:p>
            </p:txBody>
          </p:sp>
          <p:pic>
            <p:nvPicPr>
              <p:cNvPr id="26" name="object 15">
                <a:extLst>
                  <a:ext uri="{FF2B5EF4-FFF2-40B4-BE49-F238E27FC236}">
                    <a16:creationId xmlns:a16="http://schemas.microsoft.com/office/drawing/2014/main" id="{907C6930-B7B3-91BE-CE89-2EFD6369D62C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962405" y="3453383"/>
                <a:ext cx="96012" cy="134112"/>
              </a:xfrm>
              <a:prstGeom prst="rect">
                <a:avLst/>
              </a:prstGeom>
            </p:spPr>
          </p:pic>
          <p:sp>
            <p:nvSpPr>
              <p:cNvPr id="27" name="object 16">
                <a:extLst>
                  <a:ext uri="{FF2B5EF4-FFF2-40B4-BE49-F238E27FC236}">
                    <a16:creationId xmlns:a16="http://schemas.microsoft.com/office/drawing/2014/main" id="{21568075-E1A2-061D-C374-B649C131D44C}"/>
                  </a:ext>
                </a:extLst>
              </p:cNvPr>
              <p:cNvSpPr/>
              <p:nvPr/>
            </p:nvSpPr>
            <p:spPr>
              <a:xfrm>
                <a:off x="107442" y="3075444"/>
                <a:ext cx="1074420" cy="292100"/>
              </a:xfrm>
              <a:custGeom>
                <a:avLst/>
                <a:gdLst/>
                <a:ahLst/>
                <a:cxnLst/>
                <a:rect l="l" t="t" r="r" b="b"/>
                <a:pathLst>
                  <a:path w="1074420" h="292100">
                    <a:moveTo>
                      <a:pt x="11430" y="248399"/>
                    </a:moveTo>
                    <a:lnTo>
                      <a:pt x="9906" y="242303"/>
                    </a:lnTo>
                    <a:lnTo>
                      <a:pt x="7620" y="235445"/>
                    </a:lnTo>
                    <a:lnTo>
                      <a:pt x="6858" y="229349"/>
                    </a:lnTo>
                    <a:lnTo>
                      <a:pt x="5334" y="222491"/>
                    </a:lnTo>
                    <a:lnTo>
                      <a:pt x="0" y="224015"/>
                    </a:lnTo>
                    <a:lnTo>
                      <a:pt x="762" y="230111"/>
                    </a:lnTo>
                    <a:lnTo>
                      <a:pt x="3810" y="243827"/>
                    </a:lnTo>
                    <a:lnTo>
                      <a:pt x="6096" y="249923"/>
                    </a:lnTo>
                    <a:lnTo>
                      <a:pt x="11430" y="248399"/>
                    </a:lnTo>
                    <a:close/>
                  </a:path>
                  <a:path w="1074420" h="292100">
                    <a:moveTo>
                      <a:pt x="326136" y="77724"/>
                    </a:moveTo>
                    <a:lnTo>
                      <a:pt x="317754" y="70104"/>
                    </a:lnTo>
                    <a:lnTo>
                      <a:pt x="308610" y="64008"/>
                    </a:lnTo>
                    <a:lnTo>
                      <a:pt x="298704" y="57912"/>
                    </a:lnTo>
                    <a:lnTo>
                      <a:pt x="288798" y="52578"/>
                    </a:lnTo>
                    <a:lnTo>
                      <a:pt x="286512" y="57150"/>
                    </a:lnTo>
                    <a:lnTo>
                      <a:pt x="296418" y="62484"/>
                    </a:lnTo>
                    <a:lnTo>
                      <a:pt x="295656" y="62484"/>
                    </a:lnTo>
                    <a:lnTo>
                      <a:pt x="305562" y="68580"/>
                    </a:lnTo>
                    <a:lnTo>
                      <a:pt x="313944" y="74676"/>
                    </a:lnTo>
                    <a:lnTo>
                      <a:pt x="322326" y="81534"/>
                    </a:lnTo>
                    <a:lnTo>
                      <a:pt x="326136" y="77724"/>
                    </a:lnTo>
                    <a:close/>
                  </a:path>
                  <a:path w="1074420" h="292100">
                    <a:moveTo>
                      <a:pt x="528828" y="21323"/>
                    </a:moveTo>
                    <a:lnTo>
                      <a:pt x="513588" y="44183"/>
                    </a:lnTo>
                    <a:lnTo>
                      <a:pt x="518922" y="45707"/>
                    </a:lnTo>
                    <a:lnTo>
                      <a:pt x="520446" y="39611"/>
                    </a:lnTo>
                    <a:lnTo>
                      <a:pt x="522732" y="33515"/>
                    </a:lnTo>
                    <a:lnTo>
                      <a:pt x="525780" y="26657"/>
                    </a:lnTo>
                    <a:lnTo>
                      <a:pt x="525780" y="27419"/>
                    </a:lnTo>
                    <a:lnTo>
                      <a:pt x="528828" y="21323"/>
                    </a:lnTo>
                    <a:close/>
                  </a:path>
                  <a:path w="1074420" h="292100">
                    <a:moveTo>
                      <a:pt x="736092" y="3810"/>
                    </a:moveTo>
                    <a:lnTo>
                      <a:pt x="732282" y="0"/>
                    </a:lnTo>
                    <a:lnTo>
                      <a:pt x="725424" y="6858"/>
                    </a:lnTo>
                    <a:lnTo>
                      <a:pt x="714756" y="22098"/>
                    </a:lnTo>
                    <a:lnTo>
                      <a:pt x="710946" y="30480"/>
                    </a:lnTo>
                    <a:lnTo>
                      <a:pt x="715518" y="32766"/>
                    </a:lnTo>
                    <a:lnTo>
                      <a:pt x="724662" y="17526"/>
                    </a:lnTo>
                    <a:lnTo>
                      <a:pt x="724662" y="18288"/>
                    </a:lnTo>
                    <a:lnTo>
                      <a:pt x="729996" y="10668"/>
                    </a:lnTo>
                    <a:lnTo>
                      <a:pt x="736092" y="3810"/>
                    </a:lnTo>
                    <a:close/>
                  </a:path>
                  <a:path w="1074420" h="292100">
                    <a:moveTo>
                      <a:pt x="978408" y="69329"/>
                    </a:moveTo>
                    <a:lnTo>
                      <a:pt x="976122" y="58661"/>
                    </a:lnTo>
                    <a:lnTo>
                      <a:pt x="970788" y="59423"/>
                    </a:lnTo>
                    <a:lnTo>
                      <a:pt x="972312" y="70091"/>
                    </a:lnTo>
                    <a:lnTo>
                      <a:pt x="973074" y="80759"/>
                    </a:lnTo>
                    <a:lnTo>
                      <a:pt x="973074" y="82283"/>
                    </a:lnTo>
                    <a:lnTo>
                      <a:pt x="978408" y="82283"/>
                    </a:lnTo>
                    <a:lnTo>
                      <a:pt x="978408" y="69329"/>
                    </a:lnTo>
                    <a:close/>
                  </a:path>
                  <a:path w="1074420" h="292100">
                    <a:moveTo>
                      <a:pt x="1074420" y="242303"/>
                    </a:moveTo>
                    <a:lnTo>
                      <a:pt x="1069086" y="239255"/>
                    </a:lnTo>
                    <a:lnTo>
                      <a:pt x="1066038" y="246113"/>
                    </a:lnTo>
                    <a:lnTo>
                      <a:pt x="1061466" y="252971"/>
                    </a:lnTo>
                    <a:lnTo>
                      <a:pt x="1056894" y="259067"/>
                    </a:lnTo>
                    <a:lnTo>
                      <a:pt x="1052322" y="265925"/>
                    </a:lnTo>
                    <a:lnTo>
                      <a:pt x="1052322" y="265163"/>
                    </a:lnTo>
                    <a:lnTo>
                      <a:pt x="1041654" y="277355"/>
                    </a:lnTo>
                    <a:lnTo>
                      <a:pt x="1035558" y="282689"/>
                    </a:lnTo>
                    <a:lnTo>
                      <a:pt x="1029462" y="287261"/>
                    </a:lnTo>
                    <a:lnTo>
                      <a:pt x="1032510" y="291833"/>
                    </a:lnTo>
                    <a:lnTo>
                      <a:pt x="1064691" y="259257"/>
                    </a:lnTo>
                    <a:lnTo>
                      <a:pt x="1070610" y="249161"/>
                    </a:lnTo>
                    <a:lnTo>
                      <a:pt x="1074420" y="242303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b="1"/>
              </a:p>
            </p:txBody>
          </p:sp>
          <p:sp>
            <p:nvSpPr>
              <p:cNvPr id="28" name="object 17">
                <a:extLst>
                  <a:ext uri="{FF2B5EF4-FFF2-40B4-BE49-F238E27FC236}">
                    <a16:creationId xmlns:a16="http://schemas.microsoft.com/office/drawing/2014/main" id="{E1820A56-F8D0-6819-0C77-F193826823DA}"/>
                  </a:ext>
                </a:extLst>
              </p:cNvPr>
              <p:cNvSpPr/>
              <p:nvPr/>
            </p:nvSpPr>
            <p:spPr>
              <a:xfrm>
                <a:off x="1218438" y="3400805"/>
                <a:ext cx="3282950" cy="41910"/>
              </a:xfrm>
              <a:custGeom>
                <a:avLst/>
                <a:gdLst/>
                <a:ahLst/>
                <a:cxnLst/>
                <a:rect l="l" t="t" r="r" b="b"/>
                <a:pathLst>
                  <a:path w="3282950" h="41910">
                    <a:moveTo>
                      <a:pt x="68580" y="18288"/>
                    </a:moveTo>
                    <a:lnTo>
                      <a:pt x="0" y="19050"/>
                    </a:lnTo>
                    <a:lnTo>
                      <a:pt x="0" y="41910"/>
                    </a:lnTo>
                    <a:lnTo>
                      <a:pt x="68580" y="41910"/>
                    </a:lnTo>
                    <a:lnTo>
                      <a:pt x="68580" y="18288"/>
                    </a:lnTo>
                    <a:close/>
                  </a:path>
                  <a:path w="3282950" h="41910">
                    <a:moveTo>
                      <a:pt x="160782" y="18288"/>
                    </a:moveTo>
                    <a:lnTo>
                      <a:pt x="91440" y="18288"/>
                    </a:lnTo>
                    <a:lnTo>
                      <a:pt x="92202" y="41148"/>
                    </a:lnTo>
                    <a:lnTo>
                      <a:pt x="160782" y="41148"/>
                    </a:lnTo>
                    <a:lnTo>
                      <a:pt x="160782" y="18288"/>
                    </a:lnTo>
                    <a:close/>
                  </a:path>
                  <a:path w="3282950" h="41910">
                    <a:moveTo>
                      <a:pt x="987552" y="12954"/>
                    </a:moveTo>
                    <a:lnTo>
                      <a:pt x="918210" y="13716"/>
                    </a:lnTo>
                    <a:lnTo>
                      <a:pt x="918210" y="36576"/>
                    </a:lnTo>
                    <a:lnTo>
                      <a:pt x="987552" y="36576"/>
                    </a:lnTo>
                    <a:lnTo>
                      <a:pt x="987552" y="12954"/>
                    </a:lnTo>
                    <a:close/>
                  </a:path>
                  <a:path w="3282950" h="41910">
                    <a:moveTo>
                      <a:pt x="1078992" y="12954"/>
                    </a:moveTo>
                    <a:lnTo>
                      <a:pt x="1010412" y="12954"/>
                    </a:lnTo>
                    <a:lnTo>
                      <a:pt x="1010412" y="35814"/>
                    </a:lnTo>
                    <a:lnTo>
                      <a:pt x="1078992" y="35814"/>
                    </a:lnTo>
                    <a:lnTo>
                      <a:pt x="1078992" y="12954"/>
                    </a:lnTo>
                    <a:close/>
                  </a:path>
                  <a:path w="3282950" h="41910">
                    <a:moveTo>
                      <a:pt x="1171194" y="12192"/>
                    </a:moveTo>
                    <a:lnTo>
                      <a:pt x="1101852" y="12954"/>
                    </a:lnTo>
                    <a:lnTo>
                      <a:pt x="1102614" y="35814"/>
                    </a:lnTo>
                    <a:lnTo>
                      <a:pt x="1171194" y="35052"/>
                    </a:lnTo>
                    <a:lnTo>
                      <a:pt x="1171194" y="12192"/>
                    </a:lnTo>
                    <a:close/>
                  </a:path>
                  <a:path w="3282950" h="41910">
                    <a:moveTo>
                      <a:pt x="1263396" y="34290"/>
                    </a:moveTo>
                    <a:lnTo>
                      <a:pt x="1262634" y="11430"/>
                    </a:lnTo>
                    <a:lnTo>
                      <a:pt x="1194054" y="12192"/>
                    </a:lnTo>
                    <a:lnTo>
                      <a:pt x="1194054" y="35052"/>
                    </a:lnTo>
                    <a:lnTo>
                      <a:pt x="1263396" y="34290"/>
                    </a:lnTo>
                    <a:close/>
                  </a:path>
                  <a:path w="3282950" h="41910">
                    <a:moveTo>
                      <a:pt x="1354836" y="11430"/>
                    </a:moveTo>
                    <a:lnTo>
                      <a:pt x="1285494" y="11430"/>
                    </a:lnTo>
                    <a:lnTo>
                      <a:pt x="1286256" y="34290"/>
                    </a:lnTo>
                    <a:lnTo>
                      <a:pt x="1354836" y="34290"/>
                    </a:lnTo>
                    <a:lnTo>
                      <a:pt x="1354836" y="11430"/>
                    </a:lnTo>
                    <a:close/>
                  </a:path>
                  <a:path w="3282950" h="41910">
                    <a:moveTo>
                      <a:pt x="1447038" y="33528"/>
                    </a:moveTo>
                    <a:lnTo>
                      <a:pt x="1446276" y="10668"/>
                    </a:lnTo>
                    <a:lnTo>
                      <a:pt x="1377696" y="10668"/>
                    </a:lnTo>
                    <a:lnTo>
                      <a:pt x="1377696" y="34290"/>
                    </a:lnTo>
                    <a:lnTo>
                      <a:pt x="1447038" y="33528"/>
                    </a:lnTo>
                    <a:close/>
                  </a:path>
                  <a:path w="3282950" h="41910">
                    <a:moveTo>
                      <a:pt x="1538478" y="9906"/>
                    </a:moveTo>
                    <a:lnTo>
                      <a:pt x="1469898" y="10668"/>
                    </a:lnTo>
                    <a:lnTo>
                      <a:pt x="1469898" y="33528"/>
                    </a:lnTo>
                    <a:lnTo>
                      <a:pt x="1538478" y="32766"/>
                    </a:lnTo>
                    <a:lnTo>
                      <a:pt x="1538478" y="9906"/>
                    </a:lnTo>
                    <a:close/>
                  </a:path>
                  <a:path w="3282950" h="41910">
                    <a:moveTo>
                      <a:pt x="1630680" y="9906"/>
                    </a:moveTo>
                    <a:lnTo>
                      <a:pt x="1561338" y="9906"/>
                    </a:lnTo>
                    <a:lnTo>
                      <a:pt x="1561338" y="32766"/>
                    </a:lnTo>
                    <a:lnTo>
                      <a:pt x="1630680" y="32766"/>
                    </a:lnTo>
                    <a:lnTo>
                      <a:pt x="1630680" y="9906"/>
                    </a:lnTo>
                    <a:close/>
                  </a:path>
                  <a:path w="3282950" h="41910">
                    <a:moveTo>
                      <a:pt x="1722120" y="9144"/>
                    </a:moveTo>
                    <a:lnTo>
                      <a:pt x="1653540" y="9144"/>
                    </a:lnTo>
                    <a:lnTo>
                      <a:pt x="1653540" y="32766"/>
                    </a:lnTo>
                    <a:lnTo>
                      <a:pt x="1722120" y="32004"/>
                    </a:lnTo>
                    <a:lnTo>
                      <a:pt x="1722120" y="9144"/>
                    </a:lnTo>
                    <a:close/>
                  </a:path>
                  <a:path w="3282950" h="41910">
                    <a:moveTo>
                      <a:pt x="1814322" y="8382"/>
                    </a:moveTo>
                    <a:lnTo>
                      <a:pt x="1744980" y="9144"/>
                    </a:lnTo>
                    <a:lnTo>
                      <a:pt x="1744980" y="32004"/>
                    </a:lnTo>
                    <a:lnTo>
                      <a:pt x="1814322" y="31242"/>
                    </a:lnTo>
                    <a:lnTo>
                      <a:pt x="1814322" y="8382"/>
                    </a:lnTo>
                    <a:close/>
                  </a:path>
                  <a:path w="3282950" h="41910">
                    <a:moveTo>
                      <a:pt x="1905762" y="7620"/>
                    </a:moveTo>
                    <a:lnTo>
                      <a:pt x="1837182" y="8382"/>
                    </a:lnTo>
                    <a:lnTo>
                      <a:pt x="1837182" y="31242"/>
                    </a:lnTo>
                    <a:lnTo>
                      <a:pt x="1905762" y="31242"/>
                    </a:lnTo>
                    <a:lnTo>
                      <a:pt x="1905762" y="7620"/>
                    </a:lnTo>
                    <a:close/>
                  </a:path>
                  <a:path w="3282950" h="41910">
                    <a:moveTo>
                      <a:pt x="1997964" y="7620"/>
                    </a:moveTo>
                    <a:lnTo>
                      <a:pt x="1928622" y="7620"/>
                    </a:lnTo>
                    <a:lnTo>
                      <a:pt x="1929384" y="30480"/>
                    </a:lnTo>
                    <a:lnTo>
                      <a:pt x="1997964" y="30480"/>
                    </a:lnTo>
                    <a:lnTo>
                      <a:pt x="1997964" y="7620"/>
                    </a:lnTo>
                    <a:close/>
                  </a:path>
                  <a:path w="3282950" h="41910">
                    <a:moveTo>
                      <a:pt x="2089404" y="6858"/>
                    </a:moveTo>
                    <a:lnTo>
                      <a:pt x="2020824" y="7620"/>
                    </a:lnTo>
                    <a:lnTo>
                      <a:pt x="2020824" y="30480"/>
                    </a:lnTo>
                    <a:lnTo>
                      <a:pt x="2089404" y="29718"/>
                    </a:lnTo>
                    <a:lnTo>
                      <a:pt x="2089404" y="6858"/>
                    </a:lnTo>
                    <a:close/>
                  </a:path>
                  <a:path w="3282950" h="41910">
                    <a:moveTo>
                      <a:pt x="2181606" y="6096"/>
                    </a:moveTo>
                    <a:lnTo>
                      <a:pt x="2112264" y="6858"/>
                    </a:lnTo>
                    <a:lnTo>
                      <a:pt x="2113026" y="29718"/>
                    </a:lnTo>
                    <a:lnTo>
                      <a:pt x="2181606" y="28956"/>
                    </a:lnTo>
                    <a:lnTo>
                      <a:pt x="2181606" y="6096"/>
                    </a:lnTo>
                    <a:close/>
                  </a:path>
                  <a:path w="3282950" h="41910">
                    <a:moveTo>
                      <a:pt x="2273808" y="28956"/>
                    </a:moveTo>
                    <a:lnTo>
                      <a:pt x="2273046" y="6096"/>
                    </a:lnTo>
                    <a:lnTo>
                      <a:pt x="2204466" y="6096"/>
                    </a:lnTo>
                    <a:lnTo>
                      <a:pt x="2204466" y="28956"/>
                    </a:lnTo>
                    <a:lnTo>
                      <a:pt x="2273808" y="28956"/>
                    </a:lnTo>
                    <a:close/>
                  </a:path>
                  <a:path w="3282950" h="41910">
                    <a:moveTo>
                      <a:pt x="2365248" y="5334"/>
                    </a:moveTo>
                    <a:lnTo>
                      <a:pt x="2296668" y="5334"/>
                    </a:lnTo>
                    <a:lnTo>
                      <a:pt x="2296668" y="28956"/>
                    </a:lnTo>
                    <a:lnTo>
                      <a:pt x="2365248" y="28194"/>
                    </a:lnTo>
                    <a:lnTo>
                      <a:pt x="2365248" y="5334"/>
                    </a:lnTo>
                    <a:close/>
                  </a:path>
                  <a:path w="3282950" h="41910">
                    <a:moveTo>
                      <a:pt x="2457450" y="27432"/>
                    </a:moveTo>
                    <a:lnTo>
                      <a:pt x="2456688" y="4572"/>
                    </a:lnTo>
                    <a:lnTo>
                      <a:pt x="2388108" y="5334"/>
                    </a:lnTo>
                    <a:lnTo>
                      <a:pt x="2388108" y="28194"/>
                    </a:lnTo>
                    <a:lnTo>
                      <a:pt x="2457450" y="27432"/>
                    </a:lnTo>
                    <a:close/>
                  </a:path>
                  <a:path w="3282950" h="41910">
                    <a:moveTo>
                      <a:pt x="2548890" y="4572"/>
                    </a:moveTo>
                    <a:lnTo>
                      <a:pt x="2480310" y="4572"/>
                    </a:lnTo>
                    <a:lnTo>
                      <a:pt x="2480310" y="27432"/>
                    </a:lnTo>
                    <a:lnTo>
                      <a:pt x="2548890" y="27432"/>
                    </a:lnTo>
                    <a:lnTo>
                      <a:pt x="2548890" y="4572"/>
                    </a:lnTo>
                    <a:close/>
                  </a:path>
                  <a:path w="3282950" h="41910">
                    <a:moveTo>
                      <a:pt x="2641092" y="3810"/>
                    </a:moveTo>
                    <a:lnTo>
                      <a:pt x="2571750" y="3810"/>
                    </a:lnTo>
                    <a:lnTo>
                      <a:pt x="2571750" y="26670"/>
                    </a:lnTo>
                    <a:lnTo>
                      <a:pt x="2641092" y="26670"/>
                    </a:lnTo>
                    <a:lnTo>
                      <a:pt x="2641092" y="3810"/>
                    </a:lnTo>
                    <a:close/>
                  </a:path>
                  <a:path w="3282950" h="41910">
                    <a:moveTo>
                      <a:pt x="2732532" y="3048"/>
                    </a:moveTo>
                    <a:lnTo>
                      <a:pt x="2663952" y="3810"/>
                    </a:lnTo>
                    <a:lnTo>
                      <a:pt x="2663952" y="26670"/>
                    </a:lnTo>
                    <a:lnTo>
                      <a:pt x="2732532" y="25908"/>
                    </a:lnTo>
                    <a:lnTo>
                      <a:pt x="2732532" y="3048"/>
                    </a:lnTo>
                    <a:close/>
                  </a:path>
                  <a:path w="3282950" h="41910">
                    <a:moveTo>
                      <a:pt x="2824734" y="2286"/>
                    </a:moveTo>
                    <a:lnTo>
                      <a:pt x="2755392" y="3048"/>
                    </a:lnTo>
                    <a:lnTo>
                      <a:pt x="2755392" y="25908"/>
                    </a:lnTo>
                    <a:lnTo>
                      <a:pt x="2824734" y="25908"/>
                    </a:lnTo>
                    <a:lnTo>
                      <a:pt x="2824734" y="2286"/>
                    </a:lnTo>
                    <a:close/>
                  </a:path>
                  <a:path w="3282950" h="41910">
                    <a:moveTo>
                      <a:pt x="2916174" y="2286"/>
                    </a:moveTo>
                    <a:lnTo>
                      <a:pt x="2847594" y="2286"/>
                    </a:lnTo>
                    <a:lnTo>
                      <a:pt x="2847594" y="25146"/>
                    </a:lnTo>
                    <a:lnTo>
                      <a:pt x="2916174" y="25146"/>
                    </a:lnTo>
                    <a:lnTo>
                      <a:pt x="2916174" y="2286"/>
                    </a:lnTo>
                    <a:close/>
                  </a:path>
                  <a:path w="3282950" h="41910">
                    <a:moveTo>
                      <a:pt x="3008376" y="1524"/>
                    </a:moveTo>
                    <a:lnTo>
                      <a:pt x="2939034" y="2286"/>
                    </a:lnTo>
                    <a:lnTo>
                      <a:pt x="2939796" y="25146"/>
                    </a:lnTo>
                    <a:lnTo>
                      <a:pt x="3008376" y="24384"/>
                    </a:lnTo>
                    <a:lnTo>
                      <a:pt x="3008376" y="1524"/>
                    </a:lnTo>
                    <a:close/>
                  </a:path>
                  <a:path w="3282950" h="41910">
                    <a:moveTo>
                      <a:pt x="3099816" y="762"/>
                    </a:moveTo>
                    <a:lnTo>
                      <a:pt x="3031236" y="1524"/>
                    </a:lnTo>
                    <a:lnTo>
                      <a:pt x="3031236" y="24384"/>
                    </a:lnTo>
                    <a:lnTo>
                      <a:pt x="3099816" y="23622"/>
                    </a:lnTo>
                    <a:lnTo>
                      <a:pt x="3099816" y="762"/>
                    </a:lnTo>
                    <a:close/>
                  </a:path>
                  <a:path w="3282950" h="41910">
                    <a:moveTo>
                      <a:pt x="3192018" y="762"/>
                    </a:moveTo>
                    <a:lnTo>
                      <a:pt x="3122676" y="762"/>
                    </a:lnTo>
                    <a:lnTo>
                      <a:pt x="3123438" y="23622"/>
                    </a:lnTo>
                    <a:lnTo>
                      <a:pt x="3192018" y="23622"/>
                    </a:lnTo>
                    <a:lnTo>
                      <a:pt x="3192018" y="762"/>
                    </a:lnTo>
                    <a:close/>
                  </a:path>
                  <a:path w="3282950" h="41910">
                    <a:moveTo>
                      <a:pt x="3282696" y="0"/>
                    </a:moveTo>
                    <a:lnTo>
                      <a:pt x="3214878" y="0"/>
                    </a:lnTo>
                    <a:lnTo>
                      <a:pt x="3214878" y="23622"/>
                    </a:lnTo>
                    <a:lnTo>
                      <a:pt x="3282696" y="22860"/>
                    </a:lnTo>
                    <a:lnTo>
                      <a:pt x="3282696" y="0"/>
                    </a:lnTo>
                    <a:close/>
                  </a:path>
                </a:pathLst>
              </a:custGeom>
              <a:solidFill>
                <a:srgbClr val="7788FA"/>
              </a:solidFill>
            </p:spPr>
            <p:txBody>
              <a:bodyPr wrap="square" lIns="0" tIns="0" rIns="0" bIns="0" rtlCol="0"/>
              <a:lstStyle/>
              <a:p>
                <a:endParaRPr b="1"/>
              </a:p>
            </p:txBody>
          </p:sp>
          <p:pic>
            <p:nvPicPr>
              <p:cNvPr id="29" name="object 18">
                <a:extLst>
                  <a:ext uri="{FF2B5EF4-FFF2-40B4-BE49-F238E27FC236}">
                    <a16:creationId xmlns:a16="http://schemas.microsoft.com/office/drawing/2014/main" id="{BC862322-2F75-D310-764A-05857A017556}"/>
                  </a:ext>
                </a:extLst>
              </p:cNvPr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402080" y="3077717"/>
                <a:ext cx="711707" cy="579882"/>
              </a:xfrm>
              <a:prstGeom prst="rect">
                <a:avLst/>
              </a:prstGeom>
            </p:spPr>
          </p:pic>
          <p:pic>
            <p:nvPicPr>
              <p:cNvPr id="30" name="object 19">
                <a:extLst>
                  <a:ext uri="{FF2B5EF4-FFF2-40B4-BE49-F238E27FC236}">
                    <a16:creationId xmlns:a16="http://schemas.microsoft.com/office/drawing/2014/main" id="{F8BD73EE-84BE-AA4A-4A14-F9E57512EF4A}"/>
                  </a:ext>
                </a:extLst>
              </p:cNvPr>
              <p:cNvPicPr/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3307079" y="2988563"/>
                <a:ext cx="688848" cy="683513"/>
              </a:xfrm>
              <a:prstGeom prst="rect">
                <a:avLst/>
              </a:prstGeom>
            </p:spPr>
          </p:pic>
          <p:sp>
            <p:nvSpPr>
              <p:cNvPr id="31" name="object 20">
                <a:extLst>
                  <a:ext uri="{FF2B5EF4-FFF2-40B4-BE49-F238E27FC236}">
                    <a16:creationId xmlns:a16="http://schemas.microsoft.com/office/drawing/2014/main" id="{7CF66424-FE93-1A73-B6CE-721D2EF65740}"/>
                  </a:ext>
                </a:extLst>
              </p:cNvPr>
              <p:cNvSpPr/>
              <p:nvPr/>
            </p:nvSpPr>
            <p:spPr>
              <a:xfrm>
                <a:off x="2710052" y="3080765"/>
                <a:ext cx="0" cy="689610"/>
              </a:xfrm>
              <a:custGeom>
                <a:avLst/>
                <a:gdLst/>
                <a:ahLst/>
                <a:cxnLst/>
                <a:rect l="l" t="t" r="r" b="b"/>
                <a:pathLst>
                  <a:path h="689610">
                    <a:moveTo>
                      <a:pt x="0" y="0"/>
                    </a:moveTo>
                    <a:lnTo>
                      <a:pt x="0" y="689610"/>
                    </a:lnTo>
                  </a:path>
                </a:pathLst>
              </a:custGeom>
              <a:ln w="7620">
                <a:solidFill>
                  <a:srgbClr val="7788FA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 b="1"/>
              </a:p>
            </p:txBody>
          </p:sp>
          <p:sp>
            <p:nvSpPr>
              <p:cNvPr id="32" name="object 21">
                <a:extLst>
                  <a:ext uri="{FF2B5EF4-FFF2-40B4-BE49-F238E27FC236}">
                    <a16:creationId xmlns:a16="http://schemas.microsoft.com/office/drawing/2014/main" id="{15D3F5BF-F621-9551-336F-AA646B576258}"/>
                  </a:ext>
                </a:extLst>
              </p:cNvPr>
              <p:cNvSpPr/>
              <p:nvPr/>
            </p:nvSpPr>
            <p:spPr>
              <a:xfrm>
                <a:off x="4847082" y="3877817"/>
                <a:ext cx="297180" cy="417195"/>
              </a:xfrm>
              <a:custGeom>
                <a:avLst/>
                <a:gdLst/>
                <a:ahLst/>
                <a:cxnLst/>
                <a:rect l="l" t="t" r="r" b="b"/>
                <a:pathLst>
                  <a:path w="297179" h="417195">
                    <a:moveTo>
                      <a:pt x="22860" y="7620"/>
                    </a:moveTo>
                    <a:lnTo>
                      <a:pt x="22860" y="0"/>
                    </a:lnTo>
                    <a:lnTo>
                      <a:pt x="0" y="0"/>
                    </a:lnTo>
                    <a:lnTo>
                      <a:pt x="0" y="7620"/>
                    </a:lnTo>
                    <a:lnTo>
                      <a:pt x="22860" y="7620"/>
                    </a:lnTo>
                    <a:close/>
                  </a:path>
                  <a:path w="297179" h="417195">
                    <a:moveTo>
                      <a:pt x="53339" y="7620"/>
                    </a:moveTo>
                    <a:lnTo>
                      <a:pt x="53339" y="0"/>
                    </a:lnTo>
                    <a:lnTo>
                      <a:pt x="30479" y="0"/>
                    </a:lnTo>
                    <a:lnTo>
                      <a:pt x="30479" y="7620"/>
                    </a:lnTo>
                    <a:lnTo>
                      <a:pt x="53339" y="7620"/>
                    </a:lnTo>
                    <a:close/>
                  </a:path>
                  <a:path w="297179" h="417195">
                    <a:moveTo>
                      <a:pt x="83819" y="7620"/>
                    </a:moveTo>
                    <a:lnTo>
                      <a:pt x="83819" y="0"/>
                    </a:lnTo>
                    <a:lnTo>
                      <a:pt x="60959" y="0"/>
                    </a:lnTo>
                    <a:lnTo>
                      <a:pt x="60959" y="7620"/>
                    </a:lnTo>
                    <a:lnTo>
                      <a:pt x="83819" y="7620"/>
                    </a:lnTo>
                    <a:close/>
                  </a:path>
                  <a:path w="297179" h="417195">
                    <a:moveTo>
                      <a:pt x="114300" y="7620"/>
                    </a:moveTo>
                    <a:lnTo>
                      <a:pt x="114300" y="0"/>
                    </a:lnTo>
                    <a:lnTo>
                      <a:pt x="91439" y="0"/>
                    </a:lnTo>
                    <a:lnTo>
                      <a:pt x="91439" y="7620"/>
                    </a:lnTo>
                    <a:lnTo>
                      <a:pt x="114300" y="7620"/>
                    </a:lnTo>
                    <a:close/>
                  </a:path>
                  <a:path w="297179" h="417195">
                    <a:moveTo>
                      <a:pt x="141731" y="11430"/>
                    </a:moveTo>
                    <a:lnTo>
                      <a:pt x="141731" y="0"/>
                    </a:lnTo>
                    <a:lnTo>
                      <a:pt x="121919" y="0"/>
                    </a:lnTo>
                    <a:lnTo>
                      <a:pt x="121919" y="7620"/>
                    </a:lnTo>
                    <a:lnTo>
                      <a:pt x="133350" y="7620"/>
                    </a:lnTo>
                    <a:lnTo>
                      <a:pt x="133350" y="3810"/>
                    </a:lnTo>
                    <a:lnTo>
                      <a:pt x="137921" y="7620"/>
                    </a:lnTo>
                    <a:lnTo>
                      <a:pt x="137921" y="11430"/>
                    </a:lnTo>
                    <a:lnTo>
                      <a:pt x="141731" y="11430"/>
                    </a:lnTo>
                    <a:close/>
                  </a:path>
                  <a:path w="297179" h="417195">
                    <a:moveTo>
                      <a:pt x="137921" y="7620"/>
                    </a:moveTo>
                    <a:lnTo>
                      <a:pt x="133350" y="3810"/>
                    </a:lnTo>
                    <a:lnTo>
                      <a:pt x="133350" y="7620"/>
                    </a:lnTo>
                    <a:lnTo>
                      <a:pt x="137921" y="7620"/>
                    </a:lnTo>
                    <a:close/>
                  </a:path>
                  <a:path w="297179" h="417195">
                    <a:moveTo>
                      <a:pt x="137921" y="11430"/>
                    </a:moveTo>
                    <a:lnTo>
                      <a:pt x="137921" y="7620"/>
                    </a:lnTo>
                    <a:lnTo>
                      <a:pt x="133350" y="7620"/>
                    </a:lnTo>
                    <a:lnTo>
                      <a:pt x="133350" y="11430"/>
                    </a:lnTo>
                    <a:lnTo>
                      <a:pt x="137921" y="11430"/>
                    </a:lnTo>
                    <a:close/>
                  </a:path>
                  <a:path w="297179" h="417195">
                    <a:moveTo>
                      <a:pt x="141731" y="41910"/>
                    </a:moveTo>
                    <a:lnTo>
                      <a:pt x="141731" y="19050"/>
                    </a:lnTo>
                    <a:lnTo>
                      <a:pt x="133349" y="19050"/>
                    </a:lnTo>
                    <a:lnTo>
                      <a:pt x="133349" y="41910"/>
                    </a:lnTo>
                    <a:lnTo>
                      <a:pt x="141731" y="41910"/>
                    </a:lnTo>
                    <a:close/>
                  </a:path>
                  <a:path w="297179" h="417195">
                    <a:moveTo>
                      <a:pt x="141731" y="72390"/>
                    </a:moveTo>
                    <a:lnTo>
                      <a:pt x="141731" y="49530"/>
                    </a:lnTo>
                    <a:lnTo>
                      <a:pt x="133349" y="49530"/>
                    </a:lnTo>
                    <a:lnTo>
                      <a:pt x="133349" y="72390"/>
                    </a:lnTo>
                    <a:lnTo>
                      <a:pt x="141731" y="72390"/>
                    </a:lnTo>
                    <a:close/>
                  </a:path>
                  <a:path w="297179" h="417195">
                    <a:moveTo>
                      <a:pt x="141731" y="103632"/>
                    </a:moveTo>
                    <a:lnTo>
                      <a:pt x="141731" y="80010"/>
                    </a:lnTo>
                    <a:lnTo>
                      <a:pt x="133349" y="80010"/>
                    </a:lnTo>
                    <a:lnTo>
                      <a:pt x="133349" y="103632"/>
                    </a:lnTo>
                    <a:lnTo>
                      <a:pt x="141731" y="103632"/>
                    </a:lnTo>
                    <a:close/>
                  </a:path>
                  <a:path w="297179" h="417195">
                    <a:moveTo>
                      <a:pt x="141731" y="134112"/>
                    </a:moveTo>
                    <a:lnTo>
                      <a:pt x="141731" y="111252"/>
                    </a:lnTo>
                    <a:lnTo>
                      <a:pt x="133349" y="111252"/>
                    </a:lnTo>
                    <a:lnTo>
                      <a:pt x="133349" y="134112"/>
                    </a:lnTo>
                    <a:lnTo>
                      <a:pt x="141731" y="134112"/>
                    </a:lnTo>
                    <a:close/>
                  </a:path>
                  <a:path w="297179" h="417195">
                    <a:moveTo>
                      <a:pt x="141731" y="164592"/>
                    </a:moveTo>
                    <a:lnTo>
                      <a:pt x="141731" y="141732"/>
                    </a:lnTo>
                    <a:lnTo>
                      <a:pt x="133349" y="141732"/>
                    </a:lnTo>
                    <a:lnTo>
                      <a:pt x="133349" y="164592"/>
                    </a:lnTo>
                    <a:lnTo>
                      <a:pt x="141731" y="164592"/>
                    </a:lnTo>
                    <a:close/>
                  </a:path>
                  <a:path w="297179" h="417195">
                    <a:moveTo>
                      <a:pt x="141731" y="195072"/>
                    </a:moveTo>
                    <a:lnTo>
                      <a:pt x="141731" y="172212"/>
                    </a:lnTo>
                    <a:lnTo>
                      <a:pt x="133349" y="172212"/>
                    </a:lnTo>
                    <a:lnTo>
                      <a:pt x="133349" y="195072"/>
                    </a:lnTo>
                    <a:lnTo>
                      <a:pt x="141731" y="195072"/>
                    </a:lnTo>
                    <a:close/>
                  </a:path>
                  <a:path w="297179" h="417195">
                    <a:moveTo>
                      <a:pt x="141731" y="225552"/>
                    </a:moveTo>
                    <a:lnTo>
                      <a:pt x="141731" y="202692"/>
                    </a:lnTo>
                    <a:lnTo>
                      <a:pt x="133349" y="202692"/>
                    </a:lnTo>
                    <a:lnTo>
                      <a:pt x="133349" y="225552"/>
                    </a:lnTo>
                    <a:lnTo>
                      <a:pt x="141731" y="225552"/>
                    </a:lnTo>
                    <a:close/>
                  </a:path>
                  <a:path w="297179" h="417195">
                    <a:moveTo>
                      <a:pt x="141731" y="256032"/>
                    </a:moveTo>
                    <a:lnTo>
                      <a:pt x="141731" y="233172"/>
                    </a:lnTo>
                    <a:lnTo>
                      <a:pt x="133349" y="233172"/>
                    </a:lnTo>
                    <a:lnTo>
                      <a:pt x="133349" y="256032"/>
                    </a:lnTo>
                    <a:lnTo>
                      <a:pt x="141731" y="256032"/>
                    </a:lnTo>
                    <a:close/>
                  </a:path>
                  <a:path w="297179" h="417195">
                    <a:moveTo>
                      <a:pt x="141731" y="287274"/>
                    </a:moveTo>
                    <a:lnTo>
                      <a:pt x="141731" y="263652"/>
                    </a:lnTo>
                    <a:lnTo>
                      <a:pt x="133349" y="263652"/>
                    </a:lnTo>
                    <a:lnTo>
                      <a:pt x="133349" y="287274"/>
                    </a:lnTo>
                    <a:lnTo>
                      <a:pt x="141731" y="287274"/>
                    </a:lnTo>
                    <a:close/>
                  </a:path>
                  <a:path w="297179" h="417195">
                    <a:moveTo>
                      <a:pt x="141731" y="317754"/>
                    </a:moveTo>
                    <a:lnTo>
                      <a:pt x="141731" y="294894"/>
                    </a:lnTo>
                    <a:lnTo>
                      <a:pt x="133349" y="294894"/>
                    </a:lnTo>
                    <a:lnTo>
                      <a:pt x="133349" y="317754"/>
                    </a:lnTo>
                    <a:lnTo>
                      <a:pt x="141731" y="317754"/>
                    </a:lnTo>
                    <a:close/>
                  </a:path>
                  <a:path w="297179" h="417195">
                    <a:moveTo>
                      <a:pt x="141731" y="348234"/>
                    </a:moveTo>
                    <a:lnTo>
                      <a:pt x="141731" y="325374"/>
                    </a:lnTo>
                    <a:lnTo>
                      <a:pt x="133349" y="325374"/>
                    </a:lnTo>
                    <a:lnTo>
                      <a:pt x="133349" y="348234"/>
                    </a:lnTo>
                    <a:lnTo>
                      <a:pt x="141731" y="348234"/>
                    </a:lnTo>
                    <a:close/>
                  </a:path>
                  <a:path w="297179" h="417195">
                    <a:moveTo>
                      <a:pt x="141731" y="378714"/>
                    </a:moveTo>
                    <a:lnTo>
                      <a:pt x="141731" y="355854"/>
                    </a:lnTo>
                    <a:lnTo>
                      <a:pt x="133349" y="355854"/>
                    </a:lnTo>
                    <a:lnTo>
                      <a:pt x="133349" y="378714"/>
                    </a:lnTo>
                    <a:lnTo>
                      <a:pt x="141731" y="378714"/>
                    </a:lnTo>
                    <a:close/>
                  </a:path>
                  <a:path w="297179" h="417195">
                    <a:moveTo>
                      <a:pt x="129539" y="400812"/>
                    </a:moveTo>
                    <a:lnTo>
                      <a:pt x="129539" y="393192"/>
                    </a:lnTo>
                    <a:lnTo>
                      <a:pt x="108203" y="393192"/>
                    </a:lnTo>
                    <a:lnTo>
                      <a:pt x="108203" y="403098"/>
                    </a:lnTo>
                    <a:lnTo>
                      <a:pt x="112013" y="403098"/>
                    </a:lnTo>
                    <a:lnTo>
                      <a:pt x="112013" y="400812"/>
                    </a:lnTo>
                    <a:lnTo>
                      <a:pt x="115823" y="397002"/>
                    </a:lnTo>
                    <a:lnTo>
                      <a:pt x="115823" y="400812"/>
                    </a:lnTo>
                    <a:lnTo>
                      <a:pt x="129539" y="400812"/>
                    </a:lnTo>
                    <a:close/>
                  </a:path>
                  <a:path w="297179" h="417195">
                    <a:moveTo>
                      <a:pt x="115823" y="416814"/>
                    </a:moveTo>
                    <a:lnTo>
                      <a:pt x="115823" y="413004"/>
                    </a:lnTo>
                    <a:lnTo>
                      <a:pt x="113537" y="410718"/>
                    </a:lnTo>
                    <a:lnTo>
                      <a:pt x="108203" y="410718"/>
                    </a:lnTo>
                    <a:lnTo>
                      <a:pt x="108203" y="416814"/>
                    </a:lnTo>
                    <a:lnTo>
                      <a:pt x="115823" y="416814"/>
                    </a:lnTo>
                    <a:close/>
                  </a:path>
                  <a:path w="297179" h="417195">
                    <a:moveTo>
                      <a:pt x="115823" y="400812"/>
                    </a:moveTo>
                    <a:lnTo>
                      <a:pt x="115823" y="397002"/>
                    </a:lnTo>
                    <a:lnTo>
                      <a:pt x="112013" y="400812"/>
                    </a:lnTo>
                    <a:lnTo>
                      <a:pt x="115823" y="400812"/>
                    </a:lnTo>
                    <a:close/>
                  </a:path>
                  <a:path w="297179" h="417195">
                    <a:moveTo>
                      <a:pt x="115823" y="403098"/>
                    </a:moveTo>
                    <a:lnTo>
                      <a:pt x="115823" y="400812"/>
                    </a:lnTo>
                    <a:lnTo>
                      <a:pt x="112013" y="400812"/>
                    </a:lnTo>
                    <a:lnTo>
                      <a:pt x="112013" y="403098"/>
                    </a:lnTo>
                    <a:lnTo>
                      <a:pt x="115823" y="403098"/>
                    </a:lnTo>
                    <a:close/>
                  </a:path>
                  <a:path w="297179" h="417195">
                    <a:moveTo>
                      <a:pt x="133350" y="416814"/>
                    </a:moveTo>
                    <a:lnTo>
                      <a:pt x="133350" y="409194"/>
                    </a:lnTo>
                    <a:lnTo>
                      <a:pt x="112013" y="409194"/>
                    </a:lnTo>
                    <a:lnTo>
                      <a:pt x="113537" y="410718"/>
                    </a:lnTo>
                    <a:lnTo>
                      <a:pt x="115823" y="410718"/>
                    </a:lnTo>
                    <a:lnTo>
                      <a:pt x="115823" y="416814"/>
                    </a:lnTo>
                    <a:lnTo>
                      <a:pt x="133350" y="416814"/>
                    </a:lnTo>
                    <a:close/>
                  </a:path>
                  <a:path w="297179" h="417195">
                    <a:moveTo>
                      <a:pt x="115823" y="413004"/>
                    </a:moveTo>
                    <a:lnTo>
                      <a:pt x="115823" y="410718"/>
                    </a:lnTo>
                    <a:lnTo>
                      <a:pt x="113537" y="410718"/>
                    </a:lnTo>
                    <a:lnTo>
                      <a:pt x="115823" y="413004"/>
                    </a:lnTo>
                    <a:close/>
                  </a:path>
                  <a:path w="297179" h="417195">
                    <a:moveTo>
                      <a:pt x="141731" y="393192"/>
                    </a:moveTo>
                    <a:lnTo>
                      <a:pt x="141731" y="386334"/>
                    </a:lnTo>
                    <a:lnTo>
                      <a:pt x="133349" y="386334"/>
                    </a:lnTo>
                    <a:lnTo>
                      <a:pt x="133349" y="409194"/>
                    </a:lnTo>
                    <a:lnTo>
                      <a:pt x="137159" y="409194"/>
                    </a:lnTo>
                    <a:lnTo>
                      <a:pt x="137159" y="393192"/>
                    </a:lnTo>
                    <a:lnTo>
                      <a:pt x="141731" y="393192"/>
                    </a:lnTo>
                    <a:close/>
                  </a:path>
                  <a:path w="297179" h="417195">
                    <a:moveTo>
                      <a:pt x="160019" y="400812"/>
                    </a:moveTo>
                    <a:lnTo>
                      <a:pt x="160019" y="393192"/>
                    </a:lnTo>
                    <a:lnTo>
                      <a:pt x="137159" y="393192"/>
                    </a:lnTo>
                    <a:lnTo>
                      <a:pt x="137159" y="400812"/>
                    </a:lnTo>
                    <a:lnTo>
                      <a:pt x="160019" y="400812"/>
                    </a:lnTo>
                    <a:close/>
                  </a:path>
                  <a:path w="297179" h="417195">
                    <a:moveTo>
                      <a:pt x="141731" y="409194"/>
                    </a:moveTo>
                    <a:lnTo>
                      <a:pt x="141731" y="400812"/>
                    </a:lnTo>
                    <a:lnTo>
                      <a:pt x="137159" y="400812"/>
                    </a:lnTo>
                    <a:lnTo>
                      <a:pt x="137159" y="409194"/>
                    </a:lnTo>
                    <a:lnTo>
                      <a:pt x="141731" y="409194"/>
                    </a:lnTo>
                    <a:close/>
                  </a:path>
                  <a:path w="297179" h="417195">
                    <a:moveTo>
                      <a:pt x="190500" y="400812"/>
                    </a:moveTo>
                    <a:lnTo>
                      <a:pt x="190500" y="393192"/>
                    </a:lnTo>
                    <a:lnTo>
                      <a:pt x="167639" y="393192"/>
                    </a:lnTo>
                    <a:lnTo>
                      <a:pt x="167639" y="400812"/>
                    </a:lnTo>
                    <a:lnTo>
                      <a:pt x="190500" y="400812"/>
                    </a:lnTo>
                    <a:close/>
                  </a:path>
                  <a:path w="297179" h="417195">
                    <a:moveTo>
                      <a:pt x="220979" y="400812"/>
                    </a:moveTo>
                    <a:lnTo>
                      <a:pt x="220979" y="393192"/>
                    </a:lnTo>
                    <a:lnTo>
                      <a:pt x="198119" y="393192"/>
                    </a:lnTo>
                    <a:lnTo>
                      <a:pt x="198119" y="400812"/>
                    </a:lnTo>
                    <a:lnTo>
                      <a:pt x="220979" y="400812"/>
                    </a:lnTo>
                    <a:close/>
                  </a:path>
                  <a:path w="297179" h="417195">
                    <a:moveTo>
                      <a:pt x="251460" y="400812"/>
                    </a:moveTo>
                    <a:lnTo>
                      <a:pt x="251460" y="393192"/>
                    </a:lnTo>
                    <a:lnTo>
                      <a:pt x="228600" y="393192"/>
                    </a:lnTo>
                    <a:lnTo>
                      <a:pt x="228600" y="400812"/>
                    </a:lnTo>
                    <a:lnTo>
                      <a:pt x="251460" y="400812"/>
                    </a:lnTo>
                    <a:close/>
                  </a:path>
                  <a:path w="297179" h="417195">
                    <a:moveTo>
                      <a:pt x="282701" y="400812"/>
                    </a:moveTo>
                    <a:lnTo>
                      <a:pt x="282701" y="393192"/>
                    </a:lnTo>
                    <a:lnTo>
                      <a:pt x="259079" y="393192"/>
                    </a:lnTo>
                    <a:lnTo>
                      <a:pt x="259079" y="400812"/>
                    </a:lnTo>
                    <a:lnTo>
                      <a:pt x="282701" y="400812"/>
                    </a:lnTo>
                    <a:close/>
                  </a:path>
                  <a:path w="297179" h="417195">
                    <a:moveTo>
                      <a:pt x="297180" y="400812"/>
                    </a:moveTo>
                    <a:lnTo>
                      <a:pt x="297180" y="393192"/>
                    </a:lnTo>
                    <a:lnTo>
                      <a:pt x="290321" y="393192"/>
                    </a:lnTo>
                    <a:lnTo>
                      <a:pt x="290321" y="400812"/>
                    </a:lnTo>
                    <a:lnTo>
                      <a:pt x="297180" y="400812"/>
                    </a:lnTo>
                    <a:close/>
                  </a:path>
                </a:pathLst>
              </a:custGeom>
              <a:solidFill>
                <a:srgbClr val="7788FA"/>
              </a:solidFill>
            </p:spPr>
            <p:txBody>
              <a:bodyPr wrap="square" lIns="0" tIns="0" rIns="0" bIns="0" rtlCol="0"/>
              <a:lstStyle/>
              <a:p>
                <a:endParaRPr b="1"/>
              </a:p>
            </p:txBody>
          </p:sp>
        </p:grpSp>
        <p:sp>
          <p:nvSpPr>
            <p:cNvPr id="6" name="object 25">
              <a:extLst>
                <a:ext uri="{FF2B5EF4-FFF2-40B4-BE49-F238E27FC236}">
                  <a16:creationId xmlns:a16="http://schemas.microsoft.com/office/drawing/2014/main" id="{8FF102B1-4199-3B50-CC2E-E98A7274FCFA}"/>
                </a:ext>
              </a:extLst>
            </p:cNvPr>
            <p:cNvSpPr txBox="1"/>
            <p:nvPr/>
          </p:nvSpPr>
          <p:spPr>
            <a:xfrm>
              <a:off x="5853276" y="3853117"/>
              <a:ext cx="1247824" cy="182294"/>
            </a:xfrm>
            <a:prstGeom prst="rect">
              <a:avLst/>
            </a:prstGeom>
          </p:spPr>
          <p:txBody>
            <a:bodyPr vert="horz" wrap="square" lIns="0" tIns="17656" rIns="0" bIns="0" rtlCol="0">
              <a:spAutoFit/>
            </a:bodyPr>
            <a:lstStyle/>
            <a:p>
              <a:pPr marL="18585">
                <a:spcBef>
                  <a:spcPts val="139"/>
                </a:spcBef>
              </a:pPr>
              <a:r>
                <a:rPr b="1" spc="-15" dirty="0">
                  <a:latin typeface="Arial MT"/>
                  <a:cs typeface="Arial MT"/>
                </a:rPr>
                <a:t>Hone</a:t>
              </a:r>
              <a:r>
                <a:rPr b="1" spc="-7" dirty="0">
                  <a:latin typeface="Arial MT"/>
                  <a:cs typeface="Arial MT"/>
                </a:rPr>
                <a:t>y</a:t>
              </a:r>
              <a:r>
                <a:rPr b="1" spc="-22" dirty="0">
                  <a:latin typeface="Arial MT"/>
                  <a:cs typeface="Arial MT"/>
                </a:rPr>
                <a:t> </a:t>
              </a:r>
              <a:r>
                <a:rPr b="1" spc="-15" dirty="0">
                  <a:latin typeface="Arial MT"/>
                  <a:cs typeface="Arial MT"/>
                </a:rPr>
                <a:t>pot</a:t>
              </a:r>
              <a:endParaRPr b="1" dirty="0">
                <a:latin typeface="Arial MT"/>
                <a:cs typeface="Arial MT"/>
              </a:endParaRPr>
            </a:p>
          </p:txBody>
        </p:sp>
        <p:sp>
          <p:nvSpPr>
            <p:cNvPr id="7" name="object 26">
              <a:extLst>
                <a:ext uri="{FF2B5EF4-FFF2-40B4-BE49-F238E27FC236}">
                  <a16:creationId xmlns:a16="http://schemas.microsoft.com/office/drawing/2014/main" id="{315E543F-B06A-4C40-C2C3-3CB3D8ED786D}"/>
                </a:ext>
              </a:extLst>
            </p:cNvPr>
            <p:cNvSpPr txBox="1"/>
            <p:nvPr/>
          </p:nvSpPr>
          <p:spPr>
            <a:xfrm>
              <a:off x="2021714" y="4727375"/>
              <a:ext cx="1124231" cy="358206"/>
            </a:xfrm>
            <a:prstGeom prst="rect">
              <a:avLst/>
            </a:prstGeom>
          </p:spPr>
          <p:txBody>
            <a:bodyPr vert="horz" wrap="square" lIns="0" tIns="25090" rIns="0" bIns="0" rtlCol="0">
              <a:spAutoFit/>
            </a:bodyPr>
            <a:lstStyle/>
            <a:p>
              <a:pPr marL="18585" marR="7434">
                <a:spcBef>
                  <a:spcPts val="198"/>
                </a:spcBef>
              </a:pPr>
              <a:r>
                <a:rPr b="1" spc="-15" dirty="0">
                  <a:latin typeface="Arial MT"/>
                  <a:cs typeface="Arial MT"/>
                </a:rPr>
                <a:t>Internal </a:t>
              </a:r>
              <a:r>
                <a:rPr b="1" spc="-7" dirty="0">
                  <a:latin typeface="Arial MT"/>
                  <a:cs typeface="Arial MT"/>
                </a:rPr>
                <a:t> </a:t>
              </a:r>
              <a:r>
                <a:rPr b="1" spc="-15" dirty="0">
                  <a:latin typeface="Arial MT"/>
                  <a:cs typeface="Arial MT"/>
                </a:rPr>
                <a:t>Net</a:t>
              </a:r>
              <a:r>
                <a:rPr b="1" spc="-37" dirty="0">
                  <a:latin typeface="Arial MT"/>
                  <a:cs typeface="Arial MT"/>
                </a:rPr>
                <a:t>w</a:t>
              </a:r>
              <a:r>
                <a:rPr b="1" spc="-15" dirty="0">
                  <a:latin typeface="Arial MT"/>
                  <a:cs typeface="Arial MT"/>
                </a:rPr>
                <a:t>ork</a:t>
              </a:r>
              <a:endParaRPr b="1" dirty="0">
                <a:latin typeface="Arial MT"/>
                <a:cs typeface="Arial MT"/>
              </a:endParaRPr>
            </a:p>
          </p:txBody>
        </p:sp>
        <p:sp>
          <p:nvSpPr>
            <p:cNvPr id="9" name="object 27">
              <a:extLst>
                <a:ext uri="{FF2B5EF4-FFF2-40B4-BE49-F238E27FC236}">
                  <a16:creationId xmlns:a16="http://schemas.microsoft.com/office/drawing/2014/main" id="{618DFF6E-89A1-D93F-DC1D-DCC268A13C5B}"/>
                </a:ext>
              </a:extLst>
            </p:cNvPr>
            <p:cNvSpPr txBox="1"/>
            <p:nvPr/>
          </p:nvSpPr>
          <p:spPr>
            <a:xfrm>
              <a:off x="3914077" y="5433239"/>
              <a:ext cx="1009185" cy="182294"/>
            </a:xfrm>
            <a:prstGeom prst="rect">
              <a:avLst/>
            </a:prstGeom>
          </p:spPr>
          <p:txBody>
            <a:bodyPr vert="horz" wrap="square" lIns="0" tIns="17656" rIns="0" bIns="0" rtlCol="0">
              <a:spAutoFit/>
            </a:bodyPr>
            <a:lstStyle/>
            <a:p>
              <a:pPr marL="18585">
                <a:spcBef>
                  <a:spcPts val="139"/>
                </a:spcBef>
              </a:pPr>
              <a:r>
                <a:rPr b="1" spc="-15" dirty="0">
                  <a:latin typeface="Arial MT"/>
                  <a:cs typeface="Arial MT"/>
                </a:rPr>
                <a:t>Fire</a:t>
              </a:r>
              <a:r>
                <a:rPr b="1" spc="-37" dirty="0">
                  <a:latin typeface="Arial MT"/>
                  <a:cs typeface="Arial MT"/>
                </a:rPr>
                <a:t>w</a:t>
              </a:r>
              <a:r>
                <a:rPr b="1" spc="-15" dirty="0">
                  <a:latin typeface="Arial MT"/>
                  <a:cs typeface="Arial MT"/>
                </a:rPr>
                <a:t>all</a:t>
              </a:r>
              <a:endParaRPr b="1" dirty="0">
                <a:latin typeface="Arial MT"/>
                <a:cs typeface="Arial MT"/>
              </a:endParaRPr>
            </a:p>
          </p:txBody>
        </p:sp>
        <p:sp>
          <p:nvSpPr>
            <p:cNvPr id="11" name="object 28">
              <a:extLst>
                <a:ext uri="{FF2B5EF4-FFF2-40B4-BE49-F238E27FC236}">
                  <a16:creationId xmlns:a16="http://schemas.microsoft.com/office/drawing/2014/main" id="{B3141D1A-CB96-BD3F-7181-7C62F8F54083}"/>
                </a:ext>
              </a:extLst>
            </p:cNvPr>
            <p:cNvSpPr txBox="1"/>
            <p:nvPr/>
          </p:nvSpPr>
          <p:spPr>
            <a:xfrm>
              <a:off x="5051166" y="6576615"/>
              <a:ext cx="1250018" cy="182294"/>
            </a:xfrm>
            <a:prstGeom prst="rect">
              <a:avLst/>
            </a:prstGeom>
          </p:spPr>
          <p:txBody>
            <a:bodyPr vert="horz" wrap="square" lIns="0" tIns="17656" rIns="0" bIns="0" rtlCol="0">
              <a:spAutoFit/>
            </a:bodyPr>
            <a:lstStyle/>
            <a:p>
              <a:pPr marL="18585">
                <a:spcBef>
                  <a:spcPts val="139"/>
                </a:spcBef>
              </a:pPr>
              <a:r>
                <a:rPr b="1" spc="-37" dirty="0">
                  <a:latin typeface="Arial MT"/>
                  <a:cs typeface="Arial MT"/>
                </a:rPr>
                <a:t>W</a:t>
              </a:r>
              <a:r>
                <a:rPr b="1" spc="-15" dirty="0">
                  <a:latin typeface="Arial MT"/>
                  <a:cs typeface="Arial MT"/>
                </a:rPr>
                <a:t>e</a:t>
              </a:r>
              <a:r>
                <a:rPr b="1" spc="-7" dirty="0">
                  <a:latin typeface="Arial MT"/>
                  <a:cs typeface="Arial MT"/>
                </a:rPr>
                <a:t>b </a:t>
              </a:r>
              <a:r>
                <a:rPr b="1" spc="-15" dirty="0">
                  <a:latin typeface="Arial MT"/>
                  <a:cs typeface="Arial MT"/>
                </a:rPr>
                <a:t>Ser</a:t>
              </a:r>
              <a:r>
                <a:rPr b="1" spc="-7" dirty="0">
                  <a:latin typeface="Arial MT"/>
                  <a:cs typeface="Arial MT"/>
                </a:rPr>
                <a:t>v</a:t>
              </a:r>
              <a:r>
                <a:rPr b="1" spc="-15" dirty="0">
                  <a:latin typeface="Arial MT"/>
                  <a:cs typeface="Arial MT"/>
                </a:rPr>
                <a:t>er</a:t>
              </a:r>
              <a:endParaRPr b="1" dirty="0">
                <a:latin typeface="Arial MT"/>
                <a:cs typeface="Arial MT"/>
              </a:endParaRPr>
            </a:p>
          </p:txBody>
        </p:sp>
        <p:sp>
          <p:nvSpPr>
            <p:cNvPr id="13" name="object 29">
              <a:extLst>
                <a:ext uri="{FF2B5EF4-FFF2-40B4-BE49-F238E27FC236}">
                  <a16:creationId xmlns:a16="http://schemas.microsoft.com/office/drawing/2014/main" id="{1AB0921B-890A-00DC-5AAB-DF23A5872386}"/>
                </a:ext>
              </a:extLst>
            </p:cNvPr>
            <p:cNvSpPr txBox="1"/>
            <p:nvPr/>
          </p:nvSpPr>
          <p:spPr>
            <a:xfrm>
              <a:off x="6525677" y="5466697"/>
              <a:ext cx="906966" cy="353564"/>
            </a:xfrm>
            <a:prstGeom prst="rect">
              <a:avLst/>
            </a:prstGeom>
          </p:spPr>
          <p:txBody>
            <a:bodyPr vert="horz" wrap="square" lIns="0" tIns="17656" rIns="0" bIns="0" rtlCol="0">
              <a:spAutoFit/>
            </a:bodyPr>
            <a:lstStyle/>
            <a:p>
              <a:pPr marL="18585">
                <a:spcBef>
                  <a:spcPts val="139"/>
                </a:spcBef>
              </a:pPr>
              <a:r>
                <a:rPr b="1" spc="-7" dirty="0">
                  <a:latin typeface="Arial MT"/>
                  <a:cs typeface="Arial MT"/>
                </a:rPr>
                <a:t>P</a:t>
              </a:r>
              <a:r>
                <a:rPr b="1" spc="-15" dirty="0">
                  <a:latin typeface="Arial MT"/>
                  <a:cs typeface="Arial MT"/>
                </a:rPr>
                <a:t>a</a:t>
              </a:r>
              <a:r>
                <a:rPr b="1" spc="-7" dirty="0">
                  <a:latin typeface="Arial MT"/>
                  <a:cs typeface="Arial MT"/>
                </a:rPr>
                <a:t>ck</a:t>
              </a:r>
              <a:r>
                <a:rPr b="1" spc="-15" dirty="0">
                  <a:latin typeface="Arial MT"/>
                  <a:cs typeface="Arial MT"/>
                </a:rPr>
                <a:t>e</a:t>
              </a:r>
              <a:r>
                <a:rPr b="1" spc="-7" dirty="0">
                  <a:latin typeface="Arial MT"/>
                  <a:cs typeface="Arial MT"/>
                </a:rPr>
                <a:t>t</a:t>
              </a:r>
              <a:r>
                <a:rPr b="1" spc="-22" dirty="0">
                  <a:latin typeface="Arial MT"/>
                  <a:cs typeface="Arial MT"/>
                </a:rPr>
                <a:t> </a:t>
              </a:r>
              <a:r>
                <a:rPr b="1" spc="-7" dirty="0">
                  <a:latin typeface="Arial MT"/>
                  <a:cs typeface="Arial MT"/>
                </a:rPr>
                <a:t>F</a:t>
              </a:r>
              <a:r>
                <a:rPr b="1" spc="-15" dirty="0">
                  <a:latin typeface="Arial MT"/>
                  <a:cs typeface="Arial MT"/>
                </a:rPr>
                <a:t>ilte</a:t>
              </a:r>
              <a:r>
                <a:rPr b="1" spc="-7" dirty="0">
                  <a:latin typeface="Arial MT"/>
                  <a:cs typeface="Arial MT"/>
                </a:rPr>
                <a:t>r</a:t>
              </a:r>
              <a:endParaRPr b="1">
                <a:latin typeface="Arial MT"/>
                <a:cs typeface="Arial MT"/>
              </a:endParaRPr>
            </a:p>
          </p:txBody>
        </p:sp>
        <p:sp>
          <p:nvSpPr>
            <p:cNvPr id="15" name="object 30">
              <a:extLst>
                <a:ext uri="{FF2B5EF4-FFF2-40B4-BE49-F238E27FC236}">
                  <a16:creationId xmlns:a16="http://schemas.microsoft.com/office/drawing/2014/main" id="{E78AB5D2-0D54-D4AC-23ED-E5B5642B1C7B}"/>
                </a:ext>
              </a:extLst>
            </p:cNvPr>
            <p:cNvSpPr txBox="1"/>
            <p:nvPr/>
          </p:nvSpPr>
          <p:spPr>
            <a:xfrm>
              <a:off x="1913363" y="3684559"/>
              <a:ext cx="522249" cy="183454"/>
            </a:xfrm>
            <a:prstGeom prst="rect">
              <a:avLst/>
            </a:prstGeom>
          </p:spPr>
          <p:txBody>
            <a:bodyPr vert="horz" wrap="square" lIns="0" tIns="19515" rIns="0" bIns="0" rtlCol="0">
              <a:spAutoFit/>
            </a:bodyPr>
            <a:lstStyle/>
            <a:p>
              <a:pPr marL="18585">
                <a:spcBef>
                  <a:spcPts val="154"/>
                </a:spcBef>
              </a:pPr>
              <a:r>
                <a:rPr b="1" spc="-7" dirty="0">
                  <a:latin typeface="Arial"/>
                  <a:cs typeface="Arial"/>
                </a:rPr>
                <a:t>DMZ</a:t>
              </a:r>
              <a:endParaRPr b="1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0680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9638" y="312775"/>
            <a:ext cx="10003218" cy="160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8585"/>
            <a:r>
              <a:rPr lang="en-US" spc="29"/>
              <a:t>Advantage</a:t>
            </a:r>
            <a:r>
              <a:rPr lang="en-US" spc="7"/>
              <a:t> </a:t>
            </a:r>
            <a:r>
              <a:rPr lang="en-US" spc="22"/>
              <a:t>of</a:t>
            </a:r>
            <a:r>
              <a:rPr lang="en-US" spc="-15"/>
              <a:t> </a:t>
            </a:r>
            <a:r>
              <a:rPr lang="en-US" spc="22"/>
              <a:t>using</a:t>
            </a:r>
            <a:r>
              <a:rPr lang="en-US" spc="-7"/>
              <a:t> </a:t>
            </a:r>
            <a:r>
              <a:rPr lang="en-US" spc="29"/>
              <a:t>Honeypots</a:t>
            </a:r>
          </a:p>
        </p:txBody>
      </p:sp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E6A6EAE4-FA8B-1FE1-D927-17B67B1FBC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2479781"/>
              </p:ext>
            </p:extLst>
          </p:nvPr>
        </p:nvGraphicFramePr>
        <p:xfrm>
          <a:off x="559638" y="2225674"/>
          <a:ext cx="11327562" cy="4455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  <a:prstGeom prst="rect">
            <a:avLst/>
          </a:prstGeom>
        </p:spPr>
        <p:txBody>
          <a:bodyPr vert="horz" lIns="0" tIns="25090" rIns="0" bIns="0" rtlCol="0">
            <a:normAutofit/>
          </a:bodyPr>
          <a:lstStyle/>
          <a:p>
            <a:pPr marL="18585">
              <a:spcBef>
                <a:spcPts val="198"/>
              </a:spcBef>
            </a:pPr>
            <a:r>
              <a:rPr lang="en-US" spc="22" dirty="0"/>
              <a:t>Network</a:t>
            </a:r>
            <a:r>
              <a:rPr lang="en-US" dirty="0"/>
              <a:t> </a:t>
            </a:r>
            <a:r>
              <a:rPr lang="en-US" spc="15" dirty="0"/>
              <a:t>Security</a:t>
            </a:r>
            <a:r>
              <a:rPr lang="en-US" dirty="0"/>
              <a:t> </a:t>
            </a:r>
            <a:r>
              <a:rPr lang="en-US" spc="22" dirty="0"/>
              <a:t>Devices</a:t>
            </a:r>
            <a:r>
              <a:rPr lang="en-US" spc="15" dirty="0"/>
              <a:t>: </a:t>
            </a:r>
            <a:r>
              <a:rPr lang="en-US" b="1" spc="22" dirty="0">
                <a:latin typeface="Arial"/>
                <a:cs typeface="Arial"/>
              </a:rPr>
              <a:t>Intrusion</a:t>
            </a:r>
            <a:r>
              <a:rPr lang="en-US" b="1" spc="7" dirty="0">
                <a:latin typeface="Arial"/>
                <a:cs typeface="Arial"/>
              </a:rPr>
              <a:t> </a:t>
            </a:r>
            <a:r>
              <a:rPr lang="en-US" b="1" spc="15" dirty="0">
                <a:latin typeface="Arial"/>
                <a:cs typeface="Arial"/>
              </a:rPr>
              <a:t>Detection</a:t>
            </a:r>
            <a:r>
              <a:rPr lang="en-US" b="1" spc="7" dirty="0">
                <a:latin typeface="Arial"/>
                <a:cs typeface="Arial"/>
              </a:rPr>
              <a:t> </a:t>
            </a:r>
            <a:r>
              <a:rPr lang="en-US" b="1" spc="29" dirty="0">
                <a:latin typeface="Arial"/>
                <a:cs typeface="Arial"/>
              </a:rPr>
              <a:t>System</a:t>
            </a:r>
            <a:r>
              <a:rPr lang="en-US" b="1" spc="22" dirty="0">
                <a:latin typeface="Arial"/>
                <a:cs typeface="Arial"/>
              </a:rPr>
              <a:t> (IDS)</a:t>
            </a:r>
            <a:endParaRPr lang="en-US" spc="15" dirty="0"/>
          </a:p>
        </p:txBody>
      </p:sp>
      <p:sp>
        <p:nvSpPr>
          <p:cNvPr id="7" name="object 7"/>
          <p:cNvSpPr txBox="1"/>
          <p:nvPr/>
        </p:nvSpPr>
        <p:spPr>
          <a:xfrm>
            <a:off x="698176" y="2724351"/>
            <a:ext cx="10805566" cy="3372208"/>
          </a:xfrm>
          <a:prstGeom prst="rect">
            <a:avLst/>
          </a:prstGeom>
        </p:spPr>
        <p:txBody>
          <a:bodyPr vert="horz" wrap="square" lIns="0" tIns="17656" rIns="0" bIns="0" rtlCol="0">
            <a:spAutoFit/>
          </a:bodyPr>
          <a:lstStyle/>
          <a:p>
            <a:pPr marL="457200" marR="4683" indent="-446088" algn="just" defTabSz="576072">
              <a:spcBef>
                <a:spcPts val="88"/>
              </a:spcBef>
              <a:buClr>
                <a:srgbClr val="0000FF"/>
              </a:buClr>
              <a:buFont typeface="Wingdings" panose="05000000000000000000" pitchFamily="2" charset="2"/>
              <a:buChar char="Ø"/>
              <a:tabLst>
                <a:tab pos="149871" algn="l"/>
              </a:tabLst>
            </a:pPr>
            <a:r>
              <a:rPr lang="en-US" sz="2400" kern="1200" spc="18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An </a:t>
            </a:r>
            <a:r>
              <a:rPr lang="en-US" sz="2400" kern="1200" spc="9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intrusion detection </a:t>
            </a:r>
            <a:r>
              <a:rPr lang="en-US" sz="2400" kern="1200" spc="14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system (IDS) </a:t>
            </a:r>
            <a:r>
              <a:rPr lang="en-US" sz="2400" kern="1200" spc="9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is </a:t>
            </a:r>
            <a:r>
              <a:rPr lang="en-US" sz="2400" kern="1200" spc="18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a </a:t>
            </a:r>
            <a:r>
              <a:rPr lang="en-US" sz="2400" kern="1200" spc="14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network </a:t>
            </a:r>
            <a:r>
              <a:rPr lang="en-US" sz="2400" kern="1200" spc="9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security </a:t>
            </a:r>
            <a:r>
              <a:rPr lang="en-US" sz="2400" kern="1200" spc="14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appliance </a:t>
            </a:r>
            <a:r>
              <a:rPr lang="en-US" sz="2400" kern="1200" spc="9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that </a:t>
            </a:r>
            <a:r>
              <a:rPr lang="en-US" sz="2400" kern="1200" spc="14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inspects </a:t>
            </a:r>
            <a:r>
              <a:rPr lang="en-US" sz="2400" kern="1200" spc="9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all </a:t>
            </a:r>
            <a:r>
              <a:rPr lang="en-US" sz="2400" kern="1200" spc="14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inbound </a:t>
            </a:r>
            <a:r>
              <a:rPr lang="en-US" sz="2400" kern="1200" spc="18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 </a:t>
            </a:r>
            <a:r>
              <a:rPr lang="en-US" sz="2400" kern="1200" spc="14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and outbound network </a:t>
            </a:r>
            <a:r>
              <a:rPr lang="en-US" sz="2400" kern="1200" spc="4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traffic </a:t>
            </a:r>
            <a:r>
              <a:rPr lang="en-US" sz="2400" kern="1200" spc="9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for </a:t>
            </a:r>
            <a:r>
              <a:rPr lang="en-US" sz="2400" kern="1200" spc="14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suspicious </a:t>
            </a:r>
            <a:r>
              <a:rPr lang="en-US" sz="2400" kern="1200" spc="9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patterns that </a:t>
            </a:r>
            <a:r>
              <a:rPr lang="en-US" sz="2400" kern="1200" spc="18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may </a:t>
            </a:r>
            <a:r>
              <a:rPr lang="en-US" sz="2400" kern="1200" spc="9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indicate </a:t>
            </a:r>
            <a:r>
              <a:rPr lang="en-US" sz="2400" kern="1200" spc="18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a </a:t>
            </a:r>
            <a:r>
              <a:rPr lang="en-US" sz="2400" kern="1200" spc="14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network </a:t>
            </a:r>
            <a:r>
              <a:rPr lang="en-US" sz="2400" kern="1200" spc="9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or </a:t>
            </a:r>
            <a:r>
              <a:rPr lang="en-US" sz="2400" kern="1200" spc="14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system</a:t>
            </a:r>
            <a:r>
              <a:rPr lang="en-US" sz="2400" kern="1200" spc="18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 </a:t>
            </a:r>
            <a:r>
              <a:rPr lang="en-US" sz="2400" kern="1200" spc="14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security</a:t>
            </a:r>
            <a:r>
              <a:rPr lang="en-US" sz="2400" kern="1200" spc="-9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 </a:t>
            </a:r>
            <a:r>
              <a:rPr lang="en-US" sz="2400" kern="1200" spc="14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breach</a:t>
            </a:r>
            <a:endParaRPr lang="en-US" sz="2400" kern="1200" dirty="0">
              <a:solidFill>
                <a:schemeClr val="accent1"/>
              </a:solidFill>
              <a:latin typeface="Arial MT"/>
              <a:ea typeface="+mn-ea"/>
              <a:cs typeface="+mn-cs"/>
            </a:endParaRPr>
          </a:p>
          <a:p>
            <a:pPr marL="457200" indent="-446088" algn="just" defTabSz="576072">
              <a:spcBef>
                <a:spcPts val="32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endParaRPr lang="en-US" sz="2400" kern="1200" dirty="0">
              <a:solidFill>
                <a:schemeClr val="accent1"/>
              </a:solidFill>
              <a:latin typeface="Arial MT"/>
              <a:ea typeface="+mn-ea"/>
              <a:cs typeface="+mn-cs"/>
            </a:endParaRPr>
          </a:p>
          <a:p>
            <a:pPr marL="457200" indent="-446088" algn="just" defTabSz="576072">
              <a:buClr>
                <a:srgbClr val="0000FF"/>
              </a:buClr>
              <a:buFont typeface="Wingdings" panose="05000000000000000000" pitchFamily="2" charset="2"/>
              <a:buChar char="Ø"/>
              <a:tabLst>
                <a:tab pos="149871" algn="l"/>
              </a:tabLst>
            </a:pPr>
            <a:r>
              <a:rPr lang="en-US" sz="2400" kern="1200" spc="9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If</a:t>
            </a:r>
            <a:r>
              <a:rPr lang="en-US" sz="2400" kern="1200" spc="14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 found,</a:t>
            </a:r>
            <a:r>
              <a:rPr lang="en-US" sz="2400" kern="1200" spc="-4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 </a:t>
            </a:r>
            <a:r>
              <a:rPr lang="en-US" sz="2400" kern="1200" spc="14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the</a:t>
            </a:r>
            <a:r>
              <a:rPr lang="en-US" sz="2400" kern="1200" spc="4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 </a:t>
            </a:r>
            <a:r>
              <a:rPr lang="en-US" sz="2400" kern="1200" spc="14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IDS</a:t>
            </a:r>
            <a:r>
              <a:rPr lang="en-US" sz="2400" kern="1200" spc="9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 will alert </a:t>
            </a:r>
            <a:r>
              <a:rPr lang="en-US" sz="2400" kern="1200" spc="14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the</a:t>
            </a:r>
            <a:r>
              <a:rPr lang="en-US" sz="2400" kern="1200" spc="4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 </a:t>
            </a:r>
            <a:r>
              <a:rPr lang="en-US" sz="2400" kern="1200" spc="14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network</a:t>
            </a:r>
            <a:r>
              <a:rPr lang="en-US" sz="2400" kern="1200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 </a:t>
            </a:r>
            <a:r>
              <a:rPr lang="en-US" sz="2400" kern="1200" spc="14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administrator</a:t>
            </a:r>
            <a:r>
              <a:rPr lang="en-US" sz="2400" kern="1200" spc="-9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 </a:t>
            </a:r>
            <a:r>
              <a:rPr lang="en-US" sz="2400" kern="1200" spc="14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about</a:t>
            </a:r>
            <a:r>
              <a:rPr lang="en-US" sz="2400" kern="1200" spc="-9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 </a:t>
            </a:r>
            <a:r>
              <a:rPr lang="en-US" sz="2400" kern="1200" spc="14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the</a:t>
            </a:r>
            <a:r>
              <a:rPr lang="en-US" sz="2400" kern="1200" spc="18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 </a:t>
            </a:r>
            <a:r>
              <a:rPr lang="en-US" sz="2400" kern="1200" spc="14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suspicious</a:t>
            </a:r>
            <a:r>
              <a:rPr lang="en-US" sz="2400" kern="1200" spc="-14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 </a:t>
            </a:r>
            <a:r>
              <a:rPr lang="en-US" sz="2400" kern="1200" spc="9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activities</a:t>
            </a:r>
            <a:endParaRPr lang="en-US" sz="2400" kern="1200" dirty="0">
              <a:solidFill>
                <a:schemeClr val="accent1"/>
              </a:solidFill>
              <a:latin typeface="Arial MT"/>
              <a:ea typeface="+mn-ea"/>
              <a:cs typeface="+mn-cs"/>
            </a:endParaRPr>
          </a:p>
          <a:p>
            <a:pPr marL="457200" indent="-446088" algn="just" defTabSz="576072">
              <a:spcBef>
                <a:spcPts val="46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endParaRPr lang="en-US" sz="2400" kern="1200" dirty="0">
              <a:solidFill>
                <a:schemeClr val="accent1"/>
              </a:solidFill>
              <a:latin typeface="Arial MT"/>
              <a:ea typeface="+mn-ea"/>
              <a:cs typeface="+mn-cs"/>
            </a:endParaRPr>
          </a:p>
          <a:p>
            <a:pPr marL="457200" marR="4683" indent="-446088" algn="just" defTabSz="576072">
              <a:spcBef>
                <a:spcPts val="4"/>
              </a:spcBef>
              <a:buClr>
                <a:srgbClr val="0000FF"/>
              </a:buClr>
              <a:buFont typeface="Wingdings" panose="05000000000000000000" pitchFamily="2" charset="2"/>
              <a:buChar char="Ø"/>
              <a:tabLst>
                <a:tab pos="149871" algn="l"/>
              </a:tabLst>
            </a:pPr>
            <a:r>
              <a:rPr lang="en-US" sz="2400" kern="1200" spc="18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IDS </a:t>
            </a:r>
            <a:r>
              <a:rPr lang="en-US" sz="2400" kern="1200" spc="14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checks </a:t>
            </a:r>
            <a:r>
              <a:rPr lang="en-US" sz="2400" kern="1200" spc="4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traffic </a:t>
            </a:r>
            <a:r>
              <a:rPr lang="en-US" sz="2400" kern="1200" spc="9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for </a:t>
            </a:r>
            <a:r>
              <a:rPr lang="en-US" sz="2400" kern="1200" spc="14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signatures </a:t>
            </a:r>
            <a:r>
              <a:rPr lang="en-US" sz="2400" kern="1200" spc="9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that </a:t>
            </a:r>
            <a:r>
              <a:rPr lang="en-US" sz="2400" kern="1200" spc="14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match known </a:t>
            </a:r>
            <a:r>
              <a:rPr lang="en-US" sz="2400" kern="1200" spc="9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intrusion </a:t>
            </a:r>
            <a:r>
              <a:rPr lang="en-US" sz="2400" kern="1200" spc="14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patterns, and </a:t>
            </a:r>
            <a:r>
              <a:rPr lang="en-US" sz="2400" kern="1200" spc="9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triggers </a:t>
            </a:r>
            <a:r>
              <a:rPr lang="en-US" sz="2400" kern="1200" spc="18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an </a:t>
            </a:r>
            <a:r>
              <a:rPr lang="en-US" sz="2400" kern="1200" spc="9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alarm </a:t>
            </a:r>
            <a:r>
              <a:rPr lang="en-US" sz="2400" kern="1200" spc="14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 </a:t>
            </a:r>
            <a:r>
              <a:rPr lang="en-US" sz="2400" kern="1200" spc="18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when</a:t>
            </a:r>
            <a:r>
              <a:rPr lang="en-US" sz="2400" kern="1200" spc="-9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 </a:t>
            </a:r>
            <a:r>
              <a:rPr lang="en-US" sz="2400" kern="1200" spc="18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a</a:t>
            </a:r>
            <a:r>
              <a:rPr lang="en-US" sz="2400" kern="1200" spc="9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 </a:t>
            </a:r>
            <a:r>
              <a:rPr lang="en-US" sz="2400" kern="1200" spc="14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match</a:t>
            </a:r>
            <a:r>
              <a:rPr lang="en-US" sz="2400" kern="1200" spc="-4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 </a:t>
            </a:r>
            <a:r>
              <a:rPr lang="en-US" sz="2400" kern="1200" spc="9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is </a:t>
            </a:r>
            <a:r>
              <a:rPr lang="en-US" sz="2400" kern="1200" spc="14" dirty="0">
                <a:solidFill>
                  <a:schemeClr val="accent1"/>
                </a:solidFill>
                <a:latin typeface="Arial MT"/>
                <a:ea typeface="+mn-ea"/>
                <a:cs typeface="+mn-cs"/>
              </a:rPr>
              <a:t>found</a:t>
            </a:r>
            <a:endParaRPr lang="en-US" sz="2400" dirty="0">
              <a:solidFill>
                <a:schemeClr val="accent1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Custom 69">
      <a:dk1>
        <a:sysClr val="windowText" lastClr="000000"/>
      </a:dk1>
      <a:lt1>
        <a:sysClr val="window" lastClr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Custom 56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1895</Words>
  <Application>Microsoft Office PowerPoint</Application>
  <PresentationFormat>Widescreen</PresentationFormat>
  <Paragraphs>275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Meiryo</vt:lpstr>
      <vt:lpstr>Arial</vt:lpstr>
      <vt:lpstr>Arial MT</vt:lpstr>
      <vt:lpstr>AvenirNext LT Pro Medium</vt:lpstr>
      <vt:lpstr>Wingdings</vt:lpstr>
      <vt:lpstr>BlockprintVTI</vt:lpstr>
      <vt:lpstr>PowerPoint Presentation</vt:lpstr>
      <vt:lpstr>PowerPoint Presentation</vt:lpstr>
      <vt:lpstr>Proxy Server</vt:lpstr>
      <vt:lpstr>PowerPoint Presentation</vt:lpstr>
      <vt:lpstr>Advantages of using Proxy Servers</vt:lpstr>
      <vt:lpstr>Honeypot</vt:lpstr>
      <vt:lpstr>PowerPoint Presentation</vt:lpstr>
      <vt:lpstr>Advantage of using Honeypots</vt:lpstr>
      <vt:lpstr>Network Security Devices: Intrusion Detection System (IDS)</vt:lpstr>
      <vt:lpstr>Network Security Devices: Intrusion Prevention System (IPS)</vt:lpstr>
      <vt:lpstr>PowerPoint Presentation</vt:lpstr>
      <vt:lpstr>Network Security Devices: Network Protocol Analyzer</vt:lpstr>
      <vt:lpstr>Advantages of Protocol Analyzer using a Network </vt:lpstr>
      <vt:lpstr>PowerPoint Presentation</vt:lpstr>
      <vt:lpstr>Network Security Devices: Internet Content Filter</vt:lpstr>
      <vt:lpstr>PowerPoint Presentation</vt:lpstr>
      <vt:lpstr>Advantages of using Internet Content Filters</vt:lpstr>
      <vt:lpstr>How it works?</vt:lpstr>
      <vt:lpstr>Network Security Devices: Unified Threat Management (UTM)</vt:lpstr>
      <vt:lpstr>UTM Appliances</vt:lpstr>
      <vt:lpstr>Network Security Devices: Network Access Control (NAC)</vt:lpstr>
      <vt:lpstr>NAC Solutions</vt:lpstr>
      <vt:lpstr>Demilitarized Zone (DMZ)</vt:lpstr>
      <vt:lpstr>PowerPoint Presentation</vt:lpstr>
      <vt:lpstr>Virtual Private Network (VPN)</vt:lpstr>
      <vt:lpstr>RADIUS</vt:lpstr>
      <vt:lpstr>TACACS+</vt:lpstr>
      <vt:lpstr>Difference between RADIUS and TACACS+</vt:lpstr>
      <vt:lpstr>Kerberos</vt:lpstr>
      <vt:lpstr>Kerberos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Network Security</dc:title>
  <dc:creator>Keshav Sinha</dc:creator>
  <cp:lastModifiedBy>Keshav Sinha</cp:lastModifiedBy>
  <cp:revision>65</cp:revision>
  <dcterms:created xsi:type="dcterms:W3CDTF">2023-08-30T05:10:08Z</dcterms:created>
  <dcterms:modified xsi:type="dcterms:W3CDTF">2025-03-07T12:55:47Z</dcterms:modified>
</cp:coreProperties>
</file>